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4"/>
    <p:sldMasterId id="2147483683" r:id="rId5"/>
    <p:sldMasterId id="2147483696" r:id="rId6"/>
  </p:sldMasterIdLst>
  <p:sldIdLst>
    <p:sldId id="378" r:id="rId7"/>
    <p:sldId id="616" r:id="rId8"/>
    <p:sldId id="274" r:id="rId9"/>
    <p:sldId id="622" r:id="rId10"/>
    <p:sldId id="397" r:id="rId11"/>
    <p:sldId id="617" r:id="rId12"/>
    <p:sldId id="619" r:id="rId13"/>
    <p:sldId id="268" r:id="rId14"/>
    <p:sldId id="273" r:id="rId15"/>
    <p:sldId id="624" r:id="rId16"/>
    <p:sldId id="370" r:id="rId17"/>
    <p:sldId id="623" r:id="rId18"/>
    <p:sldId id="625" r:id="rId19"/>
    <p:sldId id="621" r:id="rId20"/>
    <p:sldId id="620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2C2C"/>
    <a:srgbClr val="A40000"/>
    <a:srgbClr val="F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697153-F52B-4911-BDF2-6067B5030E84}" v="381" dt="2024-08-08T12:58:29.3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drain Conyers" userId="2012c79a-12ee-4466-a012-236ad3c22b40" providerId="ADAL" clId="{AE697153-F52B-4911-BDF2-6067B5030E84}"/>
    <pc:docChg chg="undo redo custSel addSld delSld modSld sldOrd">
      <pc:chgData name="Addrain Conyers" userId="2012c79a-12ee-4466-a012-236ad3c22b40" providerId="ADAL" clId="{AE697153-F52B-4911-BDF2-6067B5030E84}" dt="2024-08-08T12:59:27.422" v="1701" actId="20577"/>
      <pc:docMkLst>
        <pc:docMk/>
      </pc:docMkLst>
      <pc:sldChg chg="modSp mod">
        <pc:chgData name="Addrain Conyers" userId="2012c79a-12ee-4466-a012-236ad3c22b40" providerId="ADAL" clId="{AE697153-F52B-4911-BDF2-6067B5030E84}" dt="2024-08-08T03:47:30.274" v="318" actId="207"/>
        <pc:sldMkLst>
          <pc:docMk/>
          <pc:sldMk cId="2841967597" sldId="268"/>
        </pc:sldMkLst>
        <pc:spChg chg="mod">
          <ac:chgData name="Addrain Conyers" userId="2012c79a-12ee-4466-a012-236ad3c22b40" providerId="ADAL" clId="{AE697153-F52B-4911-BDF2-6067B5030E84}" dt="2024-08-08T03:47:30.274" v="318" actId="207"/>
          <ac:spMkLst>
            <pc:docMk/>
            <pc:sldMk cId="2841967597" sldId="268"/>
            <ac:spMk id="76" creationId="{1481E2B3-236E-897A-07D1-75E328D37BB4}"/>
          </ac:spMkLst>
        </pc:spChg>
      </pc:sldChg>
      <pc:sldChg chg="delSp modSp mod">
        <pc:chgData name="Addrain Conyers" userId="2012c79a-12ee-4466-a012-236ad3c22b40" providerId="ADAL" clId="{AE697153-F52B-4911-BDF2-6067B5030E84}" dt="2024-08-08T11:34:31.636" v="420" actId="14100"/>
        <pc:sldMkLst>
          <pc:docMk/>
          <pc:sldMk cId="3304500704" sldId="273"/>
        </pc:sldMkLst>
        <pc:spChg chg="mod">
          <ac:chgData name="Addrain Conyers" userId="2012c79a-12ee-4466-a012-236ad3c22b40" providerId="ADAL" clId="{AE697153-F52B-4911-BDF2-6067B5030E84}" dt="2024-08-08T11:34:31.636" v="420" actId="14100"/>
          <ac:spMkLst>
            <pc:docMk/>
            <pc:sldMk cId="3304500704" sldId="273"/>
            <ac:spMk id="2" creationId="{43D47226-D2F1-4560-9C7C-7E79FBE2AF76}"/>
          </ac:spMkLst>
        </pc:spChg>
        <pc:spChg chg="del">
          <ac:chgData name="Addrain Conyers" userId="2012c79a-12ee-4466-a012-236ad3c22b40" providerId="ADAL" clId="{AE697153-F52B-4911-BDF2-6067B5030E84}" dt="2024-08-08T03:47:48.985" v="322" actId="478"/>
          <ac:spMkLst>
            <pc:docMk/>
            <pc:sldMk cId="3304500704" sldId="273"/>
            <ac:spMk id="1037" creationId="{608653D4-91EB-25EC-34CF-C3CA103923B3}"/>
          </ac:spMkLst>
        </pc:spChg>
        <pc:spChg chg="mod">
          <ac:chgData name="Addrain Conyers" userId="2012c79a-12ee-4466-a012-236ad3c22b40" providerId="ADAL" clId="{AE697153-F52B-4911-BDF2-6067B5030E84}" dt="2024-08-08T03:47:39.201" v="319" actId="207"/>
          <ac:spMkLst>
            <pc:docMk/>
            <pc:sldMk cId="3304500704" sldId="273"/>
            <ac:spMk id="2172" creationId="{CA548789-2A57-8078-6737-BC2B794D6F81}"/>
          </ac:spMkLst>
        </pc:spChg>
        <pc:picChg chg="del">
          <ac:chgData name="Addrain Conyers" userId="2012c79a-12ee-4466-a012-236ad3c22b40" providerId="ADAL" clId="{AE697153-F52B-4911-BDF2-6067B5030E84}" dt="2024-08-08T03:47:41.803" v="320" actId="478"/>
          <ac:picMkLst>
            <pc:docMk/>
            <pc:sldMk cId="3304500704" sldId="273"/>
            <ac:picMk id="1036" creationId="{82AFB386-931A-668A-93D6-E80DAC8217F6}"/>
          </ac:picMkLst>
        </pc:picChg>
        <pc:cxnChg chg="del">
          <ac:chgData name="Addrain Conyers" userId="2012c79a-12ee-4466-a012-236ad3c22b40" providerId="ADAL" clId="{AE697153-F52B-4911-BDF2-6067B5030E84}" dt="2024-08-08T03:47:45.800" v="321" actId="478"/>
          <ac:cxnSpMkLst>
            <pc:docMk/>
            <pc:sldMk cId="3304500704" sldId="273"/>
            <ac:cxnSpMk id="1038" creationId="{F9D7F946-A4BD-6D03-53DA-590DC3AEBB82}"/>
          </ac:cxnSpMkLst>
        </pc:cxnChg>
      </pc:sldChg>
      <pc:sldChg chg="addSp modSp mod modAnim">
        <pc:chgData name="Addrain Conyers" userId="2012c79a-12ee-4466-a012-236ad3c22b40" providerId="ADAL" clId="{AE697153-F52B-4911-BDF2-6067B5030E84}" dt="2024-08-08T12:29:49.589" v="1562" actId="20577"/>
        <pc:sldMkLst>
          <pc:docMk/>
          <pc:sldMk cId="2248292214" sldId="274"/>
        </pc:sldMkLst>
        <pc:spChg chg="mod">
          <ac:chgData name="Addrain Conyers" userId="2012c79a-12ee-4466-a012-236ad3c22b40" providerId="ADAL" clId="{AE697153-F52B-4911-BDF2-6067B5030E84}" dt="2024-08-08T12:29:49.589" v="1562" actId="20577"/>
          <ac:spMkLst>
            <pc:docMk/>
            <pc:sldMk cId="2248292214" sldId="274"/>
            <ac:spMk id="2" creationId="{F245AA72-7606-D004-6252-D78B9B1336FA}"/>
          </ac:spMkLst>
        </pc:spChg>
        <pc:spChg chg="mod">
          <ac:chgData name="Addrain Conyers" userId="2012c79a-12ee-4466-a012-236ad3c22b40" providerId="ADAL" clId="{AE697153-F52B-4911-BDF2-6067B5030E84}" dt="2024-08-08T03:46:35.648" v="311" actId="207"/>
          <ac:spMkLst>
            <pc:docMk/>
            <pc:sldMk cId="2248292214" sldId="274"/>
            <ac:spMk id="5" creationId="{05B2F5C5-212B-FF7F-5B2F-FBE47B67962A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0" creationId="{B0040743-4141-DF19-2022-2028C774B9E3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1" creationId="{267C7697-F001-AC13-FE12-FE6FC52C553B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2" creationId="{1FF48D2A-D7D1-103C-F23D-6F90274FE75F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3" creationId="{A80B8B2B-5426-234F-2404-F8A31F15F20B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4" creationId="{C9D2B33E-390B-EFD8-A213-000A0A6CEBF8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5" creationId="{5BB23EE2-6625-CD12-114B-2C2DB04E6C5B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6" creationId="{A577440A-7558-1686-738E-11C03FAF3700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7" creationId="{9AA895A3-C496-2CA1-EC84-C203BB650B1B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8" creationId="{1DF60BDA-B3BF-FCE6-8D09-0209CFE9AAB4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99" creationId="{841E2CA7-8B84-548B-F39D-0B00D10BED4E}"/>
          </ac:spMkLst>
        </pc:spChg>
        <pc:spChg chg="mod">
          <ac:chgData name="Addrain Conyers" userId="2012c79a-12ee-4466-a012-236ad3c22b40" providerId="ADAL" clId="{AE697153-F52B-4911-BDF2-6067B5030E84}" dt="2024-08-08T11:33:49.325" v="415" actId="1036"/>
          <ac:spMkLst>
            <pc:docMk/>
            <pc:sldMk cId="2248292214" sldId="274"/>
            <ac:spMk id="100" creationId="{8525EC84-5C65-08E0-7B16-D99528ECE4A5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1" creationId="{0DEEE9CE-64FA-F9C0-51FB-E30400483526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2" creationId="{9EAB65A6-6FC5-CFB7-093E-5986CB243141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3" creationId="{C9DCA4D3-0AF7-0105-A5C3-1683E8B38452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4" creationId="{BAD03A36-DA19-0AB4-AC36-E8A332B8D365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5" creationId="{57CB5D71-14F0-8E86-13F5-B9088FF5D4F4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6" creationId="{FFAC9F9E-F497-8A82-F8F1-4C399E73B152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7" creationId="{E3AD639A-A521-4C35-1BC9-CEDD1305F0E6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8" creationId="{1436BE2D-DF06-17D3-DE73-1CB8E1258FA5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09" creationId="{DB262764-D010-45AB-B275-EB0B4A53EFDA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10" creationId="{CF716D57-7A06-013B-02BA-098CA4A85B76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11" creationId="{393BAE0E-4937-1DC3-1259-1BFA26011935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12" creationId="{7D5EC922-76EC-1786-A2EC-CDD39B38241C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13" creationId="{A65100E5-24B0-5251-7B12-99F85CD053F0}"/>
          </ac:spMkLst>
        </pc:spChg>
        <pc:spChg chg="mod">
          <ac:chgData name="Addrain Conyers" userId="2012c79a-12ee-4466-a012-236ad3c22b40" providerId="ADAL" clId="{AE697153-F52B-4911-BDF2-6067B5030E84}" dt="2024-08-08T03:26:56.689" v="27"/>
          <ac:spMkLst>
            <pc:docMk/>
            <pc:sldMk cId="2248292214" sldId="274"/>
            <ac:spMk id="114" creationId="{AB49DF5D-EF3E-C88F-6F23-C42CBEE41420}"/>
          </ac:spMkLst>
        </pc:spChg>
        <pc:spChg chg="add mod">
          <ac:chgData name="Addrain Conyers" userId="2012c79a-12ee-4466-a012-236ad3c22b40" providerId="ADAL" clId="{AE697153-F52B-4911-BDF2-6067B5030E84}" dt="2024-08-08T12:29:13.804" v="1547" actId="1076"/>
          <ac:spMkLst>
            <pc:docMk/>
            <pc:sldMk cId="2248292214" sldId="274"/>
            <ac:spMk id="115" creationId="{B1CEE13F-C8B1-7D30-13F2-45B694189555}"/>
          </ac:spMkLst>
        </pc:spChg>
        <pc:spChg chg="add mod">
          <ac:chgData name="Addrain Conyers" userId="2012c79a-12ee-4466-a012-236ad3c22b40" providerId="ADAL" clId="{AE697153-F52B-4911-BDF2-6067B5030E84}" dt="2024-08-08T12:29:18.110" v="1548" actId="1076"/>
          <ac:spMkLst>
            <pc:docMk/>
            <pc:sldMk cId="2248292214" sldId="274"/>
            <ac:spMk id="116" creationId="{335E3E49-2B43-DB86-8F9F-F7FF6AE80901}"/>
          </ac:spMkLst>
        </pc:spChg>
        <pc:spChg chg="add mod">
          <ac:chgData name="Addrain Conyers" userId="2012c79a-12ee-4466-a012-236ad3c22b40" providerId="ADAL" clId="{AE697153-F52B-4911-BDF2-6067B5030E84}" dt="2024-08-08T12:29:22.915" v="1549" actId="1076"/>
          <ac:spMkLst>
            <pc:docMk/>
            <pc:sldMk cId="2248292214" sldId="274"/>
            <ac:spMk id="117" creationId="{389C9D5F-6B43-90B5-A906-07A8A53EA1BF}"/>
          </ac:spMkLst>
        </pc:spChg>
        <pc:spChg chg="add mod">
          <ac:chgData name="Addrain Conyers" userId="2012c79a-12ee-4466-a012-236ad3c22b40" providerId="ADAL" clId="{AE697153-F52B-4911-BDF2-6067B5030E84}" dt="2024-08-08T12:29:28.456" v="1550" actId="1076"/>
          <ac:spMkLst>
            <pc:docMk/>
            <pc:sldMk cId="2248292214" sldId="274"/>
            <ac:spMk id="118" creationId="{F1D09D22-780B-066A-2E3D-0AB4BE866782}"/>
          </ac:spMkLst>
        </pc:spChg>
        <pc:grpChg chg="add mod">
          <ac:chgData name="Addrain Conyers" userId="2012c79a-12ee-4466-a012-236ad3c22b40" providerId="ADAL" clId="{AE697153-F52B-4911-BDF2-6067B5030E84}" dt="2024-08-08T03:27:13.034" v="30" actId="14100"/>
          <ac:grpSpMkLst>
            <pc:docMk/>
            <pc:sldMk cId="2248292214" sldId="274"/>
            <ac:grpSpMk id="89" creationId="{F0D1EB92-74AE-B8A8-474B-78F9E4D7FDB7}"/>
          </ac:grpSpMkLst>
        </pc:grpChg>
      </pc:sldChg>
      <pc:sldChg chg="modSp del mod">
        <pc:chgData name="Addrain Conyers" userId="2012c79a-12ee-4466-a012-236ad3c22b40" providerId="ADAL" clId="{AE697153-F52B-4911-BDF2-6067B5030E84}" dt="2024-08-08T11:31:02.527" v="387" actId="47"/>
        <pc:sldMkLst>
          <pc:docMk/>
          <pc:sldMk cId="28267125" sldId="369"/>
        </pc:sldMkLst>
        <pc:spChg chg="mod">
          <ac:chgData name="Addrain Conyers" userId="2012c79a-12ee-4466-a012-236ad3c22b40" providerId="ADAL" clId="{AE697153-F52B-4911-BDF2-6067B5030E84}" dt="2024-08-08T03:48:44.802" v="324" actId="207"/>
          <ac:spMkLst>
            <pc:docMk/>
            <pc:sldMk cId="28267125" sldId="369"/>
            <ac:spMk id="3" creationId="{0C8CE9B9-AEFA-EEF0-51F8-60E110B2028F}"/>
          </ac:spMkLst>
        </pc:spChg>
      </pc:sldChg>
      <pc:sldChg chg="delSp modSp mod">
        <pc:chgData name="Addrain Conyers" userId="2012c79a-12ee-4466-a012-236ad3c22b40" providerId="ADAL" clId="{AE697153-F52B-4911-BDF2-6067B5030E84}" dt="2024-08-08T12:10:12.925" v="1487" actId="478"/>
        <pc:sldMkLst>
          <pc:docMk/>
          <pc:sldMk cId="1626891964" sldId="370"/>
        </pc:sldMkLst>
        <pc:spChg chg="mod">
          <ac:chgData name="Addrain Conyers" userId="2012c79a-12ee-4466-a012-236ad3c22b40" providerId="ADAL" clId="{AE697153-F52B-4911-BDF2-6067B5030E84}" dt="2024-08-08T03:48:35.785" v="323" actId="207"/>
          <ac:spMkLst>
            <pc:docMk/>
            <pc:sldMk cId="1626891964" sldId="370"/>
            <ac:spMk id="3" creationId="{7B8B4607-A5B1-D1F6-2E92-4D261A88FCF6}"/>
          </ac:spMkLst>
        </pc:spChg>
        <pc:spChg chg="del">
          <ac:chgData name="Addrain Conyers" userId="2012c79a-12ee-4466-a012-236ad3c22b40" providerId="ADAL" clId="{AE697153-F52B-4911-BDF2-6067B5030E84}" dt="2024-08-08T12:10:12.925" v="1487" actId="478"/>
          <ac:spMkLst>
            <pc:docMk/>
            <pc:sldMk cId="1626891964" sldId="370"/>
            <ac:spMk id="5" creationId="{482FC587-94CC-4F44-404B-9054CB68EF59}"/>
          </ac:spMkLst>
        </pc:spChg>
        <pc:picChg chg="del">
          <ac:chgData name="Addrain Conyers" userId="2012c79a-12ee-4466-a012-236ad3c22b40" providerId="ADAL" clId="{AE697153-F52B-4911-BDF2-6067B5030E84}" dt="2024-08-08T12:10:00.366" v="1485" actId="478"/>
          <ac:picMkLst>
            <pc:docMk/>
            <pc:sldMk cId="1626891964" sldId="370"/>
            <ac:picMk id="4" creationId="{2F065FC9-D337-3372-9F98-7A273521D40B}"/>
          </ac:picMkLst>
        </pc:picChg>
        <pc:cxnChg chg="del">
          <ac:chgData name="Addrain Conyers" userId="2012c79a-12ee-4466-a012-236ad3c22b40" providerId="ADAL" clId="{AE697153-F52B-4911-BDF2-6067B5030E84}" dt="2024-08-08T12:10:04.109" v="1486" actId="478"/>
          <ac:cxnSpMkLst>
            <pc:docMk/>
            <pc:sldMk cId="1626891964" sldId="370"/>
            <ac:cxnSpMk id="6" creationId="{ACDEACBE-8BAD-9510-BED7-A2F759A4AA75}"/>
          </ac:cxnSpMkLst>
        </pc:cxnChg>
      </pc:sldChg>
      <pc:sldChg chg="del">
        <pc:chgData name="Addrain Conyers" userId="2012c79a-12ee-4466-a012-236ad3c22b40" providerId="ADAL" clId="{AE697153-F52B-4911-BDF2-6067B5030E84}" dt="2024-08-08T03:27:50.029" v="33" actId="47"/>
        <pc:sldMkLst>
          <pc:docMk/>
          <pc:sldMk cId="3480691910" sldId="375"/>
        </pc:sldMkLst>
      </pc:sldChg>
      <pc:sldChg chg="modSp mod">
        <pc:chgData name="Addrain Conyers" userId="2012c79a-12ee-4466-a012-236ad3c22b40" providerId="ADAL" clId="{AE697153-F52B-4911-BDF2-6067B5030E84}" dt="2024-08-08T12:59:27.422" v="1701" actId="20577"/>
        <pc:sldMkLst>
          <pc:docMk/>
          <pc:sldMk cId="3694129357" sldId="378"/>
        </pc:sldMkLst>
        <pc:spChg chg="mod">
          <ac:chgData name="Addrain Conyers" userId="2012c79a-12ee-4466-a012-236ad3c22b40" providerId="ADAL" clId="{AE697153-F52B-4911-BDF2-6067B5030E84}" dt="2024-08-08T12:59:27.422" v="1701" actId="20577"/>
          <ac:spMkLst>
            <pc:docMk/>
            <pc:sldMk cId="3694129357" sldId="378"/>
            <ac:spMk id="38" creationId="{73DC5541-A2E3-6E78-663C-FA9A5C9652B2}"/>
          </ac:spMkLst>
        </pc:spChg>
      </pc:sldChg>
      <pc:sldChg chg="addSp delSp modSp del mod">
        <pc:chgData name="Addrain Conyers" userId="2012c79a-12ee-4466-a012-236ad3c22b40" providerId="ADAL" clId="{AE697153-F52B-4911-BDF2-6067B5030E84}" dt="2024-08-08T11:33:52.061" v="417" actId="255"/>
        <pc:sldMkLst>
          <pc:docMk/>
          <pc:sldMk cId="3040636088" sldId="397"/>
        </pc:sldMkLst>
        <pc:spChg chg="add del mod">
          <ac:chgData name="Addrain Conyers" userId="2012c79a-12ee-4466-a012-236ad3c22b40" providerId="ADAL" clId="{AE697153-F52B-4911-BDF2-6067B5030E84}" dt="2024-08-08T03:41:33.441" v="82" actId="478"/>
          <ac:spMkLst>
            <pc:docMk/>
            <pc:sldMk cId="3040636088" sldId="397"/>
            <ac:spMk id="4" creationId="{FA58E1E7-147B-4480-C853-C3FF66E0AE16}"/>
          </ac:spMkLst>
        </pc:spChg>
        <pc:spChg chg="del">
          <ac:chgData name="Addrain Conyers" userId="2012c79a-12ee-4466-a012-236ad3c22b40" providerId="ADAL" clId="{AE697153-F52B-4911-BDF2-6067B5030E84}" dt="2024-08-08T03:41:36.605" v="83" actId="478"/>
          <ac:spMkLst>
            <pc:docMk/>
            <pc:sldMk cId="3040636088" sldId="397"/>
            <ac:spMk id="5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11:31:41.979" v="389" actId="207"/>
          <ac:spMkLst>
            <pc:docMk/>
            <pc:sldMk cId="3040636088" sldId="397"/>
            <ac:spMk id="6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03:46:00.781" v="308" actId="207"/>
          <ac:spMkLst>
            <pc:docMk/>
            <pc:sldMk cId="3040636088" sldId="397"/>
            <ac:spMk id="7" creationId="{00000000-0000-0000-0000-000000000000}"/>
          </ac:spMkLst>
        </pc:spChg>
        <pc:spChg chg="del">
          <ac:chgData name="Addrain Conyers" userId="2012c79a-12ee-4466-a012-236ad3c22b40" providerId="ADAL" clId="{AE697153-F52B-4911-BDF2-6067B5030E84}" dt="2024-08-08T03:41:30.128" v="81" actId="478"/>
          <ac:spMkLst>
            <pc:docMk/>
            <pc:sldMk cId="3040636088" sldId="397"/>
            <ac:spMk id="13" creationId="{00000000-0000-0000-0000-000000000000}"/>
          </ac:spMkLst>
        </pc:spChg>
        <pc:spChg chg="add del mod">
          <ac:chgData name="Addrain Conyers" userId="2012c79a-12ee-4466-a012-236ad3c22b40" providerId="ADAL" clId="{AE697153-F52B-4911-BDF2-6067B5030E84}" dt="2024-08-08T03:43:34.737" v="274" actId="478"/>
          <ac:spMkLst>
            <pc:docMk/>
            <pc:sldMk cId="3040636088" sldId="397"/>
            <ac:spMk id="15" creationId="{1C935959-1F51-7718-7BDA-81FC42A7E2B8}"/>
          </ac:spMkLst>
        </pc:spChg>
        <pc:spChg chg="add mod">
          <ac:chgData name="Addrain Conyers" userId="2012c79a-12ee-4466-a012-236ad3c22b40" providerId="ADAL" clId="{AE697153-F52B-4911-BDF2-6067B5030E84}" dt="2024-08-08T03:46:15.606" v="309" actId="207"/>
          <ac:spMkLst>
            <pc:docMk/>
            <pc:sldMk cId="3040636088" sldId="397"/>
            <ac:spMk id="16" creationId="{734AE946-30B0-069E-C6AB-B9C918278F07}"/>
          </ac:spMkLst>
        </pc:spChg>
        <pc:spChg chg="add mod">
          <ac:chgData name="Addrain Conyers" userId="2012c79a-12ee-4466-a012-236ad3c22b40" providerId="ADAL" clId="{AE697153-F52B-4911-BDF2-6067B5030E84}" dt="2024-08-08T11:33:52.061" v="417" actId="255"/>
          <ac:spMkLst>
            <pc:docMk/>
            <pc:sldMk cId="3040636088" sldId="397"/>
            <ac:spMk id="18" creationId="{6895C98E-A9F1-9F1F-DD42-216AF78E53A4}"/>
          </ac:spMkLst>
        </pc:spChg>
        <pc:spChg chg="mod">
          <ac:chgData name="Addrain Conyers" userId="2012c79a-12ee-4466-a012-236ad3c22b40" providerId="ADAL" clId="{AE697153-F52B-4911-BDF2-6067B5030E84}" dt="2024-08-08T03:42:23.782" v="187" actId="20577"/>
          <ac:spMkLst>
            <pc:docMk/>
            <pc:sldMk cId="3040636088" sldId="397"/>
            <ac:spMk id="30" creationId="{46AFF435-286C-C443-9C1C-D28F7B491555}"/>
          </ac:spMkLst>
        </pc:spChg>
        <pc:spChg chg="del">
          <ac:chgData name="Addrain Conyers" userId="2012c79a-12ee-4466-a012-236ad3c22b40" providerId="ADAL" clId="{AE697153-F52B-4911-BDF2-6067B5030E84}" dt="2024-08-08T03:42:12.952" v="153" actId="478"/>
          <ac:spMkLst>
            <pc:docMk/>
            <pc:sldMk cId="3040636088" sldId="397"/>
            <ac:spMk id="31" creationId="{E721C734-0221-3042-9759-B1DE7AAEFB47}"/>
          </ac:spMkLst>
        </pc:spChg>
        <pc:spChg chg="mod">
          <ac:chgData name="Addrain Conyers" userId="2012c79a-12ee-4466-a012-236ad3c22b40" providerId="ADAL" clId="{AE697153-F52B-4911-BDF2-6067B5030E84}" dt="2024-08-08T03:42:40.376" v="219" actId="20577"/>
          <ac:spMkLst>
            <pc:docMk/>
            <pc:sldMk cId="3040636088" sldId="397"/>
            <ac:spMk id="32" creationId="{E057D3A8-D6CE-BA47-B7B4-802350612C7C}"/>
          </ac:spMkLst>
        </pc:spChg>
        <pc:spChg chg="del">
          <ac:chgData name="Addrain Conyers" userId="2012c79a-12ee-4466-a012-236ad3c22b40" providerId="ADAL" clId="{AE697153-F52B-4911-BDF2-6067B5030E84}" dt="2024-08-08T03:42:45.237" v="220" actId="478"/>
          <ac:spMkLst>
            <pc:docMk/>
            <pc:sldMk cId="3040636088" sldId="397"/>
            <ac:spMk id="33" creationId="{D58EE2C4-45FF-A248-A220-46C368BAE04A}"/>
          </ac:spMkLst>
        </pc:spChg>
        <pc:spChg chg="mod">
          <ac:chgData name="Addrain Conyers" userId="2012c79a-12ee-4466-a012-236ad3c22b40" providerId="ADAL" clId="{AE697153-F52B-4911-BDF2-6067B5030E84}" dt="2024-08-08T03:41:46.708" v="113" actId="14100"/>
          <ac:spMkLst>
            <pc:docMk/>
            <pc:sldMk cId="3040636088" sldId="397"/>
            <ac:spMk id="34" creationId="{E44899FA-2285-F442-8116-16E060593CC9}"/>
          </ac:spMkLst>
        </pc:spChg>
        <pc:spChg chg="del">
          <ac:chgData name="Addrain Conyers" userId="2012c79a-12ee-4466-a012-236ad3c22b40" providerId="ADAL" clId="{AE697153-F52B-4911-BDF2-6067B5030E84}" dt="2024-08-08T03:41:49.832" v="114" actId="478"/>
          <ac:spMkLst>
            <pc:docMk/>
            <pc:sldMk cId="3040636088" sldId="397"/>
            <ac:spMk id="35" creationId="{49994E30-8B9D-D84F-8398-E0962F61178C}"/>
          </ac:spMkLst>
        </pc:spChg>
        <pc:spChg chg="mod">
          <ac:chgData name="Addrain Conyers" userId="2012c79a-12ee-4466-a012-236ad3c22b40" providerId="ADAL" clId="{AE697153-F52B-4911-BDF2-6067B5030E84}" dt="2024-08-08T03:43:07.258" v="271" actId="20577"/>
          <ac:spMkLst>
            <pc:docMk/>
            <pc:sldMk cId="3040636088" sldId="397"/>
            <ac:spMk id="36" creationId="{1144B06A-2424-504C-A7FD-1D0221AF4C30}"/>
          </ac:spMkLst>
        </pc:spChg>
        <pc:spChg chg="del">
          <ac:chgData name="Addrain Conyers" userId="2012c79a-12ee-4466-a012-236ad3c22b40" providerId="ADAL" clId="{AE697153-F52B-4911-BDF2-6067B5030E84}" dt="2024-08-08T03:43:11.592" v="272" actId="478"/>
          <ac:spMkLst>
            <pc:docMk/>
            <pc:sldMk cId="3040636088" sldId="397"/>
            <ac:spMk id="37" creationId="{E9E5530C-8233-0543-B27D-1CBE63ECA67E}"/>
          </ac:spMkLst>
        </pc:spChg>
        <pc:spChg chg="mod">
          <ac:chgData name="Addrain Conyers" userId="2012c79a-12ee-4466-a012-236ad3c22b40" providerId="ADAL" clId="{AE697153-F52B-4911-BDF2-6067B5030E84}" dt="2024-08-08T03:42:57.480" v="252" actId="20577"/>
          <ac:spMkLst>
            <pc:docMk/>
            <pc:sldMk cId="3040636088" sldId="397"/>
            <ac:spMk id="38" creationId="{ABFC9B5B-3735-D547-8AA3-2E36878DBE0A}"/>
          </ac:spMkLst>
        </pc:spChg>
        <pc:spChg chg="del">
          <ac:chgData name="Addrain Conyers" userId="2012c79a-12ee-4466-a012-236ad3c22b40" providerId="ADAL" clId="{AE697153-F52B-4911-BDF2-6067B5030E84}" dt="2024-08-08T03:43:01.073" v="253" actId="478"/>
          <ac:spMkLst>
            <pc:docMk/>
            <pc:sldMk cId="3040636088" sldId="397"/>
            <ac:spMk id="45" creationId="{1422365E-4556-3045-8C9E-234719048DB1}"/>
          </ac:spMkLst>
        </pc:spChg>
        <pc:spChg chg="mod">
          <ac:chgData name="Addrain Conyers" userId="2012c79a-12ee-4466-a012-236ad3c22b40" providerId="ADAL" clId="{AE697153-F52B-4911-BDF2-6067B5030E84}" dt="2024-08-08T03:42:01.356" v="151" actId="20577"/>
          <ac:spMkLst>
            <pc:docMk/>
            <pc:sldMk cId="3040636088" sldId="397"/>
            <ac:spMk id="50" creationId="{00000000-0000-0000-0000-000000000000}"/>
          </ac:spMkLst>
        </pc:spChg>
        <pc:spChg chg="del">
          <ac:chgData name="Addrain Conyers" userId="2012c79a-12ee-4466-a012-236ad3c22b40" providerId="ADAL" clId="{AE697153-F52B-4911-BDF2-6067B5030E84}" dt="2024-08-08T03:42:06.915" v="152" actId="478"/>
          <ac:spMkLst>
            <pc:docMk/>
            <pc:sldMk cId="3040636088" sldId="397"/>
            <ac:spMk id="51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11:32:01.863" v="390" actId="1076"/>
          <ac:spMkLst>
            <pc:docMk/>
            <pc:sldMk cId="3040636088" sldId="397"/>
            <ac:spMk id="88" creationId="{00000000-0000-0000-0000-000000000000}"/>
          </ac:spMkLst>
        </pc:spChg>
        <pc:picChg chg="add mod">
          <ac:chgData name="Addrain Conyers" userId="2012c79a-12ee-4466-a012-236ad3c22b40" providerId="ADAL" clId="{AE697153-F52B-4911-BDF2-6067B5030E84}" dt="2024-08-08T03:43:44.722" v="275"/>
          <ac:picMkLst>
            <pc:docMk/>
            <pc:sldMk cId="3040636088" sldId="397"/>
            <ac:picMk id="17" creationId="{8B10D534-0661-777F-1B20-7C1351CE136B}"/>
          </ac:picMkLst>
        </pc:picChg>
      </pc:sldChg>
      <pc:sldChg chg="addSp modSp mod modAnim">
        <pc:chgData name="Addrain Conyers" userId="2012c79a-12ee-4466-a012-236ad3c22b40" providerId="ADAL" clId="{AE697153-F52B-4911-BDF2-6067B5030E84}" dt="2024-08-08T11:31:20.823" v="388" actId="207"/>
        <pc:sldMkLst>
          <pc:docMk/>
          <pc:sldMk cId="1163989194" sldId="616"/>
        </pc:sldMkLst>
        <pc:spChg chg="mod">
          <ac:chgData name="Addrain Conyers" userId="2012c79a-12ee-4466-a012-236ad3c22b40" providerId="ADAL" clId="{AE697153-F52B-4911-BDF2-6067B5030E84}" dt="2024-08-08T03:46:27.620" v="310" actId="207"/>
          <ac:spMkLst>
            <pc:docMk/>
            <pc:sldMk cId="1163989194" sldId="616"/>
            <ac:spMk id="2" creationId="{C428A64F-D3B8-BC4E-867C-BA4174FF2740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8" creationId="{F0601FF2-C14C-A858-F391-0392A6828523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9" creationId="{569795F5-1BE8-0C05-3CC4-71A9CCA9CE6F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11" creationId="{0B7249F3-56E8-F533-273B-F0C2FF8D4B03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12" creationId="{2A4F4162-CC6F-5D12-72B5-CE36F268ED03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15" creationId="{78D96930-9A93-C0DF-F306-9E489C4B34CF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16" creationId="{D29CC62D-2B65-8C63-BA91-547E056AE7B7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17" creationId="{30569E38-B40B-017A-4486-2324843258F3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18" creationId="{B0FB5F9D-49C8-BD3A-63D4-9502100E5D76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19" creationId="{800E7D9C-D565-77A7-4611-F7DE5FE2D2F8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20" creationId="{EA275424-47DC-2287-E73E-5BCFFB1CB4A8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21" creationId="{9CBF59E5-8EE4-5A7B-1F16-E45997BC5588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22" creationId="{8A69A01F-7109-6855-25F3-F90C82F799A2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23" creationId="{EDDF7844-0A10-197A-7F5F-3E65FC5B5354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24" creationId="{049F12A8-5EFA-D2A2-AEF2-43902AD9D189}"/>
          </ac:spMkLst>
        </pc:spChg>
        <pc:spChg chg="mod">
          <ac:chgData name="Addrain Conyers" userId="2012c79a-12ee-4466-a012-236ad3c22b40" providerId="ADAL" clId="{AE697153-F52B-4911-BDF2-6067B5030E84}" dt="2024-08-08T03:19:29.021" v="8" actId="207"/>
          <ac:spMkLst>
            <pc:docMk/>
            <pc:sldMk cId="1163989194" sldId="616"/>
            <ac:spMk id="25" creationId="{5AA41517-F2AD-82AA-4145-B10ADACEED31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27" creationId="{7DA10FB1-B20F-1D43-9ABE-C850003E318C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28" creationId="{BB191DD7-C38E-0546-82C0-D6E900B5387E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29" creationId="{AC7D6163-17D1-C640-A685-38915CC62D6B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0" creationId="{ACBDE066-EC1D-5C4B-B91F-291B0A321A0E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1" creationId="{3A7EF41D-7804-A447-823A-A1FCB7B5523B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2" creationId="{C8A500E4-76C1-0648-8BEA-CB445A918BCA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3" creationId="{79F5AF78-189A-0042-9432-C18430576D56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4" creationId="{ED87C19F-B41B-3345-8C1D-3F228BE0211B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5" creationId="{571F45C7-6C66-F541-BD04-3029A0DC2363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6" creationId="{13FB72F6-0043-1B4C-BD66-F05140626E2B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7" creationId="{C7C0B5AA-A18F-C444-933B-06662D2E8DF5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8" creationId="{8B2852B5-DAE7-4F41-993C-7D3FD8CBE02C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39" creationId="{97E6251A-9367-E04F-BAC2-3ED678676C1B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0" creationId="{E6CADDE6-4B31-AC4C-8416-41025DFD9FBF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1" creationId="{22C5F0FB-5600-1144-9058-C5109E244BE9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2" creationId="{BADA4AF5-6D61-3A4F-A004-94B22B506333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3" creationId="{8C0F085E-5C8A-5D46-8BA5-F8A7E07EF76A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4" creationId="{5DAE3E2B-86C3-4343-B5FE-E0D73B168662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5" creationId="{A94AD1A4-B2B9-F64E-B388-6BDB670E226F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6" creationId="{236D5623-0100-2A44-84C2-00F5A4BF7CDB}"/>
          </ac:spMkLst>
        </pc:spChg>
        <pc:spChg chg="add mod">
          <ac:chgData name="Addrain Conyers" userId="2012c79a-12ee-4466-a012-236ad3c22b40" providerId="ADAL" clId="{AE697153-F52B-4911-BDF2-6067B5030E84}" dt="2024-08-08T03:22:15.112" v="14" actId="207"/>
          <ac:spMkLst>
            <pc:docMk/>
            <pc:sldMk cId="1163989194" sldId="616"/>
            <ac:spMk id="47" creationId="{4E4BAAF2-7275-2B43-AF2B-542FC0C76D8C}"/>
          </ac:spMkLst>
        </pc:spChg>
        <pc:spChg chg="mod">
          <ac:chgData name="Addrain Conyers" userId="2012c79a-12ee-4466-a012-236ad3c22b40" providerId="ADAL" clId="{AE697153-F52B-4911-BDF2-6067B5030E84}" dt="2024-08-08T03:24:01.380" v="22" actId="1076"/>
          <ac:spMkLst>
            <pc:docMk/>
            <pc:sldMk cId="1163989194" sldId="616"/>
            <ac:spMk id="236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03:23:26.912" v="19" actId="208"/>
          <ac:spMkLst>
            <pc:docMk/>
            <pc:sldMk cId="1163989194" sldId="616"/>
            <ac:spMk id="237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11:31:20.823" v="388" actId="207"/>
          <ac:spMkLst>
            <pc:docMk/>
            <pc:sldMk cId="1163989194" sldId="616"/>
            <ac:spMk id="239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03:24:21.208" v="25" actId="1076"/>
          <ac:spMkLst>
            <pc:docMk/>
            <pc:sldMk cId="1163989194" sldId="616"/>
            <ac:spMk id="460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03:24:31.209" v="26" actId="255"/>
          <ac:spMkLst>
            <pc:docMk/>
            <pc:sldMk cId="1163989194" sldId="616"/>
            <ac:spMk id="461" creationId="{00000000-0000-0000-0000-000000000000}"/>
          </ac:spMkLst>
        </pc:spChg>
        <pc:spChg chg="mod">
          <ac:chgData name="Addrain Conyers" userId="2012c79a-12ee-4466-a012-236ad3c22b40" providerId="ADAL" clId="{AE697153-F52B-4911-BDF2-6067B5030E84}" dt="2024-08-08T03:24:05.661" v="23" actId="1076"/>
          <ac:spMkLst>
            <pc:docMk/>
            <pc:sldMk cId="1163989194" sldId="616"/>
            <ac:spMk id="462" creationId="{00000000-0000-0000-0000-000000000000}"/>
          </ac:spMkLst>
        </pc:spChg>
        <pc:grpChg chg="add mod">
          <ac:chgData name="Addrain Conyers" userId="2012c79a-12ee-4466-a012-236ad3c22b40" providerId="ADAL" clId="{AE697153-F52B-4911-BDF2-6067B5030E84}" dt="2024-08-08T03:19:29.021" v="8" actId="207"/>
          <ac:grpSpMkLst>
            <pc:docMk/>
            <pc:sldMk cId="1163989194" sldId="616"/>
            <ac:grpSpMk id="6" creationId="{84DEF11C-46D3-C835-2428-D7976B47A5AC}"/>
          </ac:grpSpMkLst>
        </pc:grpChg>
        <pc:grpChg chg="mod">
          <ac:chgData name="Addrain Conyers" userId="2012c79a-12ee-4466-a012-236ad3c22b40" providerId="ADAL" clId="{AE697153-F52B-4911-BDF2-6067B5030E84}" dt="2024-08-08T03:19:29.021" v="8" actId="207"/>
          <ac:grpSpMkLst>
            <pc:docMk/>
            <pc:sldMk cId="1163989194" sldId="616"/>
            <ac:grpSpMk id="7" creationId="{2ADE812E-3728-56FB-88FE-E7941ECA8511}"/>
          </ac:grpSpMkLst>
        </pc:grpChg>
        <pc:grpChg chg="add mod">
          <ac:chgData name="Addrain Conyers" userId="2012c79a-12ee-4466-a012-236ad3c22b40" providerId="ADAL" clId="{AE697153-F52B-4911-BDF2-6067B5030E84}" dt="2024-08-08T03:22:15.112" v="14" actId="207"/>
          <ac:grpSpMkLst>
            <pc:docMk/>
            <pc:sldMk cId="1163989194" sldId="616"/>
            <ac:grpSpMk id="26" creationId="{7CD006BB-5E65-934D-BD24-95F0CAE6FBBE}"/>
          </ac:grpSpMkLst>
        </pc:grpChg>
        <pc:picChg chg="mod">
          <ac:chgData name="Addrain Conyers" userId="2012c79a-12ee-4466-a012-236ad3c22b40" providerId="ADAL" clId="{AE697153-F52B-4911-BDF2-6067B5030E84}" dt="2024-08-08T03:21:12.516" v="11" actId="1076"/>
          <ac:picMkLst>
            <pc:docMk/>
            <pc:sldMk cId="1163989194" sldId="616"/>
            <ac:picMk id="3" creationId="{710F9297-7BC8-120C-523E-C1D679F16C0E}"/>
          </ac:picMkLst>
        </pc:picChg>
      </pc:sldChg>
      <pc:sldChg chg="modSp mod">
        <pc:chgData name="Addrain Conyers" userId="2012c79a-12ee-4466-a012-236ad3c22b40" providerId="ADAL" clId="{AE697153-F52B-4911-BDF2-6067B5030E84}" dt="2024-08-08T11:47:12.438" v="934" actId="20577"/>
        <pc:sldMkLst>
          <pc:docMk/>
          <pc:sldMk cId="37054353" sldId="617"/>
        </pc:sldMkLst>
        <pc:spChg chg="mod">
          <ac:chgData name="Addrain Conyers" userId="2012c79a-12ee-4466-a012-236ad3c22b40" providerId="ADAL" clId="{AE697153-F52B-4911-BDF2-6067B5030E84}" dt="2024-08-08T03:47:22.261" v="317" actId="207"/>
          <ac:spMkLst>
            <pc:docMk/>
            <pc:sldMk cId="37054353" sldId="617"/>
            <ac:spMk id="5" creationId="{05B2F5C5-212B-FF7F-5B2F-FBE47B67962A}"/>
          </ac:spMkLst>
        </pc:spChg>
        <pc:spChg chg="mod">
          <ac:chgData name="Addrain Conyers" userId="2012c79a-12ee-4466-a012-236ad3c22b40" providerId="ADAL" clId="{AE697153-F52B-4911-BDF2-6067B5030E84}" dt="2024-08-08T11:47:12.438" v="934" actId="20577"/>
          <ac:spMkLst>
            <pc:docMk/>
            <pc:sldMk cId="37054353" sldId="617"/>
            <ac:spMk id="7" creationId="{13D0429F-2DCF-6863-24AA-0E03F0C0593B}"/>
          </ac:spMkLst>
        </pc:spChg>
      </pc:sldChg>
      <pc:sldChg chg="delSp modSp add del mod ord modAnim chgLayout">
        <pc:chgData name="Addrain Conyers" userId="2012c79a-12ee-4466-a012-236ad3c22b40" providerId="ADAL" clId="{AE697153-F52B-4911-BDF2-6067B5030E84}" dt="2024-08-08T03:47:08.606" v="314" actId="47"/>
        <pc:sldMkLst>
          <pc:docMk/>
          <pc:sldMk cId="3583076505" sldId="618"/>
        </pc:sldMkLst>
        <pc:spChg chg="mod ord">
          <ac:chgData name="Addrain Conyers" userId="2012c79a-12ee-4466-a012-236ad3c22b40" providerId="ADAL" clId="{AE697153-F52B-4911-BDF2-6067B5030E84}" dt="2024-08-08T03:31:31.632" v="65" actId="700"/>
          <ac:spMkLst>
            <pc:docMk/>
            <pc:sldMk cId="3583076505" sldId="618"/>
            <ac:spMk id="2" creationId="{F245AA72-7606-D004-6252-D78B9B1336FA}"/>
          </ac:spMkLst>
        </pc:spChg>
        <pc:spChg chg="mod ord">
          <ac:chgData name="Addrain Conyers" userId="2012c79a-12ee-4466-a012-236ad3c22b40" providerId="ADAL" clId="{AE697153-F52B-4911-BDF2-6067B5030E84}" dt="2024-08-08T03:31:47.352" v="70" actId="255"/>
          <ac:spMkLst>
            <pc:docMk/>
            <pc:sldMk cId="3583076505" sldId="618"/>
            <ac:spMk id="3" creationId="{85FEE1FD-C171-5576-DBD4-00D0DF10C6FE}"/>
          </ac:spMkLst>
        </pc:spChg>
        <pc:grpChg chg="del">
          <ac:chgData name="Addrain Conyers" userId="2012c79a-12ee-4466-a012-236ad3c22b40" providerId="ADAL" clId="{AE697153-F52B-4911-BDF2-6067B5030E84}" dt="2024-08-08T03:31:19.652" v="64" actId="478"/>
          <ac:grpSpMkLst>
            <pc:docMk/>
            <pc:sldMk cId="3583076505" sldId="618"/>
            <ac:grpSpMk id="89" creationId="{F0D1EB92-74AE-B8A8-474B-78F9E4D7FDB7}"/>
          </ac:grpSpMkLst>
        </pc:grpChg>
      </pc:sldChg>
      <pc:sldChg chg="addSp delSp modSp add mod ord modClrScheme chgLayout">
        <pc:chgData name="Addrain Conyers" userId="2012c79a-12ee-4466-a012-236ad3c22b40" providerId="ADAL" clId="{AE697153-F52B-4911-BDF2-6067B5030E84}" dt="2024-08-08T12:12:14.246" v="1491" actId="14100"/>
        <pc:sldMkLst>
          <pc:docMk/>
          <pc:sldMk cId="4038220411" sldId="619"/>
        </pc:sldMkLst>
        <pc:spChg chg="mod ord">
          <ac:chgData name="Addrain Conyers" userId="2012c79a-12ee-4466-a012-236ad3c22b40" providerId="ADAL" clId="{AE697153-F52B-4911-BDF2-6067B5030E84}" dt="2024-08-08T12:09:40.100" v="1482" actId="700"/>
          <ac:spMkLst>
            <pc:docMk/>
            <pc:sldMk cId="4038220411" sldId="619"/>
            <ac:spMk id="2" creationId="{F245AA72-7606-D004-6252-D78B9B1336FA}"/>
          </ac:spMkLst>
        </pc:spChg>
        <pc:spChg chg="mod ord">
          <ac:chgData name="Addrain Conyers" userId="2012c79a-12ee-4466-a012-236ad3c22b40" providerId="ADAL" clId="{AE697153-F52B-4911-BDF2-6067B5030E84}" dt="2024-08-08T12:09:40.162" v="1484" actId="27636"/>
          <ac:spMkLst>
            <pc:docMk/>
            <pc:sldMk cId="4038220411" sldId="619"/>
            <ac:spMk id="3" creationId="{85FEE1FD-C171-5576-DBD4-00D0DF10C6FE}"/>
          </ac:spMkLst>
        </pc:spChg>
        <pc:spChg chg="add del mod ord">
          <ac:chgData name="Addrain Conyers" userId="2012c79a-12ee-4466-a012-236ad3c22b40" providerId="ADAL" clId="{AE697153-F52B-4911-BDF2-6067B5030E84}" dt="2024-08-08T12:12:06.054" v="1488"/>
          <ac:spMkLst>
            <pc:docMk/>
            <pc:sldMk cId="4038220411" sldId="619"/>
            <ac:spMk id="4" creationId="{F6F5AD28-7B9D-592A-C338-32E618D49942}"/>
          </ac:spMkLst>
        </pc:spChg>
        <pc:spChg chg="mod">
          <ac:chgData name="Addrain Conyers" userId="2012c79a-12ee-4466-a012-236ad3c22b40" providerId="ADAL" clId="{AE697153-F52B-4911-BDF2-6067B5030E84}" dt="2024-08-08T03:46:47.149" v="313" actId="1036"/>
          <ac:spMkLst>
            <pc:docMk/>
            <pc:sldMk cId="4038220411" sldId="619"/>
            <ac:spMk id="5" creationId="{05B2F5C5-212B-FF7F-5B2F-FBE47B67962A}"/>
          </ac:spMkLst>
        </pc:spChg>
        <pc:picChg chg="add mod">
          <ac:chgData name="Addrain Conyers" userId="2012c79a-12ee-4466-a012-236ad3c22b40" providerId="ADAL" clId="{AE697153-F52B-4911-BDF2-6067B5030E84}" dt="2024-08-08T12:12:14.246" v="1491" actId="14100"/>
          <ac:picMkLst>
            <pc:docMk/>
            <pc:sldMk cId="4038220411" sldId="619"/>
            <ac:picMk id="6" creationId="{C6500134-6312-43E1-F103-4008D1B6E4DB}"/>
          </ac:picMkLst>
        </pc:picChg>
      </pc:sldChg>
      <pc:sldChg chg="addSp delSp modSp mod">
        <pc:chgData name="Addrain Conyers" userId="2012c79a-12ee-4466-a012-236ad3c22b40" providerId="ADAL" clId="{AE697153-F52B-4911-BDF2-6067B5030E84}" dt="2024-08-08T11:30:56.844" v="386" actId="1076"/>
        <pc:sldMkLst>
          <pc:docMk/>
          <pc:sldMk cId="1838876706" sldId="620"/>
        </pc:sldMkLst>
        <pc:spChg chg="add del mod">
          <ac:chgData name="Addrain Conyers" userId="2012c79a-12ee-4466-a012-236ad3c22b40" providerId="ADAL" clId="{AE697153-F52B-4911-BDF2-6067B5030E84}" dt="2024-08-08T11:30:42.468" v="384" actId="1076"/>
          <ac:spMkLst>
            <pc:docMk/>
            <pc:sldMk cId="1838876706" sldId="620"/>
            <ac:spMk id="30" creationId="{886807F9-9831-E19C-4EC7-2FF0918EE504}"/>
          </ac:spMkLst>
        </pc:spChg>
        <pc:spChg chg="del">
          <ac:chgData name="Addrain Conyers" userId="2012c79a-12ee-4466-a012-236ad3c22b40" providerId="ADAL" clId="{AE697153-F52B-4911-BDF2-6067B5030E84}" dt="2024-08-08T11:30:03.540" v="328" actId="478"/>
          <ac:spMkLst>
            <pc:docMk/>
            <pc:sldMk cId="1838876706" sldId="620"/>
            <ac:spMk id="38" creationId="{73DC5541-A2E3-6E78-663C-FA9A5C9652B2}"/>
          </ac:spMkLst>
        </pc:spChg>
        <pc:spChg chg="del">
          <ac:chgData name="Addrain Conyers" userId="2012c79a-12ee-4466-a012-236ad3c22b40" providerId="ADAL" clId="{AE697153-F52B-4911-BDF2-6067B5030E84}" dt="2024-08-08T11:29:51.464" v="325" actId="478"/>
          <ac:spMkLst>
            <pc:docMk/>
            <pc:sldMk cId="1838876706" sldId="620"/>
            <ac:spMk id="40" creationId="{CA9F01BE-FD77-04F7-62D0-8B9F53C21618}"/>
          </ac:spMkLst>
        </pc:spChg>
        <pc:spChg chg="mod">
          <ac:chgData name="Addrain Conyers" userId="2012c79a-12ee-4466-a012-236ad3c22b40" providerId="ADAL" clId="{AE697153-F52B-4911-BDF2-6067B5030E84}" dt="2024-08-08T11:30:56.844" v="386" actId="1076"/>
          <ac:spMkLst>
            <pc:docMk/>
            <pc:sldMk cId="1838876706" sldId="620"/>
            <ac:spMk id="41" creationId="{D3C90BCE-3489-258B-EE37-9DA0133A6791}"/>
          </ac:spMkLst>
        </pc:spChg>
      </pc:sldChg>
      <pc:sldChg chg="new del">
        <pc:chgData name="Addrain Conyers" userId="2012c79a-12ee-4466-a012-236ad3c22b40" providerId="ADAL" clId="{AE697153-F52B-4911-BDF2-6067B5030E84}" dt="2024-08-08T11:35:48.759" v="422" actId="680"/>
        <pc:sldMkLst>
          <pc:docMk/>
          <pc:sldMk cId="1575816668" sldId="621"/>
        </pc:sldMkLst>
      </pc:sldChg>
      <pc:sldChg chg="addSp modSp add mod ord">
        <pc:chgData name="Addrain Conyers" userId="2012c79a-12ee-4466-a012-236ad3c22b40" providerId="ADAL" clId="{AE697153-F52B-4911-BDF2-6067B5030E84}" dt="2024-08-08T12:20:10.419" v="1498" actId="14100"/>
        <pc:sldMkLst>
          <pc:docMk/>
          <pc:sldMk cId="2354817587" sldId="621"/>
        </pc:sldMkLst>
        <pc:spChg chg="mod">
          <ac:chgData name="Addrain Conyers" userId="2012c79a-12ee-4466-a012-236ad3c22b40" providerId="ADAL" clId="{AE697153-F52B-4911-BDF2-6067B5030E84}" dt="2024-08-08T11:36:05.330" v="464" actId="20577"/>
          <ac:spMkLst>
            <pc:docMk/>
            <pc:sldMk cId="2354817587" sldId="621"/>
            <ac:spMk id="2" creationId="{F245AA72-7606-D004-6252-D78B9B1336FA}"/>
          </ac:spMkLst>
        </pc:spChg>
        <pc:spChg chg="mod">
          <ac:chgData name="Addrain Conyers" userId="2012c79a-12ee-4466-a012-236ad3c22b40" providerId="ADAL" clId="{AE697153-F52B-4911-BDF2-6067B5030E84}" dt="2024-08-08T11:46:11.754" v="922" actId="20577"/>
          <ac:spMkLst>
            <pc:docMk/>
            <pc:sldMk cId="2354817587" sldId="621"/>
            <ac:spMk id="3" creationId="{85FEE1FD-C171-5576-DBD4-00D0DF10C6FE}"/>
          </ac:spMkLst>
        </pc:spChg>
        <pc:picChg chg="add mod">
          <ac:chgData name="Addrain Conyers" userId="2012c79a-12ee-4466-a012-236ad3c22b40" providerId="ADAL" clId="{AE697153-F52B-4911-BDF2-6067B5030E84}" dt="2024-08-08T12:20:10.419" v="1498" actId="14100"/>
          <ac:picMkLst>
            <pc:docMk/>
            <pc:sldMk cId="2354817587" sldId="621"/>
            <ac:picMk id="1026" creationId="{FD66BCA8-E1C1-3113-0A72-4743847C38D7}"/>
          </ac:picMkLst>
        </pc:picChg>
      </pc:sldChg>
      <pc:sldChg chg="addSp delSp modSp add mod ord modClrScheme modAnim chgLayout">
        <pc:chgData name="Addrain Conyers" userId="2012c79a-12ee-4466-a012-236ad3c22b40" providerId="ADAL" clId="{AE697153-F52B-4911-BDF2-6067B5030E84}" dt="2024-08-08T12:36:01.677" v="1573" actId="255"/>
        <pc:sldMkLst>
          <pc:docMk/>
          <pc:sldMk cId="1844423900" sldId="622"/>
        </pc:sldMkLst>
        <pc:spChg chg="mod ord">
          <ac:chgData name="Addrain Conyers" userId="2012c79a-12ee-4466-a012-236ad3c22b40" providerId="ADAL" clId="{AE697153-F52B-4911-BDF2-6067B5030E84}" dt="2024-08-08T12:04:44.045" v="1438" actId="700"/>
          <ac:spMkLst>
            <pc:docMk/>
            <pc:sldMk cId="1844423900" sldId="622"/>
            <ac:spMk id="2" creationId="{F245AA72-7606-D004-6252-D78B9B1336FA}"/>
          </ac:spMkLst>
        </pc:spChg>
        <pc:spChg chg="mod ord">
          <ac:chgData name="Addrain Conyers" userId="2012c79a-12ee-4466-a012-236ad3c22b40" providerId="ADAL" clId="{AE697153-F52B-4911-BDF2-6067B5030E84}" dt="2024-08-08T12:36:01.677" v="1573" actId="255"/>
          <ac:spMkLst>
            <pc:docMk/>
            <pc:sldMk cId="1844423900" sldId="622"/>
            <ac:spMk id="3" creationId="{85FEE1FD-C171-5576-DBD4-00D0DF10C6FE}"/>
          </ac:spMkLst>
        </pc:spChg>
        <pc:spChg chg="add del mod ord">
          <ac:chgData name="Addrain Conyers" userId="2012c79a-12ee-4466-a012-236ad3c22b40" providerId="ADAL" clId="{AE697153-F52B-4911-BDF2-6067B5030E84}" dt="2024-08-08T12:04:44.045" v="1438" actId="700"/>
          <ac:spMkLst>
            <pc:docMk/>
            <pc:sldMk cId="1844423900" sldId="622"/>
            <ac:spMk id="4" creationId="{083388B8-76DC-B04F-BBD6-0EC41D9B1367}"/>
          </ac:spMkLst>
        </pc:spChg>
      </pc:sldChg>
      <pc:sldChg chg="addSp delSp modSp new mod">
        <pc:chgData name="Addrain Conyers" userId="2012c79a-12ee-4466-a012-236ad3c22b40" providerId="ADAL" clId="{AE697153-F52B-4911-BDF2-6067B5030E84}" dt="2024-08-08T12:24:36.045" v="1505" actId="14100"/>
        <pc:sldMkLst>
          <pc:docMk/>
          <pc:sldMk cId="3559228410" sldId="623"/>
        </pc:sldMkLst>
        <pc:spChg chg="del">
          <ac:chgData name="Addrain Conyers" userId="2012c79a-12ee-4466-a012-236ad3c22b40" providerId="ADAL" clId="{AE697153-F52B-4911-BDF2-6067B5030E84}" dt="2024-08-08T12:24:19.195" v="1501" actId="478"/>
          <ac:spMkLst>
            <pc:docMk/>
            <pc:sldMk cId="3559228410" sldId="623"/>
            <ac:spMk id="2" creationId="{FD9A5839-9B0C-6FFF-ADA4-8AE58CB995C5}"/>
          </ac:spMkLst>
        </pc:spChg>
        <pc:spChg chg="del">
          <ac:chgData name="Addrain Conyers" userId="2012c79a-12ee-4466-a012-236ad3c22b40" providerId="ADAL" clId="{AE697153-F52B-4911-BDF2-6067B5030E84}" dt="2024-08-08T12:24:13.341" v="1500" actId="478"/>
          <ac:spMkLst>
            <pc:docMk/>
            <pc:sldMk cId="3559228410" sldId="623"/>
            <ac:spMk id="3" creationId="{3613C3C1-E40A-D734-165A-8FD03EBBD12F}"/>
          </ac:spMkLst>
        </pc:spChg>
        <pc:picChg chg="add mod">
          <ac:chgData name="Addrain Conyers" userId="2012c79a-12ee-4466-a012-236ad3c22b40" providerId="ADAL" clId="{AE697153-F52B-4911-BDF2-6067B5030E84}" dt="2024-08-08T12:24:36.045" v="1505" actId="14100"/>
          <ac:picMkLst>
            <pc:docMk/>
            <pc:sldMk cId="3559228410" sldId="623"/>
            <ac:picMk id="5122" creationId="{967BE3DE-BB91-BAF0-35DE-099D34B11651}"/>
          </ac:picMkLst>
        </pc:picChg>
      </pc:sldChg>
      <pc:sldChg chg="addSp delSp modSp add mod ord">
        <pc:chgData name="Addrain Conyers" userId="2012c79a-12ee-4466-a012-236ad3c22b40" providerId="ADAL" clId="{AE697153-F52B-4911-BDF2-6067B5030E84}" dt="2024-08-08T12:36:45.145" v="1582" actId="1076"/>
        <pc:sldMkLst>
          <pc:docMk/>
          <pc:sldMk cId="2996009195" sldId="624"/>
        </pc:sldMkLst>
        <pc:spChg chg="del">
          <ac:chgData name="Addrain Conyers" userId="2012c79a-12ee-4466-a012-236ad3c22b40" providerId="ADAL" clId="{AE697153-F52B-4911-BDF2-6067B5030E84}" dt="2024-08-08T12:36:31.017" v="1578" actId="478"/>
          <ac:spMkLst>
            <pc:docMk/>
            <pc:sldMk cId="2996009195" sldId="624"/>
            <ac:spMk id="16" creationId="{8CE95F46-804F-86FD-E43A-F6081631C6A8}"/>
          </ac:spMkLst>
        </pc:spChg>
        <pc:picChg chg="add mod">
          <ac:chgData name="Addrain Conyers" userId="2012c79a-12ee-4466-a012-236ad3c22b40" providerId="ADAL" clId="{AE697153-F52B-4911-BDF2-6067B5030E84}" dt="2024-08-08T12:36:45.145" v="1582" actId="1076"/>
          <ac:picMkLst>
            <pc:docMk/>
            <pc:sldMk cId="2996009195" sldId="624"/>
            <ac:picMk id="4" creationId="{D90CFB3F-250F-925C-F341-B7D79472DC27}"/>
          </ac:picMkLst>
        </pc:picChg>
        <pc:picChg chg="del">
          <ac:chgData name="Addrain Conyers" userId="2012c79a-12ee-4466-a012-236ad3c22b40" providerId="ADAL" clId="{AE697153-F52B-4911-BDF2-6067B5030E84}" dt="2024-08-08T12:36:27.079" v="1577" actId="478"/>
          <ac:picMkLst>
            <pc:docMk/>
            <pc:sldMk cId="2996009195" sldId="624"/>
            <ac:picMk id="17" creationId="{84610DDD-85F0-2CC1-38D9-1FE8CE63E9ED}"/>
          </ac:picMkLst>
        </pc:picChg>
      </pc:sldChg>
      <pc:sldChg chg="new del">
        <pc:chgData name="Addrain Conyers" userId="2012c79a-12ee-4466-a012-236ad3c22b40" providerId="ADAL" clId="{AE697153-F52B-4911-BDF2-6067B5030E84}" dt="2024-08-08T12:37:00.058" v="1584" actId="47"/>
        <pc:sldMkLst>
          <pc:docMk/>
          <pc:sldMk cId="490653813" sldId="625"/>
        </pc:sldMkLst>
      </pc:sldChg>
      <pc:sldChg chg="addSp delSp modSp add mod ord modClrScheme modAnim chgLayout">
        <pc:chgData name="Addrain Conyers" userId="2012c79a-12ee-4466-a012-236ad3c22b40" providerId="ADAL" clId="{AE697153-F52B-4911-BDF2-6067B5030E84}" dt="2024-08-08T12:59:08.029" v="1698" actId="20577"/>
        <pc:sldMkLst>
          <pc:docMk/>
          <pc:sldMk cId="4043062408" sldId="625"/>
        </pc:sldMkLst>
        <pc:spChg chg="mod ord">
          <ac:chgData name="Addrain Conyers" userId="2012c79a-12ee-4466-a012-236ad3c22b40" providerId="ADAL" clId="{AE697153-F52B-4911-BDF2-6067B5030E84}" dt="2024-08-08T12:59:08.029" v="1698" actId="20577"/>
          <ac:spMkLst>
            <pc:docMk/>
            <pc:sldMk cId="4043062408" sldId="625"/>
            <ac:spMk id="2" creationId="{F245AA72-7606-D004-6252-D78B9B1336FA}"/>
          </ac:spMkLst>
        </pc:spChg>
        <pc:spChg chg="mod ord">
          <ac:chgData name="Addrain Conyers" userId="2012c79a-12ee-4466-a012-236ad3c22b40" providerId="ADAL" clId="{AE697153-F52B-4911-BDF2-6067B5030E84}" dt="2024-08-08T12:57:24.209" v="1680" actId="700"/>
          <ac:spMkLst>
            <pc:docMk/>
            <pc:sldMk cId="4043062408" sldId="625"/>
            <ac:spMk id="3" creationId="{85FEE1FD-C171-5576-DBD4-00D0DF10C6FE}"/>
          </ac:spMkLst>
        </pc:spChg>
        <pc:spChg chg="add del mod ord">
          <ac:chgData name="Addrain Conyers" userId="2012c79a-12ee-4466-a012-236ad3c22b40" providerId="ADAL" clId="{AE697153-F52B-4911-BDF2-6067B5030E84}" dt="2024-08-08T12:58:52.169" v="1693" actId="22"/>
          <ac:spMkLst>
            <pc:docMk/>
            <pc:sldMk cId="4043062408" sldId="625"/>
            <ac:spMk id="4" creationId="{025F3A4F-5E73-0A3D-E83C-A43FA88486AD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7" creationId="{B1DFF2AB-75A3-20E6-7086-186D46B70B81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8" creationId="{E28C9771-554D-58AB-D06F-BB9C34ED4FFA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9" creationId="{826CD3F1-1B0C-89A8-6C39-C6CC394AC88E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1" creationId="{BD9C821D-CB93-33EC-AB43-57BBC2A51891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2" creationId="{68601429-2FDF-C944-BF49-E7F816CD66D8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3" creationId="{C05D2AFB-2D3B-9D9A-4C3C-8B3BCD433843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4" creationId="{0B0103AA-C09D-EC2F-C6AC-E446B061B37B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5" creationId="{614495AE-8A88-0847-523E-21C7298FAD36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6" creationId="{963C8850-D8DF-143C-3E76-B7AEDBFA838A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7" creationId="{717A6665-6B83-DD9F-78CB-73398F7D9B30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8" creationId="{164BE190-60A8-4931-F0E7-61291A490610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19" creationId="{D480B921-6835-653A-E989-A97C31D37EF8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0" creationId="{985F4F46-48EA-89F3-A235-4112C3D25B8A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1" creationId="{75B2060D-FC66-1994-80B4-8E72D98144EB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2" creationId="{E69B71A5-99D2-1C9D-3CFB-D76C15CE19F0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3" creationId="{D7C95ED5-072D-9A1E-C894-7B48B06A8863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4" creationId="{278F3195-9E82-B4A3-75E5-DB548090CEF5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5" creationId="{A3E3227F-1D9C-C9D9-DA09-D6F1D5F0502F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6" creationId="{7907C38F-CAB3-030E-9FC4-CC63FFE4A5D3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7" creationId="{FACBD0B8-638A-071C-30EC-4C0B169083C7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8" creationId="{25BBA2DE-9029-41D9-7D69-BD51F8183A90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29" creationId="{02CEDED6-7223-CEAB-3DB5-E4B310869431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30" creationId="{85FE1C69-37CB-C6D2-7BDE-E351A5EF998A}"/>
          </ac:spMkLst>
        </pc:spChg>
        <pc:spChg chg="add mod">
          <ac:chgData name="Addrain Conyers" userId="2012c79a-12ee-4466-a012-236ad3c22b40" providerId="ADAL" clId="{AE697153-F52B-4911-BDF2-6067B5030E84}" dt="2024-08-08T12:57:45.296" v="1683" actId="14100"/>
          <ac:spMkLst>
            <pc:docMk/>
            <pc:sldMk cId="4043062408" sldId="625"/>
            <ac:spMk id="31" creationId="{66561CBF-FA63-3F52-3B61-090AD14E7569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33" creationId="{A6139A97-DD19-405B-28BC-980141A6FC82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35" creationId="{F4656F28-7940-4E6B-ADDF-29C1D38DD515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36" creationId="{B31FF5B4-2BCE-413B-1085-2F2A00CEF7E8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37" creationId="{1CB0486F-160C-75ED-2716-754A59BADBEE}"/>
          </ac:spMkLst>
        </pc:spChg>
        <pc:spChg chg="mod">
          <ac:chgData name="Addrain Conyers" userId="2012c79a-12ee-4466-a012-236ad3c22b40" providerId="ADAL" clId="{AE697153-F52B-4911-BDF2-6067B5030E84}" dt="2024-08-08T12:57:32.813" v="1681"/>
          <ac:spMkLst>
            <pc:docMk/>
            <pc:sldMk cId="4043062408" sldId="625"/>
            <ac:spMk id="38" creationId="{C58581E5-4B59-2764-C980-33D13F8B2981}"/>
          </ac:spMkLst>
        </pc:spChg>
        <pc:grpChg chg="add mod">
          <ac:chgData name="Addrain Conyers" userId="2012c79a-12ee-4466-a012-236ad3c22b40" providerId="ADAL" clId="{AE697153-F52B-4911-BDF2-6067B5030E84}" dt="2024-08-08T12:58:07.048" v="1686" actId="14100"/>
          <ac:grpSpMkLst>
            <pc:docMk/>
            <pc:sldMk cId="4043062408" sldId="625"/>
            <ac:grpSpMk id="6" creationId="{65B977CE-7A77-4C82-900D-CE75DCFF6CE6}"/>
          </ac:grpSpMkLst>
        </pc:grpChg>
        <pc:grpChg chg="mod">
          <ac:chgData name="Addrain Conyers" userId="2012c79a-12ee-4466-a012-236ad3c22b40" providerId="ADAL" clId="{AE697153-F52B-4911-BDF2-6067B5030E84}" dt="2024-08-08T12:57:32.813" v="1681"/>
          <ac:grpSpMkLst>
            <pc:docMk/>
            <pc:sldMk cId="4043062408" sldId="625"/>
            <ac:grpSpMk id="10" creationId="{1045F73D-36CA-AFAE-91D4-2C5C8F662A39}"/>
          </ac:grpSpMkLst>
        </pc:grpChg>
        <pc:grpChg chg="add mod">
          <ac:chgData name="Addrain Conyers" userId="2012c79a-12ee-4466-a012-236ad3c22b40" providerId="ADAL" clId="{AE697153-F52B-4911-BDF2-6067B5030E84}" dt="2024-08-08T12:57:45.296" v="1683" actId="14100"/>
          <ac:grpSpMkLst>
            <pc:docMk/>
            <pc:sldMk cId="4043062408" sldId="625"/>
            <ac:grpSpMk id="32" creationId="{3A844AE9-CC69-E120-A3D3-5F4422DF99FA}"/>
          </ac:grpSpMkLst>
        </pc:grpChg>
        <pc:grpChg chg="mod">
          <ac:chgData name="Addrain Conyers" userId="2012c79a-12ee-4466-a012-236ad3c22b40" providerId="ADAL" clId="{AE697153-F52B-4911-BDF2-6067B5030E84}" dt="2024-08-08T12:57:32.813" v="1681"/>
          <ac:grpSpMkLst>
            <pc:docMk/>
            <pc:sldMk cId="4043062408" sldId="625"/>
            <ac:grpSpMk id="34" creationId="{DB3C3791-8827-CC88-A447-D10B01B769B9}"/>
          </ac:grpSpMkLst>
        </pc:grpChg>
        <pc:picChg chg="add mod ord">
          <ac:chgData name="Addrain Conyers" userId="2012c79a-12ee-4466-a012-236ad3c22b40" providerId="ADAL" clId="{AE697153-F52B-4911-BDF2-6067B5030E84}" dt="2024-08-08T12:58:58.148" v="1695" actId="14100"/>
          <ac:picMkLst>
            <pc:docMk/>
            <pc:sldMk cId="4043062408" sldId="625"/>
            <ac:picMk id="40" creationId="{297D429D-6676-C08C-2E5A-218CAB92B9F1}"/>
          </ac:picMkLst>
        </pc:picChg>
        <pc:picChg chg="del">
          <ac:chgData name="Addrain Conyers" userId="2012c79a-12ee-4466-a012-236ad3c22b40" providerId="ADAL" clId="{AE697153-F52B-4911-BDF2-6067B5030E84}" dt="2024-08-08T12:37:26.346" v="1611" actId="478"/>
          <ac:picMkLst>
            <pc:docMk/>
            <pc:sldMk cId="4043062408" sldId="625"/>
            <ac:picMk id="1026" creationId="{FD66BCA8-E1C1-3113-0A72-4743847C38D7}"/>
          </ac:picMkLst>
        </pc:picChg>
      </pc:sldChg>
      <pc:sldChg chg="addSp delSp modSp new del mod modClrScheme modAnim chgLayout">
        <pc:chgData name="Addrain Conyers" userId="2012c79a-12ee-4466-a012-236ad3c22b40" providerId="ADAL" clId="{AE697153-F52B-4911-BDF2-6067B5030E84}" dt="2024-08-08T12:59:13.443" v="1699" actId="47"/>
        <pc:sldMkLst>
          <pc:docMk/>
          <pc:sldMk cId="3131615429" sldId="626"/>
        </pc:sldMkLst>
        <pc:spChg chg="del">
          <ac:chgData name="Addrain Conyers" userId="2012c79a-12ee-4466-a012-236ad3c22b40" providerId="ADAL" clId="{AE697153-F52B-4911-BDF2-6067B5030E84}" dt="2024-08-08T12:58:28.349" v="1690" actId="700"/>
          <ac:spMkLst>
            <pc:docMk/>
            <pc:sldMk cId="3131615429" sldId="626"/>
            <ac:spMk id="2" creationId="{B5BE695B-805C-BA20-9CA4-2DCD4739B501}"/>
          </ac:spMkLst>
        </pc:spChg>
        <pc:spChg chg="del">
          <ac:chgData name="Addrain Conyers" userId="2012c79a-12ee-4466-a012-236ad3c22b40" providerId="ADAL" clId="{AE697153-F52B-4911-BDF2-6067B5030E84}" dt="2024-08-08T12:58:28.349" v="1690" actId="700"/>
          <ac:spMkLst>
            <pc:docMk/>
            <pc:sldMk cId="3131615429" sldId="626"/>
            <ac:spMk id="3" creationId="{97EC1920-5994-15FE-7882-98B0E53C8804}"/>
          </ac:spMkLst>
        </pc:spChg>
        <pc:spChg chg="del">
          <ac:chgData name="Addrain Conyers" userId="2012c79a-12ee-4466-a012-236ad3c22b40" providerId="ADAL" clId="{AE697153-F52B-4911-BDF2-6067B5030E84}" dt="2024-08-08T12:58:28.349" v="1690" actId="700"/>
          <ac:spMkLst>
            <pc:docMk/>
            <pc:sldMk cId="3131615429" sldId="626"/>
            <ac:spMk id="4" creationId="{BD56CE06-5D49-FF10-87B3-A370C3AC257C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6" creationId="{506CF15C-0A31-7F23-22B6-2462D0F23554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7" creationId="{415205BD-863E-1EDE-1FEF-CF33E7007646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8" creationId="{AA56DDF5-F00E-73A1-03E6-4E7990032DA3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0" creationId="{0122E48A-36EC-A284-2703-A2CFE374BDE5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1" creationId="{FF7C3BDB-BBC2-72FD-6AF2-5D29927276B5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2" creationId="{0A8A99B4-5045-6C74-37F8-E4BC2C57F4C6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3" creationId="{E3AA5128-0E25-DD28-CD22-7A5637EA9A20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4" creationId="{803222AB-7D7E-C1A4-CF64-37693BB132F8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5" creationId="{50DEC2EA-7156-CA0E-C95F-08F4DC3F728F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6" creationId="{BF0A26B9-F978-2BBF-97E3-1F9BA88D9CD2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7" creationId="{071FA856-7963-1201-8B15-517814427AC8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18" creationId="{8664E7D0-9161-05B9-8D1D-D79B5E3D4851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19" creationId="{C69A21EB-9140-1873-E531-CCF6E453E86C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0" creationId="{8697ECD7-0A85-7B27-11A3-9E79E86E6DDF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1" creationId="{558E7B02-0853-5AB7-F643-45A8CF4336C5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2" creationId="{2D4C7106-8DF8-48C2-50D5-8A18D22921F7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3" creationId="{0DB84BC1-4716-DACB-21FF-E4C3FFEC47F2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4" creationId="{F40701BF-85B7-C858-1851-6F4480225F09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5" creationId="{D67E192C-CB98-BA57-7DF0-84D5A7E96723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6" creationId="{09BC20E2-7001-F889-1441-646BD719BADD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7" creationId="{FE5C8A21-7783-A5CC-C944-59E77805A669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8" creationId="{96EAB1B4-8571-18BB-C876-2034318151B8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29" creationId="{E9F0E44A-C18C-C11A-9E00-52D00530D1B2}"/>
          </ac:spMkLst>
        </pc:spChg>
        <pc:spChg chg="add mod">
          <ac:chgData name="Addrain Conyers" userId="2012c79a-12ee-4466-a012-236ad3c22b40" providerId="ADAL" clId="{AE697153-F52B-4911-BDF2-6067B5030E84}" dt="2024-08-08T12:58:33.205" v="1692" actId="1076"/>
          <ac:spMkLst>
            <pc:docMk/>
            <pc:sldMk cId="3131615429" sldId="626"/>
            <ac:spMk id="30" creationId="{40B23D69-A191-C108-2AF8-17479DB9DB94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32" creationId="{599E9670-48D8-E526-F753-5E696BD6865E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34" creationId="{1930FA67-E433-F436-31C2-2B2347977926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35" creationId="{814CFFC6-4F48-7FE7-2720-961AC6D5E9EB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36" creationId="{0BB3E6DA-FE52-F91A-F526-134E0F7B6217}"/>
          </ac:spMkLst>
        </pc:spChg>
        <pc:spChg chg="mod">
          <ac:chgData name="Addrain Conyers" userId="2012c79a-12ee-4466-a012-236ad3c22b40" providerId="ADAL" clId="{AE697153-F52B-4911-BDF2-6067B5030E84}" dt="2024-08-08T12:58:29.327" v="1691"/>
          <ac:spMkLst>
            <pc:docMk/>
            <pc:sldMk cId="3131615429" sldId="626"/>
            <ac:spMk id="37" creationId="{09E045A4-BDE9-A7B7-6BAF-D08C6FBF2BAC}"/>
          </ac:spMkLst>
        </pc:spChg>
        <pc:grpChg chg="add mod">
          <ac:chgData name="Addrain Conyers" userId="2012c79a-12ee-4466-a012-236ad3c22b40" providerId="ADAL" clId="{AE697153-F52B-4911-BDF2-6067B5030E84}" dt="2024-08-08T12:58:33.205" v="1692" actId="1076"/>
          <ac:grpSpMkLst>
            <pc:docMk/>
            <pc:sldMk cId="3131615429" sldId="626"/>
            <ac:grpSpMk id="5" creationId="{72248B26-C4D1-FC3F-A5F3-1B006147B232}"/>
          </ac:grpSpMkLst>
        </pc:grpChg>
        <pc:grpChg chg="mod">
          <ac:chgData name="Addrain Conyers" userId="2012c79a-12ee-4466-a012-236ad3c22b40" providerId="ADAL" clId="{AE697153-F52B-4911-BDF2-6067B5030E84}" dt="2024-08-08T12:58:29.327" v="1691"/>
          <ac:grpSpMkLst>
            <pc:docMk/>
            <pc:sldMk cId="3131615429" sldId="626"/>
            <ac:grpSpMk id="9" creationId="{2298CE03-A86C-8D17-4998-1D157B923B76}"/>
          </ac:grpSpMkLst>
        </pc:grpChg>
        <pc:grpChg chg="add mod">
          <ac:chgData name="Addrain Conyers" userId="2012c79a-12ee-4466-a012-236ad3c22b40" providerId="ADAL" clId="{AE697153-F52B-4911-BDF2-6067B5030E84}" dt="2024-08-08T12:58:33.205" v="1692" actId="1076"/>
          <ac:grpSpMkLst>
            <pc:docMk/>
            <pc:sldMk cId="3131615429" sldId="626"/>
            <ac:grpSpMk id="31" creationId="{3EBB9F2F-ADE2-8C91-922B-6B97C293AF32}"/>
          </ac:grpSpMkLst>
        </pc:grpChg>
        <pc:grpChg chg="mod">
          <ac:chgData name="Addrain Conyers" userId="2012c79a-12ee-4466-a012-236ad3c22b40" providerId="ADAL" clId="{AE697153-F52B-4911-BDF2-6067B5030E84}" dt="2024-08-08T12:58:29.327" v="1691"/>
          <ac:grpSpMkLst>
            <pc:docMk/>
            <pc:sldMk cId="3131615429" sldId="626"/>
            <ac:grpSpMk id="33" creationId="{52257A64-75E5-215E-E1F3-EBAFDAF13C57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2D504-5AC6-44CB-90A8-89C2B2CA3BCE}" type="doc">
      <dgm:prSet loTypeId="urn:microsoft.com/office/officeart/2005/8/layout/pyramid1" loCatId="pyramid" qsTypeId="urn:microsoft.com/office/officeart/2005/8/quickstyle/3d2" qsCatId="3D" csTypeId="urn:microsoft.com/office/officeart/2005/8/colors/accent2_3" csCatId="accent2" phldr="1"/>
      <dgm:spPr/>
    </dgm:pt>
    <dgm:pt modelId="{54386849-4AB7-4026-8965-463F6F3ACD7E}">
      <dgm:prSet phldrT="[Text]"/>
      <dgm:spPr/>
      <dgm:t>
        <a:bodyPr/>
        <a:lstStyle/>
        <a:p>
          <a:r>
            <a:rPr lang="en-US"/>
            <a:t>Commitment</a:t>
          </a:r>
          <a:endParaRPr lang="en-US" dirty="0"/>
        </a:p>
      </dgm:t>
    </dgm:pt>
    <dgm:pt modelId="{514F3DFB-A04E-42F2-853C-36CB0CF734E3}" type="parTrans" cxnId="{713ACF4B-FC61-4822-8CBE-4BDA6656DF2F}">
      <dgm:prSet/>
      <dgm:spPr/>
      <dgm:t>
        <a:bodyPr/>
        <a:lstStyle/>
        <a:p>
          <a:endParaRPr lang="en-US"/>
        </a:p>
      </dgm:t>
    </dgm:pt>
    <dgm:pt modelId="{AA9EE3BD-B22E-47A9-8C8B-DB7F31753815}" type="sibTrans" cxnId="{713ACF4B-FC61-4822-8CBE-4BDA6656DF2F}">
      <dgm:prSet/>
      <dgm:spPr/>
      <dgm:t>
        <a:bodyPr/>
        <a:lstStyle/>
        <a:p>
          <a:endParaRPr lang="en-US"/>
        </a:p>
      </dgm:t>
    </dgm:pt>
    <dgm:pt modelId="{5BB28E3E-1926-49EE-9844-8650095B5C12}">
      <dgm:prSet phldrT="[Text]"/>
      <dgm:spPr/>
      <dgm:t>
        <a:bodyPr/>
        <a:lstStyle/>
        <a:p>
          <a:r>
            <a:rPr lang="en-US"/>
            <a:t>Conflict</a:t>
          </a:r>
          <a:endParaRPr lang="en-US" dirty="0"/>
        </a:p>
      </dgm:t>
    </dgm:pt>
    <dgm:pt modelId="{AA34920B-EAF9-4E1F-B490-E3C11746A619}" type="parTrans" cxnId="{F0C38F8D-1F55-45C1-B011-B05D6FBAEC49}">
      <dgm:prSet/>
      <dgm:spPr/>
      <dgm:t>
        <a:bodyPr/>
        <a:lstStyle/>
        <a:p>
          <a:endParaRPr lang="en-US"/>
        </a:p>
      </dgm:t>
    </dgm:pt>
    <dgm:pt modelId="{2A0AD661-4E27-4D28-AFB4-54674A701592}" type="sibTrans" cxnId="{F0C38F8D-1F55-45C1-B011-B05D6FBAEC49}">
      <dgm:prSet/>
      <dgm:spPr/>
      <dgm:t>
        <a:bodyPr/>
        <a:lstStyle/>
        <a:p>
          <a:endParaRPr lang="en-US"/>
        </a:p>
      </dgm:t>
    </dgm:pt>
    <dgm:pt modelId="{753BCE93-CAF4-4CA7-A30A-72560366C4E0}">
      <dgm:prSet phldrT="[Text]"/>
      <dgm:spPr/>
      <dgm:t>
        <a:bodyPr/>
        <a:lstStyle/>
        <a:p>
          <a:r>
            <a:rPr lang="en-US"/>
            <a:t>Trust</a:t>
          </a:r>
          <a:endParaRPr lang="en-US" dirty="0"/>
        </a:p>
      </dgm:t>
    </dgm:pt>
    <dgm:pt modelId="{8265311D-CAFC-4513-8005-663DD6FB986B}" type="parTrans" cxnId="{42CB6217-9C68-4153-BC73-AFF7244AE200}">
      <dgm:prSet/>
      <dgm:spPr/>
      <dgm:t>
        <a:bodyPr/>
        <a:lstStyle/>
        <a:p>
          <a:endParaRPr lang="en-US"/>
        </a:p>
      </dgm:t>
    </dgm:pt>
    <dgm:pt modelId="{98F6D01B-6694-49BF-AF1D-46F6FDB9592F}" type="sibTrans" cxnId="{42CB6217-9C68-4153-BC73-AFF7244AE200}">
      <dgm:prSet/>
      <dgm:spPr/>
      <dgm:t>
        <a:bodyPr/>
        <a:lstStyle/>
        <a:p>
          <a:endParaRPr lang="en-US"/>
        </a:p>
      </dgm:t>
    </dgm:pt>
    <dgm:pt modelId="{E4491495-7A81-44AF-9339-97039D6728EF}">
      <dgm:prSet custT="1"/>
      <dgm:spPr/>
      <dgm:t>
        <a:bodyPr/>
        <a:lstStyle/>
        <a:p>
          <a:endParaRPr lang="en-US" sz="1600" dirty="0">
            <a:solidFill>
              <a:schemeClr val="accent2">
                <a:lumMod val="50000"/>
              </a:schemeClr>
            </a:solidFill>
          </a:endParaRPr>
        </a:p>
      </dgm:t>
    </dgm:pt>
    <dgm:pt modelId="{460F2E71-6F89-41B4-95EE-88C1DCD128BC}" type="parTrans" cxnId="{ACB21946-47AC-4F6C-A084-8C1134545504}">
      <dgm:prSet/>
      <dgm:spPr/>
      <dgm:t>
        <a:bodyPr/>
        <a:lstStyle/>
        <a:p>
          <a:endParaRPr lang="en-US"/>
        </a:p>
      </dgm:t>
    </dgm:pt>
    <dgm:pt modelId="{98A0A909-33B1-4F72-9130-BDAD9CD61090}" type="sibTrans" cxnId="{ACB21946-47AC-4F6C-A084-8C1134545504}">
      <dgm:prSet/>
      <dgm:spPr/>
      <dgm:t>
        <a:bodyPr/>
        <a:lstStyle/>
        <a:p>
          <a:endParaRPr lang="en-US"/>
        </a:p>
      </dgm:t>
    </dgm:pt>
    <dgm:pt modelId="{4FDB05DD-BF4D-4E5A-83E8-9A89760EE53D}">
      <dgm:prSet/>
      <dgm:spPr/>
      <dgm:t>
        <a:bodyPr/>
        <a:lstStyle/>
        <a:p>
          <a:r>
            <a:rPr lang="en-US" dirty="0"/>
            <a:t>Accountability</a:t>
          </a:r>
        </a:p>
      </dgm:t>
    </dgm:pt>
    <dgm:pt modelId="{E68EEFBF-DEF9-4B1A-B120-7ED3EF616764}" type="parTrans" cxnId="{61209579-8E3A-4C86-923B-9A3AAADA9818}">
      <dgm:prSet/>
      <dgm:spPr/>
      <dgm:t>
        <a:bodyPr/>
        <a:lstStyle/>
        <a:p>
          <a:endParaRPr lang="en-US"/>
        </a:p>
      </dgm:t>
    </dgm:pt>
    <dgm:pt modelId="{10B3D644-3968-4D3E-9C12-348679D93BD1}" type="sibTrans" cxnId="{61209579-8E3A-4C86-923B-9A3AAADA9818}">
      <dgm:prSet/>
      <dgm:spPr/>
      <dgm:t>
        <a:bodyPr/>
        <a:lstStyle/>
        <a:p>
          <a:endParaRPr lang="en-US"/>
        </a:p>
      </dgm:t>
    </dgm:pt>
    <dgm:pt modelId="{6B483FC2-2B61-4459-9DCE-0C6DB42AD9C3}" type="pres">
      <dgm:prSet presAssocID="{4DF2D504-5AC6-44CB-90A8-89C2B2CA3BCE}" presName="Name0" presStyleCnt="0">
        <dgm:presLayoutVars>
          <dgm:dir/>
          <dgm:animLvl val="lvl"/>
          <dgm:resizeHandles val="exact"/>
        </dgm:presLayoutVars>
      </dgm:prSet>
      <dgm:spPr/>
    </dgm:pt>
    <dgm:pt modelId="{F4EE72AE-BA90-4669-AD7C-18D97D7FA567}" type="pres">
      <dgm:prSet presAssocID="{E4491495-7A81-44AF-9339-97039D6728EF}" presName="Name8" presStyleCnt="0"/>
      <dgm:spPr/>
    </dgm:pt>
    <dgm:pt modelId="{1AF3AD01-769E-437A-86D4-CBEDEDD0B73B}" type="pres">
      <dgm:prSet presAssocID="{E4491495-7A81-44AF-9339-97039D6728EF}" presName="level" presStyleLbl="node1" presStyleIdx="0" presStyleCnt="5">
        <dgm:presLayoutVars>
          <dgm:chMax val="1"/>
          <dgm:bulletEnabled val="1"/>
        </dgm:presLayoutVars>
      </dgm:prSet>
      <dgm:spPr/>
    </dgm:pt>
    <dgm:pt modelId="{12234BDC-71C0-45A0-B489-87561B164B1F}" type="pres">
      <dgm:prSet presAssocID="{E4491495-7A81-44AF-9339-97039D6728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6409824-2A04-4910-8719-9DCEB6237D50}" type="pres">
      <dgm:prSet presAssocID="{4FDB05DD-BF4D-4E5A-83E8-9A89760EE53D}" presName="Name8" presStyleCnt="0"/>
      <dgm:spPr/>
    </dgm:pt>
    <dgm:pt modelId="{A157D907-6F98-4F84-BCAA-F2ACABBEF7EE}" type="pres">
      <dgm:prSet presAssocID="{4FDB05DD-BF4D-4E5A-83E8-9A89760EE53D}" presName="level" presStyleLbl="node1" presStyleIdx="1" presStyleCnt="5">
        <dgm:presLayoutVars>
          <dgm:chMax val="1"/>
          <dgm:bulletEnabled val="1"/>
        </dgm:presLayoutVars>
      </dgm:prSet>
      <dgm:spPr/>
    </dgm:pt>
    <dgm:pt modelId="{00BD48AE-4472-4C6F-A136-2CE6994B8A91}" type="pres">
      <dgm:prSet presAssocID="{4FDB05DD-BF4D-4E5A-83E8-9A89760EE53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E9D2133-0353-4A05-A572-80409BD0752B}" type="pres">
      <dgm:prSet presAssocID="{54386849-4AB7-4026-8965-463F6F3ACD7E}" presName="Name8" presStyleCnt="0"/>
      <dgm:spPr/>
    </dgm:pt>
    <dgm:pt modelId="{EF87B112-7C23-4D64-97C3-8FC80DFE2E04}" type="pres">
      <dgm:prSet presAssocID="{54386849-4AB7-4026-8965-463F6F3ACD7E}" presName="level" presStyleLbl="node1" presStyleIdx="2" presStyleCnt="5">
        <dgm:presLayoutVars>
          <dgm:chMax val="1"/>
          <dgm:bulletEnabled val="1"/>
        </dgm:presLayoutVars>
      </dgm:prSet>
      <dgm:spPr/>
    </dgm:pt>
    <dgm:pt modelId="{8C81F1DA-D7EE-446B-863B-95163C12C688}" type="pres">
      <dgm:prSet presAssocID="{54386849-4AB7-4026-8965-463F6F3ACD7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3986C53-3D82-4CE2-833F-20DD2615B2C1}" type="pres">
      <dgm:prSet presAssocID="{5BB28E3E-1926-49EE-9844-8650095B5C12}" presName="Name8" presStyleCnt="0"/>
      <dgm:spPr/>
    </dgm:pt>
    <dgm:pt modelId="{A7B32668-B520-4E9E-AEEF-D08371EDF70B}" type="pres">
      <dgm:prSet presAssocID="{5BB28E3E-1926-49EE-9844-8650095B5C12}" presName="level" presStyleLbl="node1" presStyleIdx="3" presStyleCnt="5">
        <dgm:presLayoutVars>
          <dgm:chMax val="1"/>
          <dgm:bulletEnabled val="1"/>
        </dgm:presLayoutVars>
      </dgm:prSet>
      <dgm:spPr/>
    </dgm:pt>
    <dgm:pt modelId="{5B490D9F-8B96-42F9-A6F0-B39E5A405932}" type="pres">
      <dgm:prSet presAssocID="{5BB28E3E-1926-49EE-9844-8650095B5C1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1D55D0F-D102-4AAC-B7E5-DFDCC46A7D52}" type="pres">
      <dgm:prSet presAssocID="{753BCE93-CAF4-4CA7-A30A-72560366C4E0}" presName="Name8" presStyleCnt="0"/>
      <dgm:spPr/>
    </dgm:pt>
    <dgm:pt modelId="{4B9BAB25-737B-4736-A6FF-FC411ED3759B}" type="pres">
      <dgm:prSet presAssocID="{753BCE93-CAF4-4CA7-A30A-72560366C4E0}" presName="level" presStyleLbl="node1" presStyleIdx="4" presStyleCnt="5">
        <dgm:presLayoutVars>
          <dgm:chMax val="1"/>
          <dgm:bulletEnabled val="1"/>
        </dgm:presLayoutVars>
      </dgm:prSet>
      <dgm:spPr/>
    </dgm:pt>
    <dgm:pt modelId="{6FE1BF70-7DC4-4DD0-A549-6D981049DB68}" type="pres">
      <dgm:prSet presAssocID="{753BCE93-CAF4-4CA7-A30A-72560366C4E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2CB6217-9C68-4153-BC73-AFF7244AE200}" srcId="{4DF2D504-5AC6-44CB-90A8-89C2B2CA3BCE}" destId="{753BCE93-CAF4-4CA7-A30A-72560366C4E0}" srcOrd="4" destOrd="0" parTransId="{8265311D-CAFC-4513-8005-663DD6FB986B}" sibTransId="{98F6D01B-6694-49BF-AF1D-46F6FDB9592F}"/>
    <dgm:cxn modelId="{8F641231-40EF-4052-9A58-854ACC3A0784}" type="presOf" srcId="{54386849-4AB7-4026-8965-463F6F3ACD7E}" destId="{8C81F1DA-D7EE-446B-863B-95163C12C688}" srcOrd="1" destOrd="0" presId="urn:microsoft.com/office/officeart/2005/8/layout/pyramid1"/>
    <dgm:cxn modelId="{6FD65C3C-91E1-499E-8C14-014C0961EFBE}" type="presOf" srcId="{4FDB05DD-BF4D-4E5A-83E8-9A89760EE53D}" destId="{00BD48AE-4472-4C6F-A136-2CE6994B8A91}" srcOrd="1" destOrd="0" presId="urn:microsoft.com/office/officeart/2005/8/layout/pyramid1"/>
    <dgm:cxn modelId="{5C583C3E-9859-4DD1-BC94-26AED8290DFA}" type="presOf" srcId="{5BB28E3E-1926-49EE-9844-8650095B5C12}" destId="{5B490D9F-8B96-42F9-A6F0-B39E5A405932}" srcOrd="1" destOrd="0" presId="urn:microsoft.com/office/officeart/2005/8/layout/pyramid1"/>
    <dgm:cxn modelId="{5898543F-0D3B-4AA8-8F28-5039D2618A32}" type="presOf" srcId="{E4491495-7A81-44AF-9339-97039D6728EF}" destId="{1AF3AD01-769E-437A-86D4-CBEDEDD0B73B}" srcOrd="0" destOrd="0" presId="urn:microsoft.com/office/officeart/2005/8/layout/pyramid1"/>
    <dgm:cxn modelId="{ACB21946-47AC-4F6C-A084-8C1134545504}" srcId="{4DF2D504-5AC6-44CB-90A8-89C2B2CA3BCE}" destId="{E4491495-7A81-44AF-9339-97039D6728EF}" srcOrd="0" destOrd="0" parTransId="{460F2E71-6F89-41B4-95EE-88C1DCD128BC}" sibTransId="{98A0A909-33B1-4F72-9130-BDAD9CD61090}"/>
    <dgm:cxn modelId="{25DD8F47-2BB6-4994-9DAE-CA8B139CA6CA}" type="presOf" srcId="{753BCE93-CAF4-4CA7-A30A-72560366C4E0}" destId="{4B9BAB25-737B-4736-A6FF-FC411ED3759B}" srcOrd="0" destOrd="0" presId="urn:microsoft.com/office/officeart/2005/8/layout/pyramid1"/>
    <dgm:cxn modelId="{713ACF4B-FC61-4822-8CBE-4BDA6656DF2F}" srcId="{4DF2D504-5AC6-44CB-90A8-89C2B2CA3BCE}" destId="{54386849-4AB7-4026-8965-463F6F3ACD7E}" srcOrd="2" destOrd="0" parTransId="{514F3DFB-A04E-42F2-853C-36CB0CF734E3}" sibTransId="{AA9EE3BD-B22E-47A9-8C8B-DB7F31753815}"/>
    <dgm:cxn modelId="{2675154C-E59C-41DC-BBDB-5AC253CB5838}" type="presOf" srcId="{4DF2D504-5AC6-44CB-90A8-89C2B2CA3BCE}" destId="{6B483FC2-2B61-4459-9DCE-0C6DB42AD9C3}" srcOrd="0" destOrd="0" presId="urn:microsoft.com/office/officeart/2005/8/layout/pyramid1"/>
    <dgm:cxn modelId="{61209579-8E3A-4C86-923B-9A3AAADA9818}" srcId="{4DF2D504-5AC6-44CB-90A8-89C2B2CA3BCE}" destId="{4FDB05DD-BF4D-4E5A-83E8-9A89760EE53D}" srcOrd="1" destOrd="0" parTransId="{E68EEFBF-DEF9-4B1A-B120-7ED3EF616764}" sibTransId="{10B3D644-3968-4D3E-9C12-348679D93BD1}"/>
    <dgm:cxn modelId="{62407B83-27C1-4694-B5D1-D7548FC682D2}" type="presOf" srcId="{753BCE93-CAF4-4CA7-A30A-72560366C4E0}" destId="{6FE1BF70-7DC4-4DD0-A549-6D981049DB68}" srcOrd="1" destOrd="0" presId="urn:microsoft.com/office/officeart/2005/8/layout/pyramid1"/>
    <dgm:cxn modelId="{F0C38F8D-1F55-45C1-B011-B05D6FBAEC49}" srcId="{4DF2D504-5AC6-44CB-90A8-89C2B2CA3BCE}" destId="{5BB28E3E-1926-49EE-9844-8650095B5C12}" srcOrd="3" destOrd="0" parTransId="{AA34920B-EAF9-4E1F-B490-E3C11746A619}" sibTransId="{2A0AD661-4E27-4D28-AFB4-54674A701592}"/>
    <dgm:cxn modelId="{0C100CAB-C6D9-49A8-A5C8-2E573171F503}" type="presOf" srcId="{4FDB05DD-BF4D-4E5A-83E8-9A89760EE53D}" destId="{A157D907-6F98-4F84-BCAA-F2ACABBEF7EE}" srcOrd="0" destOrd="0" presId="urn:microsoft.com/office/officeart/2005/8/layout/pyramid1"/>
    <dgm:cxn modelId="{1BF6C5B1-7622-43CF-8095-B06C073647BA}" type="presOf" srcId="{5BB28E3E-1926-49EE-9844-8650095B5C12}" destId="{A7B32668-B520-4E9E-AEEF-D08371EDF70B}" srcOrd="0" destOrd="0" presId="urn:microsoft.com/office/officeart/2005/8/layout/pyramid1"/>
    <dgm:cxn modelId="{EF8AE2B9-36CB-47C0-AEBE-DD9427FD1B31}" type="presOf" srcId="{E4491495-7A81-44AF-9339-97039D6728EF}" destId="{12234BDC-71C0-45A0-B489-87561B164B1F}" srcOrd="1" destOrd="0" presId="urn:microsoft.com/office/officeart/2005/8/layout/pyramid1"/>
    <dgm:cxn modelId="{87716DBB-5475-41FA-8FB4-E2F53719CD0B}" type="presOf" srcId="{54386849-4AB7-4026-8965-463F6F3ACD7E}" destId="{EF87B112-7C23-4D64-97C3-8FC80DFE2E04}" srcOrd="0" destOrd="0" presId="urn:microsoft.com/office/officeart/2005/8/layout/pyramid1"/>
    <dgm:cxn modelId="{64A0B604-2802-441B-9555-A911342438C5}" type="presParOf" srcId="{6B483FC2-2B61-4459-9DCE-0C6DB42AD9C3}" destId="{F4EE72AE-BA90-4669-AD7C-18D97D7FA567}" srcOrd="0" destOrd="0" presId="urn:microsoft.com/office/officeart/2005/8/layout/pyramid1"/>
    <dgm:cxn modelId="{97FD5110-934B-4BD5-AF56-454A52B6A8FB}" type="presParOf" srcId="{F4EE72AE-BA90-4669-AD7C-18D97D7FA567}" destId="{1AF3AD01-769E-437A-86D4-CBEDEDD0B73B}" srcOrd="0" destOrd="0" presId="urn:microsoft.com/office/officeart/2005/8/layout/pyramid1"/>
    <dgm:cxn modelId="{3514B126-A995-4FDA-B9C5-A914CB045DE0}" type="presParOf" srcId="{F4EE72AE-BA90-4669-AD7C-18D97D7FA567}" destId="{12234BDC-71C0-45A0-B489-87561B164B1F}" srcOrd="1" destOrd="0" presId="urn:microsoft.com/office/officeart/2005/8/layout/pyramid1"/>
    <dgm:cxn modelId="{B0A9EF53-2B1D-414B-B292-1948533C0202}" type="presParOf" srcId="{6B483FC2-2B61-4459-9DCE-0C6DB42AD9C3}" destId="{F6409824-2A04-4910-8719-9DCEB6237D50}" srcOrd="1" destOrd="0" presId="urn:microsoft.com/office/officeart/2005/8/layout/pyramid1"/>
    <dgm:cxn modelId="{C3662701-DB88-4096-9CD2-8A945A502968}" type="presParOf" srcId="{F6409824-2A04-4910-8719-9DCEB6237D50}" destId="{A157D907-6F98-4F84-BCAA-F2ACABBEF7EE}" srcOrd="0" destOrd="0" presId="urn:microsoft.com/office/officeart/2005/8/layout/pyramid1"/>
    <dgm:cxn modelId="{FC759846-C50E-4DE3-83C9-751CA81F5688}" type="presParOf" srcId="{F6409824-2A04-4910-8719-9DCEB6237D50}" destId="{00BD48AE-4472-4C6F-A136-2CE6994B8A91}" srcOrd="1" destOrd="0" presId="urn:microsoft.com/office/officeart/2005/8/layout/pyramid1"/>
    <dgm:cxn modelId="{646DE011-421F-47C5-91D7-A25BB61AA88E}" type="presParOf" srcId="{6B483FC2-2B61-4459-9DCE-0C6DB42AD9C3}" destId="{7E9D2133-0353-4A05-A572-80409BD0752B}" srcOrd="2" destOrd="0" presId="urn:microsoft.com/office/officeart/2005/8/layout/pyramid1"/>
    <dgm:cxn modelId="{FD117794-D222-4214-9D56-903B77B88673}" type="presParOf" srcId="{7E9D2133-0353-4A05-A572-80409BD0752B}" destId="{EF87B112-7C23-4D64-97C3-8FC80DFE2E04}" srcOrd="0" destOrd="0" presId="urn:microsoft.com/office/officeart/2005/8/layout/pyramid1"/>
    <dgm:cxn modelId="{6AE87DCE-464B-4E88-9E74-C5B89C2199EF}" type="presParOf" srcId="{7E9D2133-0353-4A05-A572-80409BD0752B}" destId="{8C81F1DA-D7EE-446B-863B-95163C12C688}" srcOrd="1" destOrd="0" presId="urn:microsoft.com/office/officeart/2005/8/layout/pyramid1"/>
    <dgm:cxn modelId="{8A7B6409-10E8-4024-A86E-742AF508302F}" type="presParOf" srcId="{6B483FC2-2B61-4459-9DCE-0C6DB42AD9C3}" destId="{93986C53-3D82-4CE2-833F-20DD2615B2C1}" srcOrd="3" destOrd="0" presId="urn:microsoft.com/office/officeart/2005/8/layout/pyramid1"/>
    <dgm:cxn modelId="{B1A1681A-EF33-4AC8-A64E-6954BD1D2491}" type="presParOf" srcId="{93986C53-3D82-4CE2-833F-20DD2615B2C1}" destId="{A7B32668-B520-4E9E-AEEF-D08371EDF70B}" srcOrd="0" destOrd="0" presId="urn:microsoft.com/office/officeart/2005/8/layout/pyramid1"/>
    <dgm:cxn modelId="{F22546FE-467E-4D81-B7F2-3316C72DADE2}" type="presParOf" srcId="{93986C53-3D82-4CE2-833F-20DD2615B2C1}" destId="{5B490D9F-8B96-42F9-A6F0-B39E5A405932}" srcOrd="1" destOrd="0" presId="urn:microsoft.com/office/officeart/2005/8/layout/pyramid1"/>
    <dgm:cxn modelId="{9B1BA4F1-60BB-4D3A-A003-BA1D6F6E4EB4}" type="presParOf" srcId="{6B483FC2-2B61-4459-9DCE-0C6DB42AD9C3}" destId="{D1D55D0F-D102-4AAC-B7E5-DFDCC46A7D52}" srcOrd="4" destOrd="0" presId="urn:microsoft.com/office/officeart/2005/8/layout/pyramid1"/>
    <dgm:cxn modelId="{93D083C5-EDE5-44F2-9EB0-DB16EA1E007A}" type="presParOf" srcId="{D1D55D0F-D102-4AAC-B7E5-DFDCC46A7D52}" destId="{4B9BAB25-737B-4736-A6FF-FC411ED3759B}" srcOrd="0" destOrd="0" presId="urn:microsoft.com/office/officeart/2005/8/layout/pyramid1"/>
    <dgm:cxn modelId="{FFABC6B2-4CF9-4687-AAFE-ACE119753030}" type="presParOf" srcId="{D1D55D0F-D102-4AAC-B7E5-DFDCC46A7D52}" destId="{6FE1BF70-7DC4-4DD0-A549-6D981049DB6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3AD01-769E-437A-86D4-CBEDEDD0B73B}">
      <dsp:nvSpPr>
        <dsp:cNvPr id="0" name=""/>
        <dsp:cNvSpPr/>
      </dsp:nvSpPr>
      <dsp:spPr>
        <a:xfrm>
          <a:off x="2538255" y="0"/>
          <a:ext cx="1269127" cy="1026566"/>
        </a:xfrm>
        <a:prstGeom prst="trapezoid">
          <a:avLst>
            <a:gd name="adj" fmla="val 61814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538255" y="0"/>
        <a:ext cx="1269127" cy="1026566"/>
      </dsp:txXfrm>
    </dsp:sp>
    <dsp:sp modelId="{A157D907-6F98-4F84-BCAA-F2ACABBEF7EE}">
      <dsp:nvSpPr>
        <dsp:cNvPr id="0" name=""/>
        <dsp:cNvSpPr/>
      </dsp:nvSpPr>
      <dsp:spPr>
        <a:xfrm>
          <a:off x="1903691" y="1026566"/>
          <a:ext cx="2538255" cy="1026566"/>
        </a:xfrm>
        <a:prstGeom prst="trapezoid">
          <a:avLst>
            <a:gd name="adj" fmla="val 61814"/>
          </a:avLst>
        </a:prstGeom>
        <a:gradFill rotWithShape="0">
          <a:gsLst>
            <a:gs pos="0">
              <a:schemeClr val="accent2">
                <a:shade val="80000"/>
                <a:hueOff val="-59505"/>
                <a:satOff val="-10710"/>
                <a:lumOff val="86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59505"/>
                <a:satOff val="-10710"/>
                <a:lumOff val="86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59505"/>
                <a:satOff val="-10710"/>
                <a:lumOff val="86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Accountability</a:t>
          </a:r>
        </a:p>
      </dsp:txBody>
      <dsp:txXfrm>
        <a:off x="2347886" y="1026566"/>
        <a:ext cx="1649865" cy="1026566"/>
      </dsp:txXfrm>
    </dsp:sp>
    <dsp:sp modelId="{EF87B112-7C23-4D64-97C3-8FC80DFE2E04}">
      <dsp:nvSpPr>
        <dsp:cNvPr id="0" name=""/>
        <dsp:cNvSpPr/>
      </dsp:nvSpPr>
      <dsp:spPr>
        <a:xfrm>
          <a:off x="1269127" y="2053132"/>
          <a:ext cx="3807382" cy="1026566"/>
        </a:xfrm>
        <a:prstGeom prst="trapezoid">
          <a:avLst>
            <a:gd name="adj" fmla="val 61814"/>
          </a:avLst>
        </a:prstGeom>
        <a:gradFill rotWithShape="0">
          <a:gsLst>
            <a:gs pos="0">
              <a:schemeClr val="accent2">
                <a:shade val="80000"/>
                <a:hueOff val="-119009"/>
                <a:satOff val="-21420"/>
                <a:lumOff val="17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19009"/>
                <a:satOff val="-21420"/>
                <a:lumOff val="17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19009"/>
                <a:satOff val="-21420"/>
                <a:lumOff val="17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Commitment</a:t>
          </a:r>
          <a:endParaRPr lang="en-US" sz="2000" kern="1200" dirty="0"/>
        </a:p>
      </dsp:txBody>
      <dsp:txXfrm>
        <a:off x="1935419" y="2053132"/>
        <a:ext cx="2474798" cy="1026566"/>
      </dsp:txXfrm>
    </dsp:sp>
    <dsp:sp modelId="{A7B32668-B520-4E9E-AEEF-D08371EDF70B}">
      <dsp:nvSpPr>
        <dsp:cNvPr id="0" name=""/>
        <dsp:cNvSpPr/>
      </dsp:nvSpPr>
      <dsp:spPr>
        <a:xfrm>
          <a:off x="634563" y="3079699"/>
          <a:ext cx="5076510" cy="1026566"/>
        </a:xfrm>
        <a:prstGeom prst="trapezoid">
          <a:avLst>
            <a:gd name="adj" fmla="val 61814"/>
          </a:avLst>
        </a:prstGeom>
        <a:gradFill rotWithShape="0">
          <a:gsLst>
            <a:gs pos="0">
              <a:schemeClr val="accent2">
                <a:shade val="80000"/>
                <a:hueOff val="-178514"/>
                <a:satOff val="-32130"/>
                <a:lumOff val="259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78514"/>
                <a:satOff val="-32130"/>
                <a:lumOff val="259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78514"/>
                <a:satOff val="-32130"/>
                <a:lumOff val="259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Conflict</a:t>
          </a:r>
          <a:endParaRPr lang="en-US" sz="2000" kern="1200" dirty="0"/>
        </a:p>
      </dsp:txBody>
      <dsp:txXfrm>
        <a:off x="1522953" y="3079699"/>
        <a:ext cx="3299731" cy="1026566"/>
      </dsp:txXfrm>
    </dsp:sp>
    <dsp:sp modelId="{4B9BAB25-737B-4736-A6FF-FC411ED3759B}">
      <dsp:nvSpPr>
        <dsp:cNvPr id="0" name=""/>
        <dsp:cNvSpPr/>
      </dsp:nvSpPr>
      <dsp:spPr>
        <a:xfrm>
          <a:off x="0" y="4106265"/>
          <a:ext cx="6345638" cy="1026566"/>
        </a:xfrm>
        <a:prstGeom prst="trapezoid">
          <a:avLst>
            <a:gd name="adj" fmla="val 61814"/>
          </a:avLst>
        </a:prstGeom>
        <a:gradFill rotWithShape="0">
          <a:gsLst>
            <a:gs pos="0">
              <a:schemeClr val="accent2">
                <a:shade val="80000"/>
                <a:hueOff val="-238019"/>
                <a:satOff val="-42840"/>
                <a:lumOff val="345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238019"/>
                <a:satOff val="-42840"/>
                <a:lumOff val="345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238019"/>
                <a:satOff val="-42840"/>
                <a:lumOff val="345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Trust</a:t>
          </a:r>
          <a:endParaRPr lang="en-US" sz="2000" kern="1200" dirty="0"/>
        </a:p>
      </dsp:txBody>
      <dsp:txXfrm>
        <a:off x="1110486" y="4106265"/>
        <a:ext cx="4124664" cy="1026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AEAC7-1BBA-7097-19C0-0B1F8717C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9E7B57-78F9-7E67-7FE1-0C6F39E88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99617-D91E-0A4C-77D9-1DC3EF4B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70C3F-79A8-8C3D-066A-40908FE71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3EE86-C56C-96A2-AF4E-1BDA73D2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04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812CA-ADBF-4397-5F58-AF43D7BA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892F8-D7C1-ABEB-A16C-D3D5792D4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C3A52-E923-6C43-71D5-DCCBA959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96AFE-FDC8-06BF-C30C-9460A71F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0E09B-433B-00FA-B540-67B3CD9F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4E36A4-554A-B65D-FC63-FC472CB3D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728C2-8A2A-AD7E-03B6-40C19C792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67AE5-0C51-3E41-8DCC-811C96843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537AE-5D6E-C47B-895E-94FA2958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43AA-E434-5E32-88E1-C94FCEA0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56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16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58744"/>
            <a:ext cx="7886700" cy="4392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3" y="583128"/>
            <a:ext cx="5046663" cy="5832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825" y="6789059"/>
            <a:ext cx="9154800" cy="77821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54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044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3575-4609-E684-EEC7-07DAEEE23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013BB-C410-02E0-62C2-3C61E4ACB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A33B9-9DCD-3BEC-7C45-3E2DF9B13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D3AE0-9939-1D5C-49D5-39E7F1F3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6D2CB-8C57-AD77-69F5-6DB97CA4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08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0C2B-881F-C207-C559-69DEEE53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4AF6-65D8-63FF-A43D-6514683A0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C6A0A-2204-84D0-A581-8E7BF168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C370-2B38-7BC4-CE95-A2A2ED617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5C1B8-DC07-0035-BECD-71D11601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82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01BB-83F4-221F-7708-FCBE4D1C4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93A76-A78C-CC8D-B69D-7DF1D5394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6E82A-D282-9BC5-8240-B004A505D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571C6-1B49-4FD2-276B-5556473D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0931-3789-11FE-0369-2BDB60A9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784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1C6E-0290-26F6-EC10-62457B54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33450-501B-507D-E5A9-970B40E07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094E6-64EC-5B21-B137-63D3EC720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DD071A-49E6-22D9-0F64-5FE964CB6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A4A12-713E-485C-ACD4-EF2F2699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1BA5D-5278-F666-B642-8CB0A98B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7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9279-8B6C-2E64-B61A-6DBA20B4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40EA9-0198-53D5-63AD-88F874A7E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F5FC9-A557-57CA-2B10-60EB7D62D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D0FEC-DD46-6A50-1B15-76A1F40EB1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41CE8-1381-44A4-BE40-E6FB8142C5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19DD7-E549-3385-FA78-7FB5864C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DCF064-9E1E-0D97-DDFE-7BEC66AB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2C471-1DA0-D082-9413-542411BDF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F8A9C-8E36-D0F7-988E-B42C0955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A0AB1-01EF-362F-2296-00F26A43E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2E217-4C86-B3A1-F293-0763C2315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6BE5B-12AB-151C-E5E6-45C3BDCDA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9C81A-3142-B7DD-3013-1806E0BB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44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52AB-B66F-7671-EE85-A055A09E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1400D-51F6-46BE-855C-E88C3D91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D3920-A54D-266D-D705-6BC2981D4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83229-2E57-FDD1-EF4C-D9315F62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4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38A5A-3502-6FB3-0C78-DED96C65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A3748-873C-4014-85EE-81B81692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CE6CD-47F9-100D-2AE5-F75AB045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93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A82C1-E53F-AAF9-57DD-390299187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06879-FAAC-B22B-2A36-0334C36E6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23D98-4898-E463-57A2-B1B2D1D6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92DAC-8826-0578-DCCB-59124C9F3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AF50E-558F-B7C7-6170-14879240C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085EF-AAC4-62BC-9037-6FF9C1046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52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393A-88A4-5393-65C3-DD3EC31B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87B43-FE56-F434-A806-61824EEAEF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8FE93-66F8-9018-2B64-233A591F8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B8FCE-9A8A-279D-F9C3-D0CF263C9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35E33E-9457-07E9-CA2D-46FEC7E10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27351-4931-8AB4-E30D-34C10E00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3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98495-8C84-33D7-D74C-D28AB244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B9D5B-783B-C790-4086-E868F7489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ABC8-802B-AA68-6564-7C4ED950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7850B-FD73-CE44-9956-EAF18670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0007A-2251-4DD6-D169-FCB6EE5F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5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A43BA-B395-B80E-8295-5177B84FCB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0BE6B-1509-AC0C-7FA1-CCADF605B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C8BD9-C6B1-B49D-3BF2-4265FC6B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D4DB-F949-C908-FED2-26D75302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7FE5-0850-9782-B175-7D2358F0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46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58744"/>
            <a:ext cx="8913600" cy="439200"/>
          </a:xfrm>
        </p:spPr>
        <p:txBody>
          <a:bodyPr>
            <a:noAutofit/>
          </a:bodyPr>
          <a:lstStyle>
            <a:lvl1pPr>
              <a:defRPr sz="146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2" y="583128"/>
            <a:ext cx="8914848" cy="5832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791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6176-8E92-AE1F-C2F1-C9A247956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4C90-6F42-E76F-966F-A922F9B6F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D14DA-7067-BD82-38DA-3D5CE38F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97A7A-4401-A8AB-1C63-0FA8B1A3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9BD0F-F41B-790D-AB1B-AFC1E1860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789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E78A8-98EC-68C5-0020-667495E1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EECC-B09B-30E6-C303-5E1EFF736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8DF07-2AD9-AB25-C8C7-EEBC45167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1EA82-8521-D1E3-AE04-AC0C11ACA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8BDF3-E2A5-808A-2CD5-0F53C1CDB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0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DF4E-A79B-999C-A7A9-1FF9E62C6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DEF1F-9D02-FB54-A099-A133CD90D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86C2A-2523-4EF0-9B95-87615DF1B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5077-B770-447F-90AA-DA00D3F7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78AFA-AEF4-47E8-0AC2-0A1C9BFC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1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E3FC9-C1E9-07BC-D9C9-F1E88BC7F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158EF-C8DA-745B-2275-9CA5717DC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8BFE2-7E74-2D95-C882-E3EEA4B69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B2A9-6821-ACFB-B758-FCD52A03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88811-0DDB-A36A-8463-743FCBCB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45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A2FC-D16F-AEC5-F201-1859C5FA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2CDE-785D-2C85-E09E-82E3FF0EF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16132-C6E1-B250-9222-5678B5E37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624F7D-62CB-8DFC-37BD-2988D5C8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4F853-827A-2B97-E4AC-5F39AF228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00EB2-5E2C-AC39-261E-91F45687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192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7FF1-3ED1-5FA5-5B5C-6A03FCA2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09018-6EE2-5330-92C1-278447E55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A7BAF-5131-F1D1-816E-C50AF066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6CBBFF-3E8E-59CB-CB23-3DA144E38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0A991-690C-0AA0-C230-A3637E160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8A461-6865-0486-9279-B71EB83A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D4E626-D933-5E03-4F7D-BB8567ED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92425-C698-F605-596B-634A5B248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36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8209-D51D-CCEB-3A57-C1543235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355FC9-4263-DFBA-BB8A-DA0A5A6C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200AF-9D83-2626-2F67-8D53F7EA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3A5F41-D1CB-9483-FC90-B0F3C0DE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5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6BB880-843F-4C43-543B-CA552F17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6AB7D5-399F-1593-D149-F6CA54F5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49D77-7092-95F7-D8CF-73E92578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6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8B834-79FD-C738-C2BE-3EE7808E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FBE1-ECAF-D3BC-9EC5-80433E5E7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5C330-2EA4-23C5-FC9C-D6E51D970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F4B4E-5402-64FF-BB25-709CAE09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A9EF1D-4CA7-913B-755D-ACB12974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6AB90-3EE4-52EF-645B-2EE826FC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66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5B5C-D7D1-41FC-E8B6-455419D8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5633D-CFBA-403E-706F-3E905437E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D48F5-4AF1-DC32-4F50-CA3281910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A0991-C6B3-96D0-44EB-ECD5FF12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E2A70-46F2-8461-1285-42D315361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FA687-F547-EE78-F44C-27C942D6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9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A184-D847-A4BB-15BC-5EE02085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420C7-E137-CC8E-11CF-C95C448AC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6007-8828-F34D-C80F-A7D008088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31E2-1232-1FB1-862F-CCFBCBBF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B8FA0-B308-B4B2-CE60-A6D5330F9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85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5EF629-7677-CE0C-C6CF-1BA756730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D6D8A7-C6FF-6833-7BCF-D21AE4743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86151-5A12-2324-7ECA-28376141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E6686-DAAB-D1C5-B196-4058B664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C4E71-9F0E-2666-25EB-B321C20F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384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200" y="158744"/>
            <a:ext cx="8914848" cy="439200"/>
          </a:xfrm>
        </p:spPr>
        <p:txBody>
          <a:bodyPr>
            <a:noAutofit/>
          </a:bodyPr>
          <a:lstStyle>
            <a:lvl1pPr>
              <a:defRPr sz="195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3952" y="583128"/>
            <a:ext cx="8914848" cy="5832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825" y="6789061"/>
            <a:ext cx="9154800" cy="7782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RO" sz="1013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94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2A84-A27D-3943-7E6B-C119E3E6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7F66-3DA1-FBA9-BA5E-5A1736FAEA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C5B32-7DC5-BFFD-02AD-C1A791FB0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F5EBE4-A2A3-8CB1-AB7A-B998CEB3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F151E-64EC-4373-D31F-4CE71F44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692CFF-134D-D609-07C3-14C5189C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1ED92-ADAC-633B-02BC-F76BD026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4F7EB-602C-577E-CDB2-EDF468007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D97879-CD82-45C3-F755-D3B61795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78B0F8-7AF0-0683-DB84-C8868BB621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1A7F5B-2574-165E-A0A2-1C3956FED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1FCB9D-C2D5-3448-8DE6-5B924C96D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EE27EF-6D06-A39E-C698-E4086710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5A638-07CA-0411-2003-EC7B3D349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ACC8-29C5-3ED2-C7C1-73055A071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ADC865-567E-5E94-E8F6-691ADB07D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1B340-F661-30B8-8D69-1053137C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3D5E5-BF3F-3BD8-AF72-9434288E0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6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94A3ED-0D75-6B0D-C8BE-80EEF5EF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FE711-151B-0861-8B5F-E8B59904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D500D-525F-ACF9-EF2F-2AC7D6CE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07D0D-87B1-723D-FE52-05F74EEE0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1D459-F0DD-3BCB-0E4D-54F861B23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77A94-B4B2-63C0-95A5-9C7CF7E23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A1F24-673A-40F1-0E27-10DE748C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9B8D2-8DEB-F137-8707-B9B7870A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90743-BF1E-5D55-E8CF-357ADEDBA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B3AB8-1B46-0FDC-F8EE-503E28B26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57082-3479-B0E4-B583-B50806E83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1AF54-6155-E14E-414B-86205DFCB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918A97-E686-D4AB-C50F-7925587D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9E575-B8B9-D0C3-F54E-1320EED8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ECE85-A994-BE98-0F9E-3217B099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4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19EFEE-1F25-EC32-B967-60F36683E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B285A-3F64-FA34-A0F0-3F4407017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982AC-1E99-95D0-7A33-5FE4FE71E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61313-4F5E-4B6F-A270-7F6A50791B7E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CF5A6-555D-3CF6-3A6F-122429BB4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A62D-0F22-58AF-3DF4-7F2AF11FE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6A7F5-9C6A-4776-B7E7-D5FD2D35C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20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82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9126E-8212-842A-81C2-509A1924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F2A28-5EA7-17AB-5241-A693FAED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C100-DB14-FE29-20AF-9EC87DC48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48ED-E9B3-441D-A6B7-BECA47F1B242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6457-E29F-FBD8-9411-A625030C7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F63BC-2E03-3C5E-84FC-F075C3699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64FCE-55FD-4693-B4B4-742B13F8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61969-222B-4F51-7560-A4CEA172E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EB0AF-AEE2-A4D8-9853-82F47C282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CF47A-44D3-DEA1-0DA3-2C0AA2DA3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03C98-97B4-4E2C-94CE-117EB4A97016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3DB5B-AC89-20D8-7FCA-3C00050D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89998-BD36-0AAA-FAA2-C1727A627D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E7B549-41AB-4FAB-A0B9-15E4EE653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7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use of public engagement for technological innovation | RAND">
            <a:extLst>
              <a:ext uri="{FF2B5EF4-FFF2-40B4-BE49-F238E27FC236}">
                <a16:creationId xmlns:a16="http://schemas.microsoft.com/office/drawing/2014/main" id="{AB2DB7D2-1ABA-55F8-A87E-A3A8F1FF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886807F9-9831-E19C-4EC7-2FF0918EE504}"/>
              </a:ext>
            </a:extLst>
          </p:cNvPr>
          <p:cNvSpPr/>
          <p:nvPr/>
        </p:nvSpPr>
        <p:spPr>
          <a:xfrm>
            <a:off x="0" y="-2361"/>
            <a:ext cx="9144000" cy="686272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B31B1B">
              <a:alpha val="80000"/>
            </a:srgbClr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grpSp>
        <p:nvGrpSpPr>
          <p:cNvPr id="35" name="object 8">
            <a:extLst>
              <a:ext uri="{FF2B5EF4-FFF2-40B4-BE49-F238E27FC236}">
                <a16:creationId xmlns:a16="http://schemas.microsoft.com/office/drawing/2014/main" id="{4E4120A8-E346-42B2-68E8-9BF9297B9DE8}"/>
              </a:ext>
            </a:extLst>
          </p:cNvPr>
          <p:cNvGrpSpPr/>
          <p:nvPr/>
        </p:nvGrpSpPr>
        <p:grpSpPr>
          <a:xfrm>
            <a:off x="510540" y="5105401"/>
            <a:ext cx="8633460" cy="1075941"/>
            <a:chOff x="510540" y="3976471"/>
            <a:chExt cx="8633460" cy="2204873"/>
          </a:xfrm>
        </p:grpSpPr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37BE096C-5112-B79D-727A-9A60208FF404}"/>
                </a:ext>
              </a:extLst>
            </p:cNvPr>
            <p:cNvSpPr/>
            <p:nvPr/>
          </p:nvSpPr>
          <p:spPr>
            <a:xfrm>
              <a:off x="510540" y="6181344"/>
              <a:ext cx="8633460" cy="0"/>
            </a:xfrm>
            <a:custGeom>
              <a:avLst/>
              <a:gdLst/>
              <a:ahLst/>
              <a:cxnLst/>
              <a:rect l="l" t="t" r="r" b="b"/>
              <a:pathLst>
                <a:path w="8633460">
                  <a:moveTo>
                    <a:pt x="0" y="0"/>
                  </a:moveTo>
                  <a:lnTo>
                    <a:pt x="8633460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9">
              <a:extLst>
                <a:ext uri="{FF2B5EF4-FFF2-40B4-BE49-F238E27FC236}">
                  <a16:creationId xmlns:a16="http://schemas.microsoft.com/office/drawing/2014/main" id="{AEF699A3-C3BC-A75D-12A7-ABCB338096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3976471"/>
              <a:ext cx="1408175" cy="1781193"/>
            </a:xfrm>
            <a:prstGeom prst="rect">
              <a:avLst/>
            </a:prstGeom>
          </p:spPr>
        </p:pic>
      </p:grpSp>
      <p:sp>
        <p:nvSpPr>
          <p:cNvPr id="38" name="object 7">
            <a:extLst>
              <a:ext uri="{FF2B5EF4-FFF2-40B4-BE49-F238E27FC236}">
                <a16:creationId xmlns:a16="http://schemas.microsoft.com/office/drawing/2014/main" id="{73DC5541-A2E3-6E78-663C-FA9A5C9652B2}"/>
              </a:ext>
            </a:extLst>
          </p:cNvPr>
          <p:cNvSpPr txBox="1"/>
          <p:nvPr/>
        </p:nvSpPr>
        <p:spPr>
          <a:xfrm>
            <a:off x="1369696" y="2521950"/>
            <a:ext cx="6404608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1030" marR="5080" indent="-608965" algn="ctr">
              <a:lnSpc>
                <a:spcPct val="100000"/>
              </a:lnSpc>
              <a:spcBef>
                <a:spcPts val="95"/>
              </a:spcBef>
            </a:pPr>
            <a:r>
              <a:rPr lang="en-US" sz="3200" spc="-10" dirty="0">
                <a:solidFill>
                  <a:srgbClr val="FFFFFF"/>
                </a:solidFill>
                <a:latin typeface="Garamond"/>
                <a:cs typeface="Garamond"/>
              </a:rPr>
              <a:t>COACHE: </a:t>
            </a:r>
            <a:r>
              <a:rPr lang="en-US" sz="3200" b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Strategies for Positive</a:t>
            </a:r>
          </a:p>
          <a:p>
            <a:pPr marL="621030" marR="5080" indent="-608965" algn="ctr">
              <a:lnSpc>
                <a:spcPct val="100000"/>
              </a:lnSpc>
              <a:spcBef>
                <a:spcPts val="95"/>
              </a:spcBef>
            </a:pPr>
            <a:r>
              <a:rPr lang="en-US" sz="3200" b="0" dirty="0">
                <a:solidFill>
                  <a:schemeClr val="bg1"/>
                </a:solidFill>
                <a:effectLst/>
                <a:latin typeface="Garamond" panose="02020404030301010803" pitchFamily="18" charset="0"/>
              </a:rPr>
              <a:t>Faculty Survey Engagement</a:t>
            </a:r>
            <a:endParaRPr lang="en-US" sz="3200" spc="-10" dirty="0">
              <a:solidFill>
                <a:schemeClr val="bg1"/>
              </a:solidFill>
              <a:latin typeface="Garamond" panose="02020404030301010803" pitchFamily="18" charset="0"/>
              <a:cs typeface="Garamond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5755E223-2383-2707-F805-36DB86E91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382" y="5105402"/>
            <a:ext cx="947450" cy="784232"/>
          </a:xfrm>
          <a:prstGeom prst="rect">
            <a:avLst/>
          </a:prstGeom>
        </p:spPr>
      </p:pic>
      <p:sp>
        <p:nvSpPr>
          <p:cNvPr id="40" name="object 12">
            <a:extLst>
              <a:ext uri="{FF2B5EF4-FFF2-40B4-BE49-F238E27FC236}">
                <a16:creationId xmlns:a16="http://schemas.microsoft.com/office/drawing/2014/main" id="{CA9F01BE-FD77-04F7-62D0-8B9F53C21618}"/>
              </a:ext>
            </a:extLst>
          </p:cNvPr>
          <p:cNvSpPr txBox="1"/>
          <p:nvPr/>
        </p:nvSpPr>
        <p:spPr>
          <a:xfrm>
            <a:off x="5566664" y="6455460"/>
            <a:ext cx="304546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500" spc="-10">
                <a:solidFill>
                  <a:srgbClr val="FFFFFF"/>
                </a:solidFill>
                <a:latin typeface="Calibri"/>
                <a:cs typeface="Calibri"/>
              </a:rPr>
              <a:t>Research-</a:t>
            </a: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Practice</a:t>
            </a:r>
            <a:r>
              <a:rPr sz="1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0">
                <a:solidFill>
                  <a:srgbClr val="FFFFFF"/>
                </a:solidFill>
                <a:latin typeface="Calibri"/>
                <a:cs typeface="Calibri"/>
              </a:rPr>
              <a:t>Partnership</a:t>
            </a:r>
            <a:r>
              <a:rPr sz="15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20">
                <a:solidFill>
                  <a:srgbClr val="FFFFFF"/>
                </a:solidFill>
                <a:latin typeface="Calibri"/>
                <a:cs typeface="Calibri"/>
              </a:rPr>
              <a:t>202</a:t>
            </a:r>
            <a:r>
              <a:rPr lang="en-US" sz="1500" spc="-2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C90BCE-3489-258B-EE37-9DA0133A6791}"/>
              </a:ext>
            </a:extLst>
          </p:cNvPr>
          <p:cNvSpPr txBox="1"/>
          <p:nvPr/>
        </p:nvSpPr>
        <p:spPr>
          <a:xfrm>
            <a:off x="1447800" y="302061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Speak, Inspire, Transform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98E27B-FADD-1E4B-85AD-60AC9E5B9234}"/>
              </a:ext>
            </a:extLst>
          </p:cNvPr>
          <p:cNvSpPr txBox="1"/>
          <p:nvPr/>
        </p:nvSpPr>
        <p:spPr>
          <a:xfrm>
            <a:off x="2340864" y="5077656"/>
            <a:ext cx="5050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Addrain Conyers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Assistant Provost for Faculty Development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Marist College</a:t>
            </a:r>
          </a:p>
        </p:txBody>
      </p:sp>
    </p:spTree>
    <p:extLst>
      <p:ext uri="{BB962C8B-B14F-4D97-AF65-F5344CB8AC3E}">
        <p14:creationId xmlns:p14="http://schemas.microsoft.com/office/powerpoint/2010/main" val="369412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A449F-7353-64B3-0655-DF24E4E93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8B4607-A5B1-D1F6-2E92-4D261A88FCF6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98714B8-9775-26B1-A460-FCF09EC19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0CFB3F-250F-925C-F341-B7D79472D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12" y="776394"/>
            <a:ext cx="8125959" cy="557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0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A449F-7353-64B3-0655-DF24E4E93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8B4607-A5B1-D1F6-2E92-4D261A88FCF6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98714B8-9775-26B1-A460-FCF09EC19F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CE95F46-804F-86FD-E43A-F6081631C6A8}"/>
              </a:ext>
            </a:extLst>
          </p:cNvPr>
          <p:cNvSpPr txBox="1"/>
          <p:nvPr/>
        </p:nvSpPr>
        <p:spPr>
          <a:xfrm>
            <a:off x="1476519" y="304800"/>
            <a:ext cx="639467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</a:rPr>
              <a:t>Marist COACHE Website</a:t>
            </a:r>
          </a:p>
        </p:txBody>
      </p:sp>
      <p:pic>
        <p:nvPicPr>
          <p:cNvPr id="17" name="Picture 1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84610DDD-85F0-2CC1-38D9-1FE8CE63E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104775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9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967BE3DE-BB91-BAF0-35DE-099D34B11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680"/>
            <a:ext cx="9144000" cy="598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55F4AA-79A0-D736-9F12-7B864BEAB100}"/>
              </a:ext>
            </a:extLst>
          </p:cNvPr>
          <p:cNvSpPr txBox="1"/>
          <p:nvPr/>
        </p:nvSpPr>
        <p:spPr>
          <a:xfrm>
            <a:off x="393192" y="379476"/>
            <a:ext cx="8567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Email weekly updates to faculty ambassadors to encourage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559228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AA72-7606-D004-6252-D78B9B13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Roadblocks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E1FD-C171-5576-DBD4-00D0DF10C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sz="2800" dirty="0"/>
              <a:t>Trust</a:t>
            </a:r>
          </a:p>
          <a:p>
            <a:endParaRPr lang="en-US" sz="2800" dirty="0"/>
          </a:p>
          <a:p>
            <a:r>
              <a:rPr lang="en-US" sz="2800" dirty="0"/>
              <a:t>Accountability</a:t>
            </a:r>
          </a:p>
          <a:p>
            <a:endParaRPr lang="en-US" sz="2800" dirty="0"/>
          </a:p>
          <a:p>
            <a:r>
              <a:rPr lang="en-US" sz="2800" dirty="0"/>
              <a:t>Lack of incentives</a:t>
            </a:r>
          </a:p>
          <a:p>
            <a:endParaRPr lang="en-US" sz="2800" dirty="0"/>
          </a:p>
          <a:p>
            <a:r>
              <a:rPr lang="en-US" sz="2800" dirty="0"/>
              <a:t>Return on investment</a:t>
            </a:r>
          </a:p>
        </p:txBody>
      </p:sp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297D429D-6676-C08C-2E5A-218CAB92B9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690689"/>
            <a:ext cx="3886200" cy="420719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B2F5C5-212B-FF7F-5B2F-FBE47B67962A}"/>
              </a:ext>
            </a:extLst>
          </p:cNvPr>
          <p:cNvSpPr/>
          <p:nvPr/>
        </p:nvSpPr>
        <p:spPr>
          <a:xfrm>
            <a:off x="0" y="6486144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6E47BD1-1983-6181-E606-FD4734983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AA72-7606-D004-6252-D78B9B13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E1FD-C171-5576-DBD4-00D0DF10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5608"/>
            <a:ext cx="7886700" cy="4741355"/>
          </a:xfrm>
        </p:spPr>
        <p:txBody>
          <a:bodyPr vert="horz" lIns="68580" tIns="34290" rIns="68580" bIns="34290" rtlCol="0" anchor="t">
            <a:normAutofit fontScale="92500" lnSpcReduction="20000"/>
          </a:bodyPr>
          <a:lstStyle/>
          <a:p>
            <a:r>
              <a:rPr lang="en-US" sz="2800" dirty="0"/>
              <a:t>Attend COACHE Workshops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Prepare for findings</a:t>
            </a:r>
          </a:p>
          <a:p>
            <a:pPr lvl="1"/>
            <a:r>
              <a:rPr lang="en-US" sz="2500" dirty="0"/>
              <a:t>Innovative thinking sessions</a:t>
            </a:r>
          </a:p>
          <a:p>
            <a:pPr lvl="1"/>
            <a:r>
              <a:rPr lang="en-US" sz="2500" dirty="0"/>
              <a:t>Retreats</a:t>
            </a:r>
          </a:p>
          <a:p>
            <a:pPr marL="342900" lvl="1" indent="0">
              <a:buNone/>
            </a:pPr>
            <a:endParaRPr lang="en-US" sz="2500" dirty="0"/>
          </a:p>
          <a:p>
            <a:r>
              <a:rPr lang="en-US" sz="2800" dirty="0"/>
              <a:t>Modify COACHE team</a:t>
            </a:r>
          </a:p>
          <a:p>
            <a:pPr lvl="1"/>
            <a:r>
              <a:rPr lang="en-US" sz="2200" dirty="0"/>
              <a:t>Cultivate more vested faculty</a:t>
            </a:r>
          </a:p>
          <a:p>
            <a:pPr marL="342900" lvl="1" indent="0">
              <a:buNone/>
            </a:pPr>
            <a:endParaRPr lang="en-US" sz="2200" dirty="0"/>
          </a:p>
          <a:p>
            <a:r>
              <a:rPr lang="en-US" sz="2800" dirty="0"/>
              <a:t>Disseminate data</a:t>
            </a:r>
          </a:p>
          <a:p>
            <a:pPr lvl="1"/>
            <a:r>
              <a:rPr lang="en-US" sz="2500" dirty="0"/>
              <a:t>Symposiums</a:t>
            </a:r>
          </a:p>
          <a:p>
            <a:pPr lvl="1"/>
            <a:r>
              <a:rPr lang="en-US" sz="2500" dirty="0"/>
              <a:t>Listening sessions</a:t>
            </a:r>
          </a:p>
          <a:p>
            <a:endParaRPr lang="en-US" sz="2800" dirty="0"/>
          </a:p>
          <a:p>
            <a:r>
              <a:rPr lang="en-US" sz="2800" dirty="0"/>
              <a:t>Strategic thinking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2F5C5-212B-FF7F-5B2F-FBE47B67962A}"/>
              </a:ext>
            </a:extLst>
          </p:cNvPr>
          <p:cNvSpPr/>
          <p:nvPr/>
        </p:nvSpPr>
        <p:spPr>
          <a:xfrm>
            <a:off x="0" y="6486144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6E47BD1-1983-6181-E606-FD4734983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pic>
        <p:nvPicPr>
          <p:cNvPr id="1026" name="Picture 2" descr="28,743 Next Steps Images, Stock Photos, and Vectors | Shutterstock">
            <a:extLst>
              <a:ext uri="{FF2B5EF4-FFF2-40B4-BE49-F238E27FC236}">
                <a16:creationId xmlns:a16="http://schemas.microsoft.com/office/drawing/2014/main" id="{FD66BCA8-E1C1-3113-0A72-4743847C38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5"/>
          <a:stretch/>
        </p:blipFill>
        <p:spPr bwMode="auto">
          <a:xfrm>
            <a:off x="5023380" y="1825625"/>
            <a:ext cx="3994890" cy="40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817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use of public engagement for technological innovation | RAND">
            <a:extLst>
              <a:ext uri="{FF2B5EF4-FFF2-40B4-BE49-F238E27FC236}">
                <a16:creationId xmlns:a16="http://schemas.microsoft.com/office/drawing/2014/main" id="{AB2DB7D2-1ABA-55F8-A87E-A3A8F1FF2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075"/>
            <a:ext cx="914400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ject 3">
            <a:extLst>
              <a:ext uri="{FF2B5EF4-FFF2-40B4-BE49-F238E27FC236}">
                <a16:creationId xmlns:a16="http://schemas.microsoft.com/office/drawing/2014/main" id="{886807F9-9831-E19C-4EC7-2FF0918EE504}"/>
              </a:ext>
            </a:extLst>
          </p:cNvPr>
          <p:cNvSpPr/>
          <p:nvPr/>
        </p:nvSpPr>
        <p:spPr>
          <a:xfrm>
            <a:off x="0" y="-2361"/>
            <a:ext cx="9144000" cy="6862722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99" y="0"/>
                </a:moveTo>
                <a:lnTo>
                  <a:pt x="0" y="0"/>
                </a:lnTo>
                <a:lnTo>
                  <a:pt x="0" y="6857998"/>
                </a:lnTo>
                <a:lnTo>
                  <a:pt x="12191999" y="6857998"/>
                </a:lnTo>
                <a:lnTo>
                  <a:pt x="12191999" y="0"/>
                </a:lnTo>
                <a:close/>
              </a:path>
            </a:pathLst>
          </a:custGeom>
          <a:solidFill>
            <a:srgbClr val="B31B1B">
              <a:alpha val="80000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35" name="object 8">
            <a:extLst>
              <a:ext uri="{FF2B5EF4-FFF2-40B4-BE49-F238E27FC236}">
                <a16:creationId xmlns:a16="http://schemas.microsoft.com/office/drawing/2014/main" id="{4E4120A8-E346-42B2-68E8-9BF9297B9DE8}"/>
              </a:ext>
            </a:extLst>
          </p:cNvPr>
          <p:cNvGrpSpPr/>
          <p:nvPr/>
        </p:nvGrpSpPr>
        <p:grpSpPr>
          <a:xfrm>
            <a:off x="510540" y="5105401"/>
            <a:ext cx="8633460" cy="1075941"/>
            <a:chOff x="510540" y="3976471"/>
            <a:chExt cx="8633460" cy="2204873"/>
          </a:xfrm>
        </p:grpSpPr>
        <p:sp>
          <p:nvSpPr>
            <p:cNvPr id="36" name="object 10">
              <a:extLst>
                <a:ext uri="{FF2B5EF4-FFF2-40B4-BE49-F238E27FC236}">
                  <a16:creationId xmlns:a16="http://schemas.microsoft.com/office/drawing/2014/main" id="{37BE096C-5112-B79D-727A-9A60208FF404}"/>
                </a:ext>
              </a:extLst>
            </p:cNvPr>
            <p:cNvSpPr/>
            <p:nvPr/>
          </p:nvSpPr>
          <p:spPr>
            <a:xfrm>
              <a:off x="510540" y="6181344"/>
              <a:ext cx="8633460" cy="0"/>
            </a:xfrm>
            <a:custGeom>
              <a:avLst/>
              <a:gdLst/>
              <a:ahLst/>
              <a:cxnLst/>
              <a:rect l="l" t="t" r="r" b="b"/>
              <a:pathLst>
                <a:path w="8633460">
                  <a:moveTo>
                    <a:pt x="0" y="0"/>
                  </a:moveTo>
                  <a:lnTo>
                    <a:pt x="8633460" y="0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9">
              <a:extLst>
                <a:ext uri="{FF2B5EF4-FFF2-40B4-BE49-F238E27FC236}">
                  <a16:creationId xmlns:a16="http://schemas.microsoft.com/office/drawing/2014/main" id="{AEF699A3-C3BC-A75D-12A7-ABCB338096C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3976471"/>
              <a:ext cx="1408175" cy="1781193"/>
            </a:xfrm>
            <a:prstGeom prst="rect">
              <a:avLst/>
            </a:prstGeom>
          </p:spPr>
        </p:pic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5755E223-2383-2707-F805-36DB86E91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382" y="5105402"/>
            <a:ext cx="947450" cy="78423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3C90BCE-3489-258B-EE37-9DA0133A6791}"/>
              </a:ext>
            </a:extLst>
          </p:cNvPr>
          <p:cNvSpPr txBox="1"/>
          <p:nvPr/>
        </p:nvSpPr>
        <p:spPr>
          <a:xfrm>
            <a:off x="1687832" y="4200493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You!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887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235"/>
          <p:cNvSpPr>
            <a:spLocks/>
          </p:cNvSpPr>
          <p:nvPr/>
        </p:nvSpPr>
        <p:spPr bwMode="auto">
          <a:xfrm>
            <a:off x="4638987" y="3495988"/>
            <a:ext cx="3570039" cy="1778078"/>
          </a:xfrm>
          <a:custGeom>
            <a:avLst/>
            <a:gdLst>
              <a:gd name="T0" fmla="*/ 0 w 1424"/>
              <a:gd name="T1" fmla="*/ 542 h 826"/>
              <a:gd name="T2" fmla="*/ 0 w 1424"/>
              <a:gd name="T3" fmla="*/ 826 h 826"/>
              <a:gd name="T4" fmla="*/ 1208 w 1424"/>
              <a:gd name="T5" fmla="*/ 826 h 826"/>
              <a:gd name="T6" fmla="*/ 1424 w 1424"/>
              <a:gd name="T7" fmla="*/ 610 h 826"/>
              <a:gd name="T8" fmla="*/ 1424 w 1424"/>
              <a:gd name="T9" fmla="*/ 0 h 826"/>
              <a:gd name="T10" fmla="*/ 542 w 1424"/>
              <a:gd name="T11" fmla="*/ 0 h 826"/>
              <a:gd name="T12" fmla="*/ 0 w 1424"/>
              <a:gd name="T13" fmla="*/ 542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4" h="826">
                <a:moveTo>
                  <a:pt x="0" y="542"/>
                </a:moveTo>
                <a:cubicBezTo>
                  <a:pt x="0" y="826"/>
                  <a:pt x="0" y="826"/>
                  <a:pt x="0" y="826"/>
                </a:cubicBezTo>
                <a:cubicBezTo>
                  <a:pt x="1208" y="826"/>
                  <a:pt x="1208" y="826"/>
                  <a:pt x="1208" y="826"/>
                </a:cubicBezTo>
                <a:cubicBezTo>
                  <a:pt x="1327" y="826"/>
                  <a:pt x="1424" y="729"/>
                  <a:pt x="1424" y="610"/>
                </a:cubicBezTo>
                <a:cubicBezTo>
                  <a:pt x="1424" y="0"/>
                  <a:pt x="1424" y="0"/>
                  <a:pt x="1424" y="0"/>
                </a:cubicBezTo>
                <a:cubicBezTo>
                  <a:pt x="542" y="0"/>
                  <a:pt x="542" y="0"/>
                  <a:pt x="542" y="0"/>
                </a:cubicBezTo>
                <a:cubicBezTo>
                  <a:pt x="525" y="292"/>
                  <a:pt x="292" y="525"/>
                  <a:pt x="0" y="542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685800" rtl="0">
              <a:defRPr/>
            </a:pPr>
            <a:endParaRPr lang="id-ID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Freeform 236"/>
          <p:cNvSpPr>
            <a:spLocks/>
          </p:cNvSpPr>
          <p:nvPr/>
        </p:nvSpPr>
        <p:spPr bwMode="auto">
          <a:xfrm>
            <a:off x="816102" y="3495987"/>
            <a:ext cx="3696474" cy="1764099"/>
          </a:xfrm>
          <a:custGeom>
            <a:avLst/>
            <a:gdLst>
              <a:gd name="T0" fmla="*/ 886 w 1428"/>
              <a:gd name="T1" fmla="*/ 0 h 826"/>
              <a:gd name="T2" fmla="*/ 0 w 1428"/>
              <a:gd name="T3" fmla="*/ 0 h 826"/>
              <a:gd name="T4" fmla="*/ 0 w 1428"/>
              <a:gd name="T5" fmla="*/ 610 h 826"/>
              <a:gd name="T6" fmla="*/ 216 w 1428"/>
              <a:gd name="T7" fmla="*/ 826 h 826"/>
              <a:gd name="T8" fmla="*/ 1428 w 1428"/>
              <a:gd name="T9" fmla="*/ 826 h 826"/>
              <a:gd name="T10" fmla="*/ 1428 w 1428"/>
              <a:gd name="T11" fmla="*/ 542 h 826"/>
              <a:gd name="T12" fmla="*/ 886 w 1428"/>
              <a:gd name="T13" fmla="*/ 0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8" h="826">
                <a:moveTo>
                  <a:pt x="88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10"/>
                  <a:pt x="0" y="610"/>
                  <a:pt x="0" y="610"/>
                </a:cubicBezTo>
                <a:cubicBezTo>
                  <a:pt x="0" y="729"/>
                  <a:pt x="97" y="826"/>
                  <a:pt x="216" y="826"/>
                </a:cubicBezTo>
                <a:cubicBezTo>
                  <a:pt x="1428" y="826"/>
                  <a:pt x="1428" y="826"/>
                  <a:pt x="1428" y="826"/>
                </a:cubicBezTo>
                <a:cubicBezTo>
                  <a:pt x="1428" y="542"/>
                  <a:pt x="1428" y="542"/>
                  <a:pt x="1428" y="542"/>
                </a:cubicBezTo>
                <a:cubicBezTo>
                  <a:pt x="1136" y="525"/>
                  <a:pt x="903" y="292"/>
                  <a:pt x="886" y="0"/>
                </a:cubicBez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685800" rtl="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685800" rtl="0"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685800" rtl="0">
              <a:defRPr/>
            </a:pPr>
            <a:endParaRPr lang="en-US" sz="1350" dirty="0">
              <a:solidFill>
                <a:prstClr val="white">
                  <a:lumMod val="8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685800" rtl="0">
              <a:defRPr/>
            </a:pPr>
            <a:r>
              <a:rPr lang="en-US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               </a:t>
            </a:r>
            <a:r>
              <a:rPr lang="id-ID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6,4</a:t>
            </a:r>
            <a:r>
              <a:rPr lang="en-US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7</a:t>
            </a:r>
            <a:r>
              <a:rPr lang="id-ID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4 student</a:t>
            </a:r>
            <a:r>
              <a:rPr lang="en-US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s</a:t>
            </a:r>
            <a:endParaRPr lang="id-ID" sz="1350" dirty="0">
              <a:solidFill>
                <a:prstClr val="white">
                  <a:lumMod val="8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685800" rtl="0">
              <a:defRPr/>
            </a:pPr>
            <a:r>
              <a:rPr lang="en-US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               </a:t>
            </a:r>
            <a:r>
              <a:rPr lang="id-ID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5,475 undergraduates</a:t>
            </a:r>
            <a:endParaRPr lang="en-US" sz="1350" dirty="0">
              <a:solidFill>
                <a:prstClr val="white">
                  <a:lumMod val="85000"/>
                </a:prstClr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685800" rtl="0">
              <a:defRPr/>
            </a:pPr>
            <a:r>
              <a:rPr lang="en-US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ea typeface="+mn-ea"/>
                <a:cs typeface="+mn-cs"/>
              </a:rPr>
              <a:t>                  989 graduate students</a:t>
            </a:r>
            <a:endParaRPr lang="id-ID" sz="1350" dirty="0">
              <a:solidFill>
                <a:prstClr val="white">
                  <a:lumMod val="8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Freeform 237"/>
          <p:cNvSpPr>
            <a:spLocks/>
          </p:cNvSpPr>
          <p:nvPr/>
        </p:nvSpPr>
        <p:spPr bwMode="auto">
          <a:xfrm>
            <a:off x="816102" y="1597914"/>
            <a:ext cx="3696474" cy="1785095"/>
          </a:xfrm>
          <a:custGeom>
            <a:avLst/>
            <a:gdLst>
              <a:gd name="T0" fmla="*/ 1428 w 1428"/>
              <a:gd name="T1" fmla="*/ 288 h 830"/>
              <a:gd name="T2" fmla="*/ 1428 w 1428"/>
              <a:gd name="T3" fmla="*/ 0 h 830"/>
              <a:gd name="T4" fmla="*/ 216 w 1428"/>
              <a:gd name="T5" fmla="*/ 0 h 830"/>
              <a:gd name="T6" fmla="*/ 0 w 1428"/>
              <a:gd name="T7" fmla="*/ 216 h 830"/>
              <a:gd name="T8" fmla="*/ 0 w 1428"/>
              <a:gd name="T9" fmla="*/ 830 h 830"/>
              <a:gd name="T10" fmla="*/ 886 w 1428"/>
              <a:gd name="T11" fmla="*/ 830 h 830"/>
              <a:gd name="T12" fmla="*/ 1428 w 1428"/>
              <a:gd name="T13" fmla="*/ 288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8" h="830">
                <a:moveTo>
                  <a:pt x="1428" y="288"/>
                </a:moveTo>
                <a:cubicBezTo>
                  <a:pt x="1428" y="0"/>
                  <a:pt x="1428" y="0"/>
                  <a:pt x="1428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97" y="0"/>
                  <a:pt x="0" y="97"/>
                  <a:pt x="0" y="216"/>
                </a:cubicBezTo>
                <a:cubicBezTo>
                  <a:pt x="0" y="830"/>
                  <a:pt x="0" y="830"/>
                  <a:pt x="0" y="830"/>
                </a:cubicBezTo>
                <a:cubicBezTo>
                  <a:pt x="886" y="830"/>
                  <a:pt x="886" y="830"/>
                  <a:pt x="886" y="830"/>
                </a:cubicBezTo>
                <a:cubicBezTo>
                  <a:pt x="903" y="538"/>
                  <a:pt x="1136" y="305"/>
                  <a:pt x="1428" y="288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685800" rtl="0">
              <a:defRPr/>
            </a:pPr>
            <a:endParaRPr lang="en-US" sz="1350" dirty="0">
              <a:solidFill>
                <a:srgbClr val="9B2D1F"/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685800" rtl="0">
              <a:defRPr/>
            </a:pPr>
            <a:endParaRPr lang="en-US" sz="1350" dirty="0">
              <a:solidFill>
                <a:srgbClr val="9B2D1F"/>
              </a:solidFill>
              <a:latin typeface="Calibri" panose="020F0502020204030204"/>
              <a:ea typeface="+mn-ea"/>
              <a:cs typeface="+mn-cs"/>
            </a:endParaRPr>
          </a:p>
          <a:p>
            <a:pPr algn="l" defTabSz="685800" rtl="0">
              <a:defRPr/>
            </a:pPr>
            <a:r>
              <a:rPr lang="en-US" sz="1350" dirty="0">
                <a:solidFill>
                  <a:srgbClr val="9B2D1F"/>
                </a:solidFill>
                <a:latin typeface="Calibri" panose="020F0502020204030204"/>
                <a:ea typeface="+mn-ea"/>
                <a:cs typeface="+mn-cs"/>
              </a:rPr>
              <a:t>              225 full-time faculty lines</a:t>
            </a:r>
          </a:p>
          <a:p>
            <a:pPr algn="l" defTabSz="685800" rtl="0">
              <a:defRPr/>
            </a:pPr>
            <a:r>
              <a:rPr lang="en-US" sz="1350" dirty="0">
                <a:solidFill>
                  <a:srgbClr val="9B2D1F"/>
                </a:solidFill>
                <a:latin typeface="Calibri" panose="020F0502020204030204"/>
                <a:ea typeface="+mn-ea"/>
                <a:cs typeface="+mn-cs"/>
              </a:rPr>
              <a:t>              329 part-time faculty</a:t>
            </a:r>
          </a:p>
          <a:p>
            <a:pPr algn="l" defTabSz="685800" rtl="0">
              <a:defRPr/>
            </a:pPr>
            <a:r>
              <a:rPr lang="en-US" sz="1350" dirty="0">
                <a:solidFill>
                  <a:srgbClr val="9B2D1F"/>
                </a:solidFill>
                <a:latin typeface="Calibri" panose="020F0502020204030204"/>
                <a:ea typeface="+mn-ea"/>
                <a:cs typeface="+mn-cs"/>
              </a:rPr>
              <a:t>              16:1 student to faculty ratio</a:t>
            </a:r>
            <a:endParaRPr lang="id-ID" sz="1350" dirty="0">
              <a:solidFill>
                <a:srgbClr val="9B2D1F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9" name="Freeform 238"/>
          <p:cNvSpPr>
            <a:spLocks/>
          </p:cNvSpPr>
          <p:nvPr/>
        </p:nvSpPr>
        <p:spPr bwMode="auto">
          <a:xfrm>
            <a:off x="4591214" y="1597914"/>
            <a:ext cx="3617811" cy="1771664"/>
          </a:xfrm>
          <a:custGeom>
            <a:avLst/>
            <a:gdLst>
              <a:gd name="T0" fmla="*/ 542 w 1424"/>
              <a:gd name="T1" fmla="*/ 830 h 830"/>
              <a:gd name="T2" fmla="*/ 1424 w 1424"/>
              <a:gd name="T3" fmla="*/ 830 h 830"/>
              <a:gd name="T4" fmla="*/ 1424 w 1424"/>
              <a:gd name="T5" fmla="*/ 216 h 830"/>
              <a:gd name="T6" fmla="*/ 1208 w 1424"/>
              <a:gd name="T7" fmla="*/ 0 h 830"/>
              <a:gd name="T8" fmla="*/ 0 w 1424"/>
              <a:gd name="T9" fmla="*/ 0 h 830"/>
              <a:gd name="T10" fmla="*/ 0 w 1424"/>
              <a:gd name="T11" fmla="*/ 288 h 830"/>
              <a:gd name="T12" fmla="*/ 542 w 1424"/>
              <a:gd name="T13" fmla="*/ 830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4" h="830">
                <a:moveTo>
                  <a:pt x="542" y="830"/>
                </a:moveTo>
                <a:cubicBezTo>
                  <a:pt x="1424" y="830"/>
                  <a:pt x="1424" y="830"/>
                  <a:pt x="1424" y="830"/>
                </a:cubicBezTo>
                <a:cubicBezTo>
                  <a:pt x="1424" y="216"/>
                  <a:pt x="1424" y="216"/>
                  <a:pt x="1424" y="216"/>
                </a:cubicBezTo>
                <a:cubicBezTo>
                  <a:pt x="1424" y="97"/>
                  <a:pt x="1327" y="0"/>
                  <a:pt x="120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8"/>
                  <a:pt x="0" y="288"/>
                  <a:pt x="0" y="288"/>
                </a:cubicBezTo>
                <a:cubicBezTo>
                  <a:pt x="292" y="305"/>
                  <a:pt x="525" y="538"/>
                  <a:pt x="542" y="830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defTabSz="685800" rtl="0">
              <a:defRPr/>
            </a:pPr>
            <a:endParaRPr lang="id-ID" sz="135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7" name="Group 20"/>
          <p:cNvGrpSpPr>
            <a:grpSpLocks noChangeAspect="1"/>
          </p:cNvGrpSpPr>
          <p:nvPr/>
        </p:nvGrpSpPr>
        <p:grpSpPr bwMode="auto">
          <a:xfrm>
            <a:off x="1386829" y="2743329"/>
            <a:ext cx="1568654" cy="560774"/>
            <a:chOff x="608" y="1341"/>
            <a:chExt cx="4568" cy="1633"/>
          </a:xfrm>
          <a:solidFill>
            <a:schemeClr val="accent2"/>
          </a:solidFill>
        </p:grpSpPr>
        <p:sp>
          <p:nvSpPr>
            <p:cNvPr id="248" name="Freeform 21"/>
            <p:cNvSpPr>
              <a:spLocks noEditPoints="1"/>
            </p:cNvSpPr>
            <p:nvPr/>
          </p:nvSpPr>
          <p:spPr bwMode="auto">
            <a:xfrm>
              <a:off x="2694" y="1821"/>
              <a:ext cx="555" cy="1153"/>
            </a:xfrm>
            <a:custGeom>
              <a:avLst/>
              <a:gdLst>
                <a:gd name="T0" fmla="*/ 312 w 324"/>
                <a:gd name="T1" fmla="*/ 579 h 671"/>
                <a:gd name="T2" fmla="*/ 276 w 324"/>
                <a:gd name="T3" fmla="*/ 538 h 671"/>
                <a:gd name="T4" fmla="*/ 208 w 324"/>
                <a:gd name="T5" fmla="*/ 521 h 671"/>
                <a:gd name="T6" fmla="*/ 203 w 324"/>
                <a:gd name="T7" fmla="*/ 504 h 671"/>
                <a:gd name="T8" fmla="*/ 168 w 324"/>
                <a:gd name="T9" fmla="*/ 504 h 671"/>
                <a:gd name="T10" fmla="*/ 160 w 324"/>
                <a:gd name="T11" fmla="*/ 330 h 671"/>
                <a:gd name="T12" fmla="*/ 160 w 324"/>
                <a:gd name="T13" fmla="*/ 246 h 671"/>
                <a:gd name="T14" fmla="*/ 267 w 324"/>
                <a:gd name="T15" fmla="*/ 117 h 671"/>
                <a:gd name="T16" fmla="*/ 12 w 324"/>
                <a:gd name="T17" fmla="*/ 87 h 671"/>
                <a:gd name="T18" fmla="*/ 134 w 324"/>
                <a:gd name="T19" fmla="*/ 197 h 671"/>
                <a:gd name="T20" fmla="*/ 3 w 324"/>
                <a:gd name="T21" fmla="*/ 288 h 671"/>
                <a:gd name="T22" fmla="*/ 134 w 324"/>
                <a:gd name="T23" fmla="*/ 517 h 671"/>
                <a:gd name="T24" fmla="*/ 70 w 324"/>
                <a:gd name="T25" fmla="*/ 509 h 671"/>
                <a:gd name="T26" fmla="*/ 42 w 324"/>
                <a:gd name="T27" fmla="*/ 540 h 671"/>
                <a:gd name="T28" fmla="*/ 39 w 324"/>
                <a:gd name="T29" fmla="*/ 555 h 671"/>
                <a:gd name="T30" fmla="*/ 8 w 324"/>
                <a:gd name="T31" fmla="*/ 620 h 671"/>
                <a:gd name="T32" fmla="*/ 11 w 324"/>
                <a:gd name="T33" fmla="*/ 628 h 671"/>
                <a:gd name="T34" fmla="*/ 16 w 324"/>
                <a:gd name="T35" fmla="*/ 636 h 671"/>
                <a:gd name="T36" fmla="*/ 22 w 324"/>
                <a:gd name="T37" fmla="*/ 639 h 671"/>
                <a:gd name="T38" fmla="*/ 36 w 324"/>
                <a:gd name="T39" fmla="*/ 646 h 671"/>
                <a:gd name="T40" fmla="*/ 59 w 324"/>
                <a:gd name="T41" fmla="*/ 631 h 671"/>
                <a:gd name="T42" fmla="*/ 52 w 324"/>
                <a:gd name="T43" fmla="*/ 617 h 671"/>
                <a:gd name="T44" fmla="*/ 48 w 324"/>
                <a:gd name="T45" fmla="*/ 615 h 671"/>
                <a:gd name="T46" fmla="*/ 33 w 324"/>
                <a:gd name="T47" fmla="*/ 607 h 671"/>
                <a:gd name="T48" fmla="*/ 39 w 324"/>
                <a:gd name="T49" fmla="*/ 580 h 671"/>
                <a:gd name="T50" fmla="*/ 48 w 324"/>
                <a:gd name="T51" fmla="*/ 594 h 671"/>
                <a:gd name="T52" fmla="*/ 70 w 324"/>
                <a:gd name="T53" fmla="*/ 591 h 671"/>
                <a:gd name="T54" fmla="*/ 72 w 324"/>
                <a:gd name="T55" fmla="*/ 558 h 671"/>
                <a:gd name="T56" fmla="*/ 134 w 324"/>
                <a:gd name="T57" fmla="*/ 544 h 671"/>
                <a:gd name="T58" fmla="*/ 147 w 324"/>
                <a:gd name="T59" fmla="*/ 559 h 671"/>
                <a:gd name="T60" fmla="*/ 176 w 324"/>
                <a:gd name="T61" fmla="*/ 621 h 671"/>
                <a:gd name="T62" fmla="*/ 174 w 324"/>
                <a:gd name="T63" fmla="*/ 626 h 671"/>
                <a:gd name="T64" fmla="*/ 174 w 324"/>
                <a:gd name="T65" fmla="*/ 627 h 671"/>
                <a:gd name="T66" fmla="*/ 156 w 324"/>
                <a:gd name="T67" fmla="*/ 638 h 671"/>
                <a:gd name="T68" fmla="*/ 153 w 324"/>
                <a:gd name="T69" fmla="*/ 640 h 671"/>
                <a:gd name="T70" fmla="*/ 148 w 324"/>
                <a:gd name="T71" fmla="*/ 652 h 671"/>
                <a:gd name="T72" fmla="*/ 171 w 324"/>
                <a:gd name="T73" fmla="*/ 668 h 671"/>
                <a:gd name="T74" fmla="*/ 187 w 324"/>
                <a:gd name="T75" fmla="*/ 658 h 671"/>
                <a:gd name="T76" fmla="*/ 192 w 324"/>
                <a:gd name="T77" fmla="*/ 655 h 671"/>
                <a:gd name="T78" fmla="*/ 197 w 324"/>
                <a:gd name="T79" fmla="*/ 643 h 671"/>
                <a:gd name="T80" fmla="*/ 194 w 324"/>
                <a:gd name="T81" fmla="*/ 629 h 671"/>
                <a:gd name="T82" fmla="*/ 164 w 324"/>
                <a:gd name="T83" fmla="*/ 541 h 671"/>
                <a:gd name="T84" fmla="*/ 190 w 324"/>
                <a:gd name="T85" fmla="*/ 544 h 671"/>
                <a:gd name="T86" fmla="*/ 194 w 324"/>
                <a:gd name="T87" fmla="*/ 577 h 671"/>
                <a:gd name="T88" fmla="*/ 218 w 324"/>
                <a:gd name="T89" fmla="*/ 574 h 671"/>
                <a:gd name="T90" fmla="*/ 224 w 324"/>
                <a:gd name="T91" fmla="*/ 558 h 671"/>
                <a:gd name="T92" fmla="*/ 216 w 324"/>
                <a:gd name="T93" fmla="*/ 540 h 671"/>
                <a:gd name="T94" fmla="*/ 208 w 324"/>
                <a:gd name="T95" fmla="*/ 541 h 671"/>
                <a:gd name="T96" fmla="*/ 229 w 324"/>
                <a:gd name="T97" fmla="*/ 541 h 671"/>
                <a:gd name="T98" fmla="*/ 282 w 324"/>
                <a:gd name="T99" fmla="*/ 579 h 671"/>
                <a:gd name="T100" fmla="*/ 290 w 324"/>
                <a:gd name="T101" fmla="*/ 607 h 671"/>
                <a:gd name="T102" fmla="*/ 291 w 324"/>
                <a:gd name="T103" fmla="*/ 607 h 671"/>
                <a:gd name="T104" fmla="*/ 306 w 324"/>
                <a:gd name="T105" fmla="*/ 611 h 671"/>
                <a:gd name="T106" fmla="*/ 309 w 324"/>
                <a:gd name="T107" fmla="*/ 612 h 671"/>
                <a:gd name="T108" fmla="*/ 312 w 324"/>
                <a:gd name="T109" fmla="*/ 579 h 671"/>
                <a:gd name="T110" fmla="*/ 189 w 324"/>
                <a:gd name="T111" fmla="*/ 515 h 671"/>
                <a:gd name="T112" fmla="*/ 189 w 324"/>
                <a:gd name="T113" fmla="*/ 521 h 671"/>
                <a:gd name="T114" fmla="*/ 177 w 324"/>
                <a:gd name="T115" fmla="*/ 520 h 671"/>
                <a:gd name="T116" fmla="*/ 86 w 324"/>
                <a:gd name="T117" fmla="*/ 534 h 671"/>
                <a:gd name="T118" fmla="*/ 62 w 324"/>
                <a:gd name="T119" fmla="*/ 540 h 671"/>
                <a:gd name="T120" fmla="*/ 111 w 324"/>
                <a:gd name="T121" fmla="*/ 528 h 671"/>
                <a:gd name="T122" fmla="*/ 86 w 324"/>
                <a:gd name="T123" fmla="*/ 534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4" h="671">
                  <a:moveTo>
                    <a:pt x="312" y="579"/>
                  </a:moveTo>
                  <a:cubicBezTo>
                    <a:pt x="312" y="579"/>
                    <a:pt x="312" y="579"/>
                    <a:pt x="312" y="579"/>
                  </a:cubicBezTo>
                  <a:cubicBezTo>
                    <a:pt x="300" y="576"/>
                    <a:pt x="300" y="576"/>
                    <a:pt x="300" y="576"/>
                  </a:cubicBezTo>
                  <a:cubicBezTo>
                    <a:pt x="298" y="559"/>
                    <a:pt x="289" y="547"/>
                    <a:pt x="276" y="538"/>
                  </a:cubicBezTo>
                  <a:cubicBezTo>
                    <a:pt x="264" y="530"/>
                    <a:pt x="248" y="525"/>
                    <a:pt x="231" y="523"/>
                  </a:cubicBezTo>
                  <a:cubicBezTo>
                    <a:pt x="224" y="522"/>
                    <a:pt x="216" y="521"/>
                    <a:pt x="208" y="521"/>
                  </a:cubicBezTo>
                  <a:cubicBezTo>
                    <a:pt x="208" y="518"/>
                    <a:pt x="208" y="516"/>
                    <a:pt x="208" y="515"/>
                  </a:cubicBezTo>
                  <a:cubicBezTo>
                    <a:pt x="207" y="510"/>
                    <a:pt x="205" y="507"/>
                    <a:pt x="203" y="504"/>
                  </a:cubicBezTo>
                  <a:cubicBezTo>
                    <a:pt x="198" y="498"/>
                    <a:pt x="192" y="496"/>
                    <a:pt x="185" y="497"/>
                  </a:cubicBezTo>
                  <a:cubicBezTo>
                    <a:pt x="179" y="498"/>
                    <a:pt x="174" y="500"/>
                    <a:pt x="168" y="504"/>
                  </a:cubicBezTo>
                  <a:cubicBezTo>
                    <a:pt x="165" y="505"/>
                    <a:pt x="163" y="507"/>
                    <a:pt x="160" y="509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232" y="328"/>
                    <a:pt x="289" y="310"/>
                    <a:pt x="289" y="288"/>
                  </a:cubicBezTo>
                  <a:cubicBezTo>
                    <a:pt x="289" y="266"/>
                    <a:pt x="232" y="248"/>
                    <a:pt x="160" y="246"/>
                  </a:cubicBezTo>
                  <a:cubicBezTo>
                    <a:pt x="160" y="196"/>
                    <a:pt x="160" y="196"/>
                    <a:pt x="160" y="196"/>
                  </a:cubicBezTo>
                  <a:cubicBezTo>
                    <a:pt x="213" y="190"/>
                    <a:pt x="258" y="159"/>
                    <a:pt x="267" y="117"/>
                  </a:cubicBezTo>
                  <a:cubicBezTo>
                    <a:pt x="278" y="66"/>
                    <a:pt x="231" y="17"/>
                    <a:pt x="160" y="9"/>
                  </a:cubicBezTo>
                  <a:cubicBezTo>
                    <a:pt x="90" y="0"/>
                    <a:pt x="23" y="36"/>
                    <a:pt x="12" y="87"/>
                  </a:cubicBezTo>
                  <a:cubicBezTo>
                    <a:pt x="0" y="139"/>
                    <a:pt x="48" y="188"/>
                    <a:pt x="119" y="196"/>
                  </a:cubicBezTo>
                  <a:cubicBezTo>
                    <a:pt x="124" y="197"/>
                    <a:pt x="129" y="197"/>
                    <a:pt x="134" y="197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61" y="248"/>
                    <a:pt x="3" y="266"/>
                    <a:pt x="3" y="288"/>
                  </a:cubicBezTo>
                  <a:cubicBezTo>
                    <a:pt x="3" y="310"/>
                    <a:pt x="61" y="328"/>
                    <a:pt x="134" y="330"/>
                  </a:cubicBezTo>
                  <a:cubicBezTo>
                    <a:pt x="134" y="517"/>
                    <a:pt x="134" y="517"/>
                    <a:pt x="134" y="517"/>
                  </a:cubicBezTo>
                  <a:cubicBezTo>
                    <a:pt x="128" y="514"/>
                    <a:pt x="122" y="512"/>
                    <a:pt x="116" y="510"/>
                  </a:cubicBezTo>
                  <a:cubicBezTo>
                    <a:pt x="96" y="504"/>
                    <a:pt x="81" y="505"/>
                    <a:pt x="70" y="509"/>
                  </a:cubicBezTo>
                  <a:cubicBezTo>
                    <a:pt x="58" y="514"/>
                    <a:pt x="50" y="522"/>
                    <a:pt x="46" y="531"/>
                  </a:cubicBezTo>
                  <a:cubicBezTo>
                    <a:pt x="44" y="534"/>
                    <a:pt x="43" y="537"/>
                    <a:pt x="42" y="540"/>
                  </a:cubicBezTo>
                  <a:cubicBezTo>
                    <a:pt x="41" y="542"/>
                    <a:pt x="40" y="548"/>
                    <a:pt x="39" y="555"/>
                  </a:cubicBezTo>
                  <a:cubicBezTo>
                    <a:pt x="39" y="555"/>
                    <a:pt x="39" y="555"/>
                    <a:pt x="39" y="555"/>
                  </a:cubicBezTo>
                  <a:cubicBezTo>
                    <a:pt x="38" y="556"/>
                    <a:pt x="36" y="557"/>
                    <a:pt x="35" y="559"/>
                  </a:cubicBezTo>
                  <a:cubicBezTo>
                    <a:pt x="9" y="580"/>
                    <a:pt x="8" y="598"/>
                    <a:pt x="8" y="620"/>
                  </a:cubicBezTo>
                  <a:cubicBezTo>
                    <a:pt x="8" y="622"/>
                    <a:pt x="7" y="625"/>
                    <a:pt x="7" y="628"/>
                  </a:cubicBezTo>
                  <a:cubicBezTo>
                    <a:pt x="11" y="628"/>
                    <a:pt x="11" y="628"/>
                    <a:pt x="11" y="628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6" y="636"/>
                    <a:pt x="16" y="636"/>
                    <a:pt x="16" y="636"/>
                  </a:cubicBezTo>
                  <a:cubicBezTo>
                    <a:pt x="16" y="636"/>
                    <a:pt x="16" y="636"/>
                    <a:pt x="16" y="636"/>
                  </a:cubicBezTo>
                  <a:cubicBezTo>
                    <a:pt x="18" y="637"/>
                    <a:pt x="20" y="638"/>
                    <a:pt x="22" y="639"/>
                  </a:cubicBezTo>
                  <a:cubicBezTo>
                    <a:pt x="36" y="646"/>
                    <a:pt x="36" y="646"/>
                    <a:pt x="36" y="646"/>
                  </a:cubicBezTo>
                  <a:cubicBezTo>
                    <a:pt x="36" y="646"/>
                    <a:pt x="36" y="646"/>
                    <a:pt x="36" y="646"/>
                  </a:cubicBezTo>
                  <a:cubicBezTo>
                    <a:pt x="38" y="647"/>
                    <a:pt x="40" y="648"/>
                    <a:pt x="43" y="648"/>
                  </a:cubicBezTo>
                  <a:cubicBezTo>
                    <a:pt x="52" y="648"/>
                    <a:pt x="59" y="640"/>
                    <a:pt x="59" y="631"/>
                  </a:cubicBezTo>
                  <a:cubicBezTo>
                    <a:pt x="59" y="625"/>
                    <a:pt x="56" y="620"/>
                    <a:pt x="52" y="617"/>
                  </a:cubicBezTo>
                  <a:cubicBezTo>
                    <a:pt x="52" y="617"/>
                    <a:pt x="52" y="617"/>
                    <a:pt x="52" y="617"/>
                  </a:cubicBezTo>
                  <a:cubicBezTo>
                    <a:pt x="52" y="617"/>
                    <a:pt x="52" y="617"/>
                    <a:pt x="52" y="617"/>
                  </a:cubicBezTo>
                  <a:cubicBezTo>
                    <a:pt x="51" y="616"/>
                    <a:pt x="49" y="615"/>
                    <a:pt x="48" y="615"/>
                  </a:cubicBezTo>
                  <a:cubicBezTo>
                    <a:pt x="33" y="607"/>
                    <a:pt x="33" y="607"/>
                    <a:pt x="33" y="607"/>
                  </a:cubicBezTo>
                  <a:cubicBezTo>
                    <a:pt x="33" y="607"/>
                    <a:pt x="33" y="607"/>
                    <a:pt x="33" y="607"/>
                  </a:cubicBezTo>
                  <a:cubicBezTo>
                    <a:pt x="31" y="606"/>
                    <a:pt x="29" y="606"/>
                    <a:pt x="27" y="606"/>
                  </a:cubicBezTo>
                  <a:cubicBezTo>
                    <a:pt x="29" y="597"/>
                    <a:pt x="32" y="589"/>
                    <a:pt x="39" y="580"/>
                  </a:cubicBezTo>
                  <a:cubicBezTo>
                    <a:pt x="40" y="587"/>
                    <a:pt x="43" y="593"/>
                    <a:pt x="46" y="594"/>
                  </a:cubicBezTo>
                  <a:cubicBezTo>
                    <a:pt x="47" y="594"/>
                    <a:pt x="47" y="594"/>
                    <a:pt x="48" y="594"/>
                  </a:cubicBezTo>
                  <a:cubicBezTo>
                    <a:pt x="70" y="591"/>
                    <a:pt x="70" y="591"/>
                    <a:pt x="70" y="591"/>
                  </a:cubicBezTo>
                  <a:cubicBezTo>
                    <a:pt x="70" y="591"/>
                    <a:pt x="70" y="591"/>
                    <a:pt x="70" y="591"/>
                  </a:cubicBezTo>
                  <a:cubicBezTo>
                    <a:pt x="74" y="591"/>
                    <a:pt x="77" y="584"/>
                    <a:pt x="77" y="575"/>
                  </a:cubicBezTo>
                  <a:cubicBezTo>
                    <a:pt x="77" y="568"/>
                    <a:pt x="75" y="561"/>
                    <a:pt x="72" y="558"/>
                  </a:cubicBezTo>
                  <a:cubicBezTo>
                    <a:pt x="78" y="556"/>
                    <a:pt x="84" y="554"/>
                    <a:pt x="91" y="552"/>
                  </a:cubicBezTo>
                  <a:cubicBezTo>
                    <a:pt x="104" y="549"/>
                    <a:pt x="118" y="546"/>
                    <a:pt x="134" y="544"/>
                  </a:cubicBezTo>
                  <a:cubicBezTo>
                    <a:pt x="134" y="546"/>
                    <a:pt x="134" y="546"/>
                    <a:pt x="134" y="546"/>
                  </a:cubicBezTo>
                  <a:cubicBezTo>
                    <a:pt x="134" y="553"/>
                    <a:pt x="140" y="559"/>
                    <a:pt x="147" y="559"/>
                  </a:cubicBezTo>
                  <a:cubicBezTo>
                    <a:pt x="150" y="559"/>
                    <a:pt x="152" y="558"/>
                    <a:pt x="154" y="557"/>
                  </a:cubicBezTo>
                  <a:cubicBezTo>
                    <a:pt x="178" y="583"/>
                    <a:pt x="177" y="607"/>
                    <a:pt x="176" y="621"/>
                  </a:cubicBezTo>
                  <a:cubicBezTo>
                    <a:pt x="176" y="623"/>
                    <a:pt x="176" y="624"/>
                    <a:pt x="176" y="626"/>
                  </a:cubicBezTo>
                  <a:cubicBezTo>
                    <a:pt x="175" y="626"/>
                    <a:pt x="175" y="626"/>
                    <a:pt x="174" y="626"/>
                  </a:cubicBezTo>
                  <a:cubicBezTo>
                    <a:pt x="174" y="626"/>
                    <a:pt x="174" y="626"/>
                    <a:pt x="174" y="626"/>
                  </a:cubicBezTo>
                  <a:cubicBezTo>
                    <a:pt x="174" y="627"/>
                    <a:pt x="174" y="627"/>
                    <a:pt x="174" y="627"/>
                  </a:cubicBezTo>
                  <a:cubicBezTo>
                    <a:pt x="174" y="627"/>
                    <a:pt x="173" y="627"/>
                    <a:pt x="173" y="627"/>
                  </a:cubicBezTo>
                  <a:cubicBezTo>
                    <a:pt x="156" y="638"/>
                    <a:pt x="156" y="638"/>
                    <a:pt x="156" y="638"/>
                  </a:cubicBezTo>
                  <a:cubicBezTo>
                    <a:pt x="155" y="638"/>
                    <a:pt x="154" y="639"/>
                    <a:pt x="153" y="640"/>
                  </a:cubicBezTo>
                  <a:cubicBezTo>
                    <a:pt x="153" y="640"/>
                    <a:pt x="153" y="640"/>
                    <a:pt x="153" y="640"/>
                  </a:cubicBezTo>
                  <a:cubicBezTo>
                    <a:pt x="153" y="640"/>
                    <a:pt x="153" y="640"/>
                    <a:pt x="153" y="640"/>
                  </a:cubicBezTo>
                  <a:cubicBezTo>
                    <a:pt x="150" y="643"/>
                    <a:pt x="148" y="647"/>
                    <a:pt x="148" y="652"/>
                  </a:cubicBezTo>
                  <a:cubicBezTo>
                    <a:pt x="148" y="662"/>
                    <a:pt x="154" y="670"/>
                    <a:pt x="163" y="671"/>
                  </a:cubicBezTo>
                  <a:cubicBezTo>
                    <a:pt x="166" y="671"/>
                    <a:pt x="169" y="670"/>
                    <a:pt x="171" y="668"/>
                  </a:cubicBezTo>
                  <a:cubicBezTo>
                    <a:pt x="171" y="668"/>
                    <a:pt x="171" y="668"/>
                    <a:pt x="171" y="668"/>
                  </a:cubicBezTo>
                  <a:cubicBezTo>
                    <a:pt x="187" y="658"/>
                    <a:pt x="187" y="658"/>
                    <a:pt x="187" y="658"/>
                  </a:cubicBezTo>
                  <a:cubicBezTo>
                    <a:pt x="189" y="658"/>
                    <a:pt x="191" y="656"/>
                    <a:pt x="192" y="655"/>
                  </a:cubicBezTo>
                  <a:cubicBezTo>
                    <a:pt x="192" y="655"/>
                    <a:pt x="192" y="655"/>
                    <a:pt x="192" y="655"/>
                  </a:cubicBezTo>
                  <a:cubicBezTo>
                    <a:pt x="192" y="655"/>
                    <a:pt x="192" y="655"/>
                    <a:pt x="192" y="655"/>
                  </a:cubicBezTo>
                  <a:cubicBezTo>
                    <a:pt x="195" y="652"/>
                    <a:pt x="197" y="648"/>
                    <a:pt x="197" y="643"/>
                  </a:cubicBezTo>
                  <a:cubicBezTo>
                    <a:pt x="197" y="638"/>
                    <a:pt x="194" y="632"/>
                    <a:pt x="190" y="629"/>
                  </a:cubicBezTo>
                  <a:cubicBezTo>
                    <a:pt x="194" y="629"/>
                    <a:pt x="194" y="629"/>
                    <a:pt x="194" y="629"/>
                  </a:cubicBezTo>
                  <a:cubicBezTo>
                    <a:pt x="194" y="627"/>
                    <a:pt x="194" y="625"/>
                    <a:pt x="194" y="622"/>
                  </a:cubicBezTo>
                  <a:cubicBezTo>
                    <a:pt x="196" y="604"/>
                    <a:pt x="198" y="574"/>
                    <a:pt x="164" y="541"/>
                  </a:cubicBezTo>
                  <a:cubicBezTo>
                    <a:pt x="172" y="540"/>
                    <a:pt x="181" y="539"/>
                    <a:pt x="190" y="539"/>
                  </a:cubicBezTo>
                  <a:cubicBezTo>
                    <a:pt x="190" y="541"/>
                    <a:pt x="190" y="543"/>
                    <a:pt x="190" y="544"/>
                  </a:cubicBezTo>
                  <a:cubicBezTo>
                    <a:pt x="188" y="547"/>
                    <a:pt x="186" y="552"/>
                    <a:pt x="186" y="558"/>
                  </a:cubicBezTo>
                  <a:cubicBezTo>
                    <a:pt x="186" y="568"/>
                    <a:pt x="190" y="576"/>
                    <a:pt x="194" y="577"/>
                  </a:cubicBezTo>
                  <a:cubicBezTo>
                    <a:pt x="194" y="577"/>
                    <a:pt x="195" y="577"/>
                    <a:pt x="195" y="577"/>
                  </a:cubicBezTo>
                  <a:cubicBezTo>
                    <a:pt x="218" y="574"/>
                    <a:pt x="218" y="574"/>
                    <a:pt x="218" y="574"/>
                  </a:cubicBezTo>
                  <a:cubicBezTo>
                    <a:pt x="218" y="574"/>
                    <a:pt x="218" y="574"/>
                    <a:pt x="218" y="574"/>
                  </a:cubicBezTo>
                  <a:cubicBezTo>
                    <a:pt x="221" y="573"/>
                    <a:pt x="224" y="567"/>
                    <a:pt x="224" y="558"/>
                  </a:cubicBezTo>
                  <a:cubicBezTo>
                    <a:pt x="224" y="549"/>
                    <a:pt x="221" y="541"/>
                    <a:pt x="217" y="540"/>
                  </a:cubicBezTo>
                  <a:cubicBezTo>
                    <a:pt x="217" y="540"/>
                    <a:pt x="216" y="540"/>
                    <a:pt x="216" y="540"/>
                  </a:cubicBezTo>
                  <a:cubicBezTo>
                    <a:pt x="216" y="540"/>
                    <a:pt x="216" y="540"/>
                    <a:pt x="216" y="540"/>
                  </a:cubicBezTo>
                  <a:cubicBezTo>
                    <a:pt x="208" y="541"/>
                    <a:pt x="208" y="541"/>
                    <a:pt x="208" y="541"/>
                  </a:cubicBezTo>
                  <a:cubicBezTo>
                    <a:pt x="208" y="540"/>
                    <a:pt x="208" y="540"/>
                    <a:pt x="208" y="539"/>
                  </a:cubicBezTo>
                  <a:cubicBezTo>
                    <a:pt x="215" y="540"/>
                    <a:pt x="222" y="540"/>
                    <a:pt x="229" y="541"/>
                  </a:cubicBezTo>
                  <a:cubicBezTo>
                    <a:pt x="243" y="543"/>
                    <a:pt x="256" y="547"/>
                    <a:pt x="266" y="554"/>
                  </a:cubicBezTo>
                  <a:cubicBezTo>
                    <a:pt x="275" y="560"/>
                    <a:pt x="281" y="568"/>
                    <a:pt x="282" y="579"/>
                  </a:cubicBezTo>
                  <a:cubicBezTo>
                    <a:pt x="280" y="582"/>
                    <a:pt x="279" y="586"/>
                    <a:pt x="279" y="590"/>
                  </a:cubicBezTo>
                  <a:cubicBezTo>
                    <a:pt x="279" y="598"/>
                    <a:pt x="284" y="605"/>
                    <a:pt x="290" y="607"/>
                  </a:cubicBezTo>
                  <a:cubicBezTo>
                    <a:pt x="290" y="607"/>
                    <a:pt x="290" y="607"/>
                    <a:pt x="290" y="607"/>
                  </a:cubicBezTo>
                  <a:cubicBezTo>
                    <a:pt x="291" y="607"/>
                    <a:pt x="291" y="607"/>
                    <a:pt x="291" y="607"/>
                  </a:cubicBezTo>
                  <a:cubicBezTo>
                    <a:pt x="291" y="607"/>
                    <a:pt x="291" y="607"/>
                    <a:pt x="291" y="607"/>
                  </a:cubicBezTo>
                  <a:cubicBezTo>
                    <a:pt x="306" y="611"/>
                    <a:pt x="306" y="611"/>
                    <a:pt x="306" y="611"/>
                  </a:cubicBezTo>
                  <a:cubicBezTo>
                    <a:pt x="306" y="611"/>
                    <a:pt x="306" y="611"/>
                    <a:pt x="306" y="611"/>
                  </a:cubicBezTo>
                  <a:cubicBezTo>
                    <a:pt x="307" y="612"/>
                    <a:pt x="308" y="612"/>
                    <a:pt x="309" y="612"/>
                  </a:cubicBezTo>
                  <a:cubicBezTo>
                    <a:pt x="318" y="613"/>
                    <a:pt x="324" y="606"/>
                    <a:pt x="324" y="597"/>
                  </a:cubicBezTo>
                  <a:cubicBezTo>
                    <a:pt x="324" y="588"/>
                    <a:pt x="319" y="581"/>
                    <a:pt x="312" y="579"/>
                  </a:cubicBezTo>
                  <a:close/>
                  <a:moveTo>
                    <a:pt x="187" y="516"/>
                  </a:moveTo>
                  <a:cubicBezTo>
                    <a:pt x="188" y="515"/>
                    <a:pt x="188" y="515"/>
                    <a:pt x="189" y="515"/>
                  </a:cubicBezTo>
                  <a:cubicBezTo>
                    <a:pt x="189" y="516"/>
                    <a:pt x="189" y="517"/>
                    <a:pt x="189" y="518"/>
                  </a:cubicBezTo>
                  <a:cubicBezTo>
                    <a:pt x="189" y="518"/>
                    <a:pt x="189" y="519"/>
                    <a:pt x="189" y="521"/>
                  </a:cubicBezTo>
                  <a:cubicBezTo>
                    <a:pt x="184" y="521"/>
                    <a:pt x="179" y="521"/>
                    <a:pt x="175" y="521"/>
                  </a:cubicBezTo>
                  <a:cubicBezTo>
                    <a:pt x="176" y="521"/>
                    <a:pt x="176" y="520"/>
                    <a:pt x="177" y="520"/>
                  </a:cubicBezTo>
                  <a:cubicBezTo>
                    <a:pt x="181" y="518"/>
                    <a:pt x="185" y="516"/>
                    <a:pt x="187" y="516"/>
                  </a:cubicBezTo>
                  <a:close/>
                  <a:moveTo>
                    <a:pt x="86" y="534"/>
                  </a:moveTo>
                  <a:cubicBezTo>
                    <a:pt x="77" y="537"/>
                    <a:pt x="68" y="540"/>
                    <a:pt x="60" y="543"/>
                  </a:cubicBezTo>
                  <a:cubicBezTo>
                    <a:pt x="61" y="542"/>
                    <a:pt x="61" y="541"/>
                    <a:pt x="62" y="540"/>
                  </a:cubicBezTo>
                  <a:cubicBezTo>
                    <a:pt x="65" y="534"/>
                    <a:pt x="69" y="529"/>
                    <a:pt x="77" y="527"/>
                  </a:cubicBezTo>
                  <a:cubicBezTo>
                    <a:pt x="84" y="524"/>
                    <a:pt x="95" y="523"/>
                    <a:pt x="111" y="528"/>
                  </a:cubicBezTo>
                  <a:cubicBezTo>
                    <a:pt x="111" y="528"/>
                    <a:pt x="112" y="528"/>
                    <a:pt x="113" y="529"/>
                  </a:cubicBezTo>
                  <a:cubicBezTo>
                    <a:pt x="103" y="530"/>
                    <a:pt x="94" y="532"/>
                    <a:pt x="86" y="5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 22"/>
            <p:cNvSpPr>
              <a:spLocks noEditPoints="1"/>
            </p:cNvSpPr>
            <p:nvPr/>
          </p:nvSpPr>
          <p:spPr bwMode="auto">
            <a:xfrm>
              <a:off x="3485" y="2278"/>
              <a:ext cx="505" cy="563"/>
            </a:xfrm>
            <a:custGeom>
              <a:avLst/>
              <a:gdLst>
                <a:gd name="T0" fmla="*/ 267 w 295"/>
                <a:gd name="T1" fmla="*/ 227 h 328"/>
                <a:gd name="T2" fmla="*/ 261 w 295"/>
                <a:gd name="T3" fmla="*/ 211 h 328"/>
                <a:gd name="T4" fmla="*/ 235 w 295"/>
                <a:gd name="T5" fmla="*/ 183 h 328"/>
                <a:gd name="T6" fmla="*/ 170 w 295"/>
                <a:gd name="T7" fmla="*/ 193 h 328"/>
                <a:gd name="T8" fmla="*/ 295 w 295"/>
                <a:gd name="T9" fmla="*/ 40 h 328"/>
                <a:gd name="T10" fmla="*/ 0 w 295"/>
                <a:gd name="T11" fmla="*/ 40 h 328"/>
                <a:gd name="T12" fmla="*/ 147 w 295"/>
                <a:gd name="T13" fmla="*/ 177 h 328"/>
                <a:gd name="T14" fmla="*/ 116 w 295"/>
                <a:gd name="T15" fmla="*/ 178 h 328"/>
                <a:gd name="T16" fmla="*/ 112 w 295"/>
                <a:gd name="T17" fmla="*/ 188 h 328"/>
                <a:gd name="T18" fmla="*/ 91 w 295"/>
                <a:gd name="T19" fmla="*/ 195 h 328"/>
                <a:gd name="T20" fmla="*/ 29 w 295"/>
                <a:gd name="T21" fmla="*/ 243 h 328"/>
                <a:gd name="T22" fmla="*/ 19 w 295"/>
                <a:gd name="T23" fmla="*/ 245 h 328"/>
                <a:gd name="T24" fmla="*/ 21 w 295"/>
                <a:gd name="T25" fmla="*/ 275 h 328"/>
                <a:gd name="T26" fmla="*/ 24 w 295"/>
                <a:gd name="T27" fmla="*/ 275 h 328"/>
                <a:gd name="T28" fmla="*/ 38 w 295"/>
                <a:gd name="T29" fmla="*/ 271 h 328"/>
                <a:gd name="T30" fmla="*/ 38 w 295"/>
                <a:gd name="T31" fmla="*/ 271 h 328"/>
                <a:gd name="T32" fmla="*/ 46 w 295"/>
                <a:gd name="T33" fmla="*/ 247 h 328"/>
                <a:gd name="T34" fmla="*/ 60 w 295"/>
                <a:gd name="T35" fmla="*/ 224 h 328"/>
                <a:gd name="T36" fmla="*/ 103 w 295"/>
                <a:gd name="T37" fmla="*/ 211 h 328"/>
                <a:gd name="T38" fmla="*/ 103 w 295"/>
                <a:gd name="T39" fmla="*/ 241 h 328"/>
                <a:gd name="T40" fmla="*/ 123 w 295"/>
                <a:gd name="T41" fmla="*/ 243 h 328"/>
                <a:gd name="T42" fmla="*/ 131 w 295"/>
                <a:gd name="T43" fmla="*/ 227 h 328"/>
                <a:gd name="T44" fmla="*/ 129 w 295"/>
                <a:gd name="T45" fmla="*/ 211 h 328"/>
                <a:gd name="T46" fmla="*/ 147 w 295"/>
                <a:gd name="T47" fmla="*/ 214 h 328"/>
                <a:gd name="T48" fmla="*/ 123 w 295"/>
                <a:gd name="T49" fmla="*/ 284 h 328"/>
                <a:gd name="T50" fmla="*/ 128 w 295"/>
                <a:gd name="T51" fmla="*/ 290 h 328"/>
                <a:gd name="T52" fmla="*/ 126 w 295"/>
                <a:gd name="T53" fmla="*/ 314 h 328"/>
                <a:gd name="T54" fmla="*/ 126 w 295"/>
                <a:gd name="T55" fmla="*/ 314 h 328"/>
                <a:gd name="T56" fmla="*/ 145 w 295"/>
                <a:gd name="T57" fmla="*/ 325 h 328"/>
                <a:gd name="T58" fmla="*/ 153 w 295"/>
                <a:gd name="T59" fmla="*/ 328 h 328"/>
                <a:gd name="T60" fmla="*/ 161 w 295"/>
                <a:gd name="T61" fmla="*/ 300 h 328"/>
                <a:gd name="T62" fmla="*/ 161 w 295"/>
                <a:gd name="T63" fmla="*/ 300 h 328"/>
                <a:gd name="T64" fmla="*/ 143 w 295"/>
                <a:gd name="T65" fmla="*/ 289 h 328"/>
                <a:gd name="T66" fmla="*/ 142 w 295"/>
                <a:gd name="T67" fmla="*/ 288 h 328"/>
                <a:gd name="T68" fmla="*/ 141 w 295"/>
                <a:gd name="T69" fmla="*/ 288 h 328"/>
                <a:gd name="T70" fmla="*/ 161 w 295"/>
                <a:gd name="T71" fmla="*/ 225 h 328"/>
                <a:gd name="T72" fmla="*/ 170 w 295"/>
                <a:gd name="T73" fmla="*/ 214 h 328"/>
                <a:gd name="T74" fmla="*/ 233 w 295"/>
                <a:gd name="T75" fmla="*/ 228 h 328"/>
                <a:gd name="T76" fmla="*/ 235 w 295"/>
                <a:gd name="T77" fmla="*/ 257 h 328"/>
                <a:gd name="T78" fmla="*/ 255 w 295"/>
                <a:gd name="T79" fmla="*/ 259 h 328"/>
                <a:gd name="T80" fmla="*/ 263 w 295"/>
                <a:gd name="T81" fmla="*/ 248 h 328"/>
                <a:gd name="T82" fmla="*/ 268 w 295"/>
                <a:gd name="T83" fmla="*/ 271 h 328"/>
                <a:gd name="T84" fmla="*/ 255 w 295"/>
                <a:gd name="T85" fmla="*/ 278 h 328"/>
                <a:gd name="T86" fmla="*/ 251 w 295"/>
                <a:gd name="T87" fmla="*/ 279 h 328"/>
                <a:gd name="T88" fmla="*/ 245 w 295"/>
                <a:gd name="T89" fmla="*/ 292 h 328"/>
                <a:gd name="T90" fmla="*/ 266 w 295"/>
                <a:gd name="T91" fmla="*/ 306 h 328"/>
                <a:gd name="T92" fmla="*/ 278 w 295"/>
                <a:gd name="T93" fmla="*/ 299 h 328"/>
                <a:gd name="T94" fmla="*/ 284 w 295"/>
                <a:gd name="T95" fmla="*/ 296 h 328"/>
                <a:gd name="T96" fmla="*/ 288 w 295"/>
                <a:gd name="T97" fmla="*/ 289 h 328"/>
                <a:gd name="T98" fmla="*/ 292 w 295"/>
                <a:gd name="T99" fmla="*/ 282 h 328"/>
                <a:gd name="T100" fmla="*/ 130 w 295"/>
                <a:gd name="T101" fmla="*/ 190 h 328"/>
                <a:gd name="T102" fmla="*/ 139 w 295"/>
                <a:gd name="T103" fmla="*/ 193 h 328"/>
                <a:gd name="T104" fmla="*/ 129 w 295"/>
                <a:gd name="T105" fmla="*/ 191 h 328"/>
                <a:gd name="T106" fmla="*/ 130 w 295"/>
                <a:gd name="T107" fmla="*/ 189 h 328"/>
                <a:gd name="T108" fmla="*/ 111 w 295"/>
                <a:gd name="T109" fmla="*/ 211 h 328"/>
                <a:gd name="T110" fmla="*/ 111 w 295"/>
                <a:gd name="T111" fmla="*/ 211 h 328"/>
                <a:gd name="T112" fmla="*/ 229 w 295"/>
                <a:gd name="T113" fmla="*/ 199 h 328"/>
                <a:gd name="T114" fmla="*/ 243 w 295"/>
                <a:gd name="T115" fmla="*/ 213 h 328"/>
                <a:gd name="T116" fmla="*/ 200 w 295"/>
                <a:gd name="T117" fmla="*/ 20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5" h="328">
                  <a:moveTo>
                    <a:pt x="292" y="282"/>
                  </a:moveTo>
                  <a:cubicBezTo>
                    <a:pt x="291" y="263"/>
                    <a:pt x="290" y="246"/>
                    <a:pt x="267" y="227"/>
                  </a:cubicBezTo>
                  <a:cubicBezTo>
                    <a:pt x="266" y="226"/>
                    <a:pt x="264" y="225"/>
                    <a:pt x="263" y="224"/>
                  </a:cubicBezTo>
                  <a:cubicBezTo>
                    <a:pt x="262" y="218"/>
                    <a:pt x="261" y="213"/>
                    <a:pt x="261" y="211"/>
                  </a:cubicBezTo>
                  <a:cubicBezTo>
                    <a:pt x="260" y="208"/>
                    <a:pt x="259" y="205"/>
                    <a:pt x="258" y="203"/>
                  </a:cubicBezTo>
                  <a:cubicBezTo>
                    <a:pt x="253" y="194"/>
                    <a:pt x="246" y="187"/>
                    <a:pt x="235" y="183"/>
                  </a:cubicBezTo>
                  <a:cubicBezTo>
                    <a:pt x="225" y="179"/>
                    <a:pt x="212" y="178"/>
                    <a:pt x="194" y="184"/>
                  </a:cubicBezTo>
                  <a:cubicBezTo>
                    <a:pt x="187" y="186"/>
                    <a:pt x="179" y="189"/>
                    <a:pt x="170" y="193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241" y="77"/>
                    <a:pt x="295" y="60"/>
                    <a:pt x="295" y="40"/>
                  </a:cubicBezTo>
                  <a:cubicBezTo>
                    <a:pt x="295" y="18"/>
                    <a:pt x="229" y="0"/>
                    <a:pt x="147" y="0"/>
                  </a:cubicBezTo>
                  <a:cubicBezTo>
                    <a:pt x="66" y="0"/>
                    <a:pt x="0" y="18"/>
                    <a:pt x="0" y="40"/>
                  </a:cubicBezTo>
                  <a:cubicBezTo>
                    <a:pt x="0" y="62"/>
                    <a:pt x="66" y="80"/>
                    <a:pt x="147" y="80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142" y="175"/>
                    <a:pt x="137" y="173"/>
                    <a:pt x="133" y="172"/>
                  </a:cubicBezTo>
                  <a:cubicBezTo>
                    <a:pt x="126" y="171"/>
                    <a:pt x="120" y="173"/>
                    <a:pt x="116" y="178"/>
                  </a:cubicBezTo>
                  <a:cubicBezTo>
                    <a:pt x="114" y="181"/>
                    <a:pt x="112" y="184"/>
                    <a:pt x="112" y="188"/>
                  </a:cubicBezTo>
                  <a:cubicBezTo>
                    <a:pt x="112" y="188"/>
                    <a:pt x="112" y="188"/>
                    <a:pt x="112" y="188"/>
                  </a:cubicBezTo>
                  <a:cubicBezTo>
                    <a:pt x="112" y="189"/>
                    <a:pt x="111" y="191"/>
                    <a:pt x="111" y="193"/>
                  </a:cubicBezTo>
                  <a:cubicBezTo>
                    <a:pt x="105" y="193"/>
                    <a:pt x="98" y="194"/>
                    <a:pt x="91" y="195"/>
                  </a:cubicBezTo>
                  <a:cubicBezTo>
                    <a:pt x="76" y="197"/>
                    <a:pt x="62" y="201"/>
                    <a:pt x="50" y="209"/>
                  </a:cubicBezTo>
                  <a:cubicBezTo>
                    <a:pt x="39" y="217"/>
                    <a:pt x="31" y="228"/>
                    <a:pt x="29" y="243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13" y="247"/>
                    <a:pt x="8" y="254"/>
                    <a:pt x="8" y="261"/>
                  </a:cubicBezTo>
                  <a:cubicBezTo>
                    <a:pt x="8" y="270"/>
                    <a:pt x="14" y="276"/>
                    <a:pt x="21" y="275"/>
                  </a:cubicBezTo>
                  <a:cubicBezTo>
                    <a:pt x="22" y="275"/>
                    <a:pt x="23" y="275"/>
                    <a:pt x="24" y="275"/>
                  </a:cubicBezTo>
                  <a:cubicBezTo>
                    <a:pt x="24" y="275"/>
                    <a:pt x="24" y="275"/>
                    <a:pt x="24" y="275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38" y="271"/>
                    <a:pt x="38" y="271"/>
                    <a:pt x="38" y="271"/>
                  </a:cubicBezTo>
                  <a:cubicBezTo>
                    <a:pt x="44" y="269"/>
                    <a:pt x="48" y="262"/>
                    <a:pt x="48" y="255"/>
                  </a:cubicBezTo>
                  <a:cubicBezTo>
                    <a:pt x="48" y="252"/>
                    <a:pt x="48" y="249"/>
                    <a:pt x="46" y="247"/>
                  </a:cubicBezTo>
                  <a:cubicBezTo>
                    <a:pt x="46" y="247"/>
                    <a:pt x="46" y="247"/>
                    <a:pt x="46" y="247"/>
                  </a:cubicBezTo>
                  <a:cubicBezTo>
                    <a:pt x="47" y="236"/>
                    <a:pt x="53" y="229"/>
                    <a:pt x="60" y="224"/>
                  </a:cubicBezTo>
                  <a:cubicBezTo>
                    <a:pt x="69" y="218"/>
                    <a:pt x="81" y="214"/>
                    <a:pt x="94" y="212"/>
                  </a:cubicBezTo>
                  <a:cubicBezTo>
                    <a:pt x="97" y="212"/>
                    <a:pt x="100" y="212"/>
                    <a:pt x="103" y="211"/>
                  </a:cubicBezTo>
                  <a:cubicBezTo>
                    <a:pt x="100" y="213"/>
                    <a:pt x="97" y="220"/>
                    <a:pt x="97" y="227"/>
                  </a:cubicBezTo>
                  <a:cubicBezTo>
                    <a:pt x="97" y="235"/>
                    <a:pt x="100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23" y="243"/>
                    <a:pt x="123" y="243"/>
                    <a:pt x="123" y="243"/>
                  </a:cubicBezTo>
                  <a:cubicBezTo>
                    <a:pt x="124" y="244"/>
                    <a:pt x="124" y="244"/>
                    <a:pt x="125" y="244"/>
                  </a:cubicBezTo>
                  <a:cubicBezTo>
                    <a:pt x="128" y="243"/>
                    <a:pt x="131" y="236"/>
                    <a:pt x="131" y="227"/>
                  </a:cubicBezTo>
                  <a:cubicBezTo>
                    <a:pt x="131" y="222"/>
                    <a:pt x="130" y="218"/>
                    <a:pt x="129" y="216"/>
                  </a:cubicBezTo>
                  <a:cubicBezTo>
                    <a:pt x="129" y="214"/>
                    <a:pt x="129" y="212"/>
                    <a:pt x="129" y="211"/>
                  </a:cubicBezTo>
                  <a:cubicBezTo>
                    <a:pt x="135" y="211"/>
                    <a:pt x="141" y="211"/>
                    <a:pt x="147" y="212"/>
                  </a:cubicBezTo>
                  <a:cubicBezTo>
                    <a:pt x="147" y="214"/>
                    <a:pt x="147" y="214"/>
                    <a:pt x="147" y="214"/>
                  </a:cubicBezTo>
                  <a:cubicBezTo>
                    <a:pt x="147" y="214"/>
                    <a:pt x="147" y="214"/>
                    <a:pt x="147" y="215"/>
                  </a:cubicBezTo>
                  <a:cubicBezTo>
                    <a:pt x="121" y="243"/>
                    <a:pt x="122" y="269"/>
                    <a:pt x="123" y="284"/>
                  </a:cubicBezTo>
                  <a:cubicBezTo>
                    <a:pt x="124" y="287"/>
                    <a:pt x="124" y="288"/>
                    <a:pt x="124" y="290"/>
                  </a:cubicBezTo>
                  <a:cubicBezTo>
                    <a:pt x="128" y="290"/>
                    <a:pt x="128" y="290"/>
                    <a:pt x="128" y="290"/>
                  </a:cubicBezTo>
                  <a:cubicBezTo>
                    <a:pt x="124" y="293"/>
                    <a:pt x="122" y="298"/>
                    <a:pt x="122" y="303"/>
                  </a:cubicBezTo>
                  <a:cubicBezTo>
                    <a:pt x="122" y="307"/>
                    <a:pt x="124" y="311"/>
                    <a:pt x="126" y="314"/>
                  </a:cubicBezTo>
                  <a:cubicBezTo>
                    <a:pt x="126" y="314"/>
                    <a:pt x="126" y="314"/>
                    <a:pt x="126" y="314"/>
                  </a:cubicBezTo>
                  <a:cubicBezTo>
                    <a:pt x="126" y="314"/>
                    <a:pt x="126" y="314"/>
                    <a:pt x="126" y="314"/>
                  </a:cubicBezTo>
                  <a:cubicBezTo>
                    <a:pt x="127" y="315"/>
                    <a:pt x="129" y="316"/>
                    <a:pt x="131" y="316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45" y="325"/>
                    <a:pt x="145" y="325"/>
                    <a:pt x="145" y="325"/>
                  </a:cubicBezTo>
                  <a:cubicBezTo>
                    <a:pt x="147" y="327"/>
                    <a:pt x="150" y="328"/>
                    <a:pt x="153" y="328"/>
                  </a:cubicBezTo>
                  <a:cubicBezTo>
                    <a:pt x="160" y="327"/>
                    <a:pt x="166" y="320"/>
                    <a:pt x="166" y="311"/>
                  </a:cubicBezTo>
                  <a:cubicBezTo>
                    <a:pt x="166" y="307"/>
                    <a:pt x="164" y="303"/>
                    <a:pt x="161" y="300"/>
                  </a:cubicBezTo>
                  <a:cubicBezTo>
                    <a:pt x="161" y="300"/>
                    <a:pt x="161" y="300"/>
                    <a:pt x="161" y="300"/>
                  </a:cubicBezTo>
                  <a:cubicBezTo>
                    <a:pt x="161" y="300"/>
                    <a:pt x="161" y="300"/>
                    <a:pt x="161" y="300"/>
                  </a:cubicBezTo>
                  <a:cubicBezTo>
                    <a:pt x="160" y="299"/>
                    <a:pt x="159" y="299"/>
                    <a:pt x="158" y="298"/>
                  </a:cubicBezTo>
                  <a:cubicBezTo>
                    <a:pt x="143" y="289"/>
                    <a:pt x="143" y="289"/>
                    <a:pt x="143" y="289"/>
                  </a:cubicBezTo>
                  <a:cubicBezTo>
                    <a:pt x="143" y="289"/>
                    <a:pt x="143" y="288"/>
                    <a:pt x="143" y="288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42" y="288"/>
                    <a:pt x="142" y="288"/>
                    <a:pt x="142" y="288"/>
                  </a:cubicBezTo>
                  <a:cubicBezTo>
                    <a:pt x="142" y="288"/>
                    <a:pt x="142" y="288"/>
                    <a:pt x="141" y="288"/>
                  </a:cubicBezTo>
                  <a:cubicBezTo>
                    <a:pt x="141" y="286"/>
                    <a:pt x="141" y="285"/>
                    <a:pt x="141" y="283"/>
                  </a:cubicBezTo>
                  <a:cubicBezTo>
                    <a:pt x="140" y="270"/>
                    <a:pt x="139" y="249"/>
                    <a:pt x="161" y="225"/>
                  </a:cubicBezTo>
                  <a:cubicBezTo>
                    <a:pt x="166" y="224"/>
                    <a:pt x="170" y="219"/>
                    <a:pt x="170" y="214"/>
                  </a:cubicBezTo>
                  <a:cubicBezTo>
                    <a:pt x="170" y="214"/>
                    <a:pt x="170" y="214"/>
                    <a:pt x="170" y="214"/>
                  </a:cubicBezTo>
                  <a:cubicBezTo>
                    <a:pt x="188" y="216"/>
                    <a:pt x="203" y="219"/>
                    <a:pt x="216" y="222"/>
                  </a:cubicBezTo>
                  <a:cubicBezTo>
                    <a:pt x="222" y="224"/>
                    <a:pt x="228" y="226"/>
                    <a:pt x="233" y="228"/>
                  </a:cubicBezTo>
                  <a:cubicBezTo>
                    <a:pt x="231" y="231"/>
                    <a:pt x="229" y="236"/>
                    <a:pt x="229" y="243"/>
                  </a:cubicBezTo>
                  <a:cubicBezTo>
                    <a:pt x="229" y="250"/>
                    <a:pt x="232" y="256"/>
                    <a:pt x="235" y="257"/>
                  </a:cubicBezTo>
                  <a:cubicBezTo>
                    <a:pt x="235" y="257"/>
                    <a:pt x="235" y="257"/>
                    <a:pt x="235" y="257"/>
                  </a:cubicBezTo>
                  <a:cubicBezTo>
                    <a:pt x="255" y="259"/>
                    <a:pt x="255" y="259"/>
                    <a:pt x="255" y="259"/>
                  </a:cubicBezTo>
                  <a:cubicBezTo>
                    <a:pt x="255" y="259"/>
                    <a:pt x="256" y="259"/>
                    <a:pt x="256" y="259"/>
                  </a:cubicBezTo>
                  <a:cubicBezTo>
                    <a:pt x="259" y="258"/>
                    <a:pt x="262" y="254"/>
                    <a:pt x="263" y="248"/>
                  </a:cubicBezTo>
                  <a:cubicBezTo>
                    <a:pt x="269" y="255"/>
                    <a:pt x="272" y="262"/>
                    <a:pt x="273" y="269"/>
                  </a:cubicBezTo>
                  <a:cubicBezTo>
                    <a:pt x="271" y="270"/>
                    <a:pt x="270" y="270"/>
                    <a:pt x="268" y="271"/>
                  </a:cubicBezTo>
                  <a:cubicBezTo>
                    <a:pt x="268" y="271"/>
                    <a:pt x="268" y="271"/>
                    <a:pt x="268" y="271"/>
                  </a:cubicBezTo>
                  <a:cubicBezTo>
                    <a:pt x="255" y="278"/>
                    <a:pt x="255" y="278"/>
                    <a:pt x="255" y="278"/>
                  </a:cubicBezTo>
                  <a:cubicBezTo>
                    <a:pt x="254" y="278"/>
                    <a:pt x="253" y="279"/>
                    <a:pt x="252" y="279"/>
                  </a:cubicBezTo>
                  <a:cubicBezTo>
                    <a:pt x="251" y="279"/>
                    <a:pt x="251" y="279"/>
                    <a:pt x="251" y="279"/>
                  </a:cubicBezTo>
                  <a:cubicBezTo>
                    <a:pt x="251" y="279"/>
                    <a:pt x="251" y="279"/>
                    <a:pt x="251" y="279"/>
                  </a:cubicBezTo>
                  <a:cubicBezTo>
                    <a:pt x="248" y="282"/>
                    <a:pt x="245" y="287"/>
                    <a:pt x="245" y="292"/>
                  </a:cubicBezTo>
                  <a:cubicBezTo>
                    <a:pt x="245" y="300"/>
                    <a:pt x="251" y="307"/>
                    <a:pt x="259" y="307"/>
                  </a:cubicBezTo>
                  <a:cubicBezTo>
                    <a:pt x="262" y="307"/>
                    <a:pt x="264" y="307"/>
                    <a:pt x="266" y="306"/>
                  </a:cubicBezTo>
                  <a:cubicBezTo>
                    <a:pt x="266" y="306"/>
                    <a:pt x="266" y="306"/>
                    <a:pt x="266" y="306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80" y="299"/>
                    <a:pt x="282" y="298"/>
                    <a:pt x="283" y="296"/>
                  </a:cubicBezTo>
                  <a:cubicBezTo>
                    <a:pt x="284" y="296"/>
                    <a:pt x="284" y="296"/>
                    <a:pt x="284" y="296"/>
                  </a:cubicBezTo>
                  <a:cubicBezTo>
                    <a:pt x="284" y="296"/>
                    <a:pt x="284" y="296"/>
                    <a:pt x="284" y="296"/>
                  </a:cubicBezTo>
                  <a:cubicBezTo>
                    <a:pt x="286" y="294"/>
                    <a:pt x="287" y="292"/>
                    <a:pt x="288" y="289"/>
                  </a:cubicBezTo>
                  <a:cubicBezTo>
                    <a:pt x="292" y="289"/>
                    <a:pt x="292" y="289"/>
                    <a:pt x="292" y="289"/>
                  </a:cubicBezTo>
                  <a:cubicBezTo>
                    <a:pt x="292" y="287"/>
                    <a:pt x="292" y="285"/>
                    <a:pt x="292" y="282"/>
                  </a:cubicBezTo>
                  <a:close/>
                  <a:moveTo>
                    <a:pt x="130" y="189"/>
                  </a:moveTo>
                  <a:cubicBezTo>
                    <a:pt x="130" y="189"/>
                    <a:pt x="130" y="190"/>
                    <a:pt x="130" y="190"/>
                  </a:cubicBezTo>
                  <a:cubicBezTo>
                    <a:pt x="133" y="190"/>
                    <a:pt x="136" y="191"/>
                    <a:pt x="139" y="193"/>
                  </a:cubicBezTo>
                  <a:cubicBezTo>
                    <a:pt x="139" y="193"/>
                    <a:pt x="139" y="193"/>
                    <a:pt x="139" y="193"/>
                  </a:cubicBezTo>
                  <a:cubicBezTo>
                    <a:pt x="136" y="193"/>
                    <a:pt x="133" y="193"/>
                    <a:pt x="129" y="193"/>
                  </a:cubicBezTo>
                  <a:cubicBezTo>
                    <a:pt x="129" y="192"/>
                    <a:pt x="129" y="191"/>
                    <a:pt x="129" y="191"/>
                  </a:cubicBezTo>
                  <a:cubicBezTo>
                    <a:pt x="129" y="191"/>
                    <a:pt x="129" y="191"/>
                    <a:pt x="129" y="191"/>
                  </a:cubicBezTo>
                  <a:cubicBezTo>
                    <a:pt x="129" y="190"/>
                    <a:pt x="130" y="189"/>
                    <a:pt x="130" y="189"/>
                  </a:cubicBezTo>
                  <a:close/>
                  <a:moveTo>
                    <a:pt x="111" y="211"/>
                  </a:moveTo>
                  <a:cubicBezTo>
                    <a:pt x="111" y="211"/>
                    <a:pt x="111" y="211"/>
                    <a:pt x="111" y="211"/>
                  </a:cubicBezTo>
                  <a:cubicBezTo>
                    <a:pt x="108" y="211"/>
                    <a:pt x="108" y="211"/>
                    <a:pt x="108" y="211"/>
                  </a:cubicBezTo>
                  <a:cubicBezTo>
                    <a:pt x="109" y="211"/>
                    <a:pt x="110" y="211"/>
                    <a:pt x="111" y="211"/>
                  </a:cubicBezTo>
                  <a:close/>
                  <a:moveTo>
                    <a:pt x="200" y="200"/>
                  </a:moveTo>
                  <a:cubicBezTo>
                    <a:pt x="213" y="197"/>
                    <a:pt x="222" y="197"/>
                    <a:pt x="229" y="199"/>
                  </a:cubicBezTo>
                  <a:cubicBezTo>
                    <a:pt x="235" y="202"/>
                    <a:pt x="239" y="206"/>
                    <a:pt x="242" y="211"/>
                  </a:cubicBezTo>
                  <a:cubicBezTo>
                    <a:pt x="242" y="211"/>
                    <a:pt x="242" y="212"/>
                    <a:pt x="243" y="213"/>
                  </a:cubicBezTo>
                  <a:cubicBezTo>
                    <a:pt x="236" y="210"/>
                    <a:pt x="229" y="207"/>
                    <a:pt x="221" y="205"/>
                  </a:cubicBezTo>
                  <a:cubicBezTo>
                    <a:pt x="214" y="203"/>
                    <a:pt x="207" y="202"/>
                    <a:pt x="200" y="2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 23"/>
            <p:cNvSpPr>
              <a:spLocks/>
            </p:cNvSpPr>
            <p:nvPr/>
          </p:nvSpPr>
          <p:spPr bwMode="auto">
            <a:xfrm>
              <a:off x="3980" y="1946"/>
              <a:ext cx="178" cy="311"/>
            </a:xfrm>
            <a:custGeom>
              <a:avLst/>
              <a:gdLst>
                <a:gd name="T0" fmla="*/ 85 w 104"/>
                <a:gd name="T1" fmla="*/ 8 h 181"/>
                <a:gd name="T2" fmla="*/ 86 w 104"/>
                <a:gd name="T3" fmla="*/ 104 h 181"/>
                <a:gd name="T4" fmla="*/ 20 w 104"/>
                <a:gd name="T5" fmla="*/ 173 h 181"/>
                <a:gd name="T6" fmla="*/ 18 w 104"/>
                <a:gd name="T7" fmla="*/ 77 h 181"/>
                <a:gd name="T8" fmla="*/ 85 w 104"/>
                <a:gd name="T9" fmla="*/ 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81">
                  <a:moveTo>
                    <a:pt x="85" y="8"/>
                  </a:moveTo>
                  <a:cubicBezTo>
                    <a:pt x="104" y="15"/>
                    <a:pt x="104" y="58"/>
                    <a:pt x="86" y="104"/>
                  </a:cubicBezTo>
                  <a:cubicBezTo>
                    <a:pt x="68" y="150"/>
                    <a:pt x="38" y="181"/>
                    <a:pt x="20" y="173"/>
                  </a:cubicBezTo>
                  <a:cubicBezTo>
                    <a:pt x="1" y="166"/>
                    <a:pt x="0" y="123"/>
                    <a:pt x="18" y="77"/>
                  </a:cubicBezTo>
                  <a:cubicBezTo>
                    <a:pt x="36" y="31"/>
                    <a:pt x="66" y="0"/>
                    <a:pt x="85" y="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 24"/>
            <p:cNvSpPr>
              <a:spLocks/>
            </p:cNvSpPr>
            <p:nvPr/>
          </p:nvSpPr>
          <p:spPr bwMode="auto">
            <a:xfrm>
              <a:off x="3047" y="1449"/>
              <a:ext cx="1056" cy="1417"/>
            </a:xfrm>
            <a:custGeom>
              <a:avLst/>
              <a:gdLst>
                <a:gd name="T0" fmla="*/ 485 w 617"/>
                <a:gd name="T1" fmla="*/ 1 h 824"/>
                <a:gd name="T2" fmla="*/ 529 w 617"/>
                <a:gd name="T3" fmla="*/ 26 h 824"/>
                <a:gd name="T4" fmla="*/ 536 w 617"/>
                <a:gd name="T5" fmla="*/ 59 h 824"/>
                <a:gd name="T6" fmla="*/ 531 w 617"/>
                <a:gd name="T7" fmla="*/ 96 h 824"/>
                <a:gd name="T8" fmla="*/ 529 w 617"/>
                <a:gd name="T9" fmla="*/ 116 h 824"/>
                <a:gd name="T10" fmla="*/ 538 w 617"/>
                <a:gd name="T11" fmla="*/ 128 h 824"/>
                <a:gd name="T12" fmla="*/ 553 w 617"/>
                <a:gd name="T13" fmla="*/ 142 h 824"/>
                <a:gd name="T14" fmla="*/ 582 w 617"/>
                <a:gd name="T15" fmla="*/ 149 h 824"/>
                <a:gd name="T16" fmla="*/ 617 w 617"/>
                <a:gd name="T17" fmla="*/ 207 h 824"/>
                <a:gd name="T18" fmla="*/ 597 w 617"/>
                <a:gd name="T19" fmla="*/ 305 h 824"/>
                <a:gd name="T20" fmla="*/ 568 w 617"/>
                <a:gd name="T21" fmla="*/ 408 h 824"/>
                <a:gd name="T22" fmla="*/ 551 w 617"/>
                <a:gd name="T23" fmla="*/ 485 h 824"/>
                <a:gd name="T24" fmla="*/ 537 w 617"/>
                <a:gd name="T25" fmla="*/ 492 h 824"/>
                <a:gd name="T26" fmla="*/ 477 w 617"/>
                <a:gd name="T27" fmla="*/ 539 h 824"/>
                <a:gd name="T28" fmla="*/ 361 w 617"/>
                <a:gd name="T29" fmla="*/ 545 h 824"/>
                <a:gd name="T30" fmla="*/ 293 w 617"/>
                <a:gd name="T31" fmla="*/ 578 h 824"/>
                <a:gd name="T32" fmla="*/ 266 w 617"/>
                <a:gd name="T33" fmla="*/ 657 h 824"/>
                <a:gd name="T34" fmla="*/ 254 w 617"/>
                <a:gd name="T35" fmla="*/ 679 h 824"/>
                <a:gd name="T36" fmla="*/ 257 w 617"/>
                <a:gd name="T37" fmla="*/ 712 h 824"/>
                <a:gd name="T38" fmla="*/ 270 w 617"/>
                <a:gd name="T39" fmla="*/ 754 h 824"/>
                <a:gd name="T40" fmla="*/ 257 w 617"/>
                <a:gd name="T41" fmla="*/ 807 h 824"/>
                <a:gd name="T42" fmla="*/ 221 w 617"/>
                <a:gd name="T43" fmla="*/ 809 h 824"/>
                <a:gd name="T44" fmla="*/ 203 w 617"/>
                <a:gd name="T45" fmla="*/ 802 h 824"/>
                <a:gd name="T46" fmla="*/ 139 w 617"/>
                <a:gd name="T47" fmla="*/ 813 h 824"/>
                <a:gd name="T48" fmla="*/ 93 w 617"/>
                <a:gd name="T49" fmla="*/ 789 h 824"/>
                <a:gd name="T50" fmla="*/ 27 w 617"/>
                <a:gd name="T51" fmla="*/ 769 h 824"/>
                <a:gd name="T52" fmla="*/ 49 w 617"/>
                <a:gd name="T53" fmla="*/ 729 h 824"/>
                <a:gd name="T54" fmla="*/ 118 w 617"/>
                <a:gd name="T55" fmla="*/ 729 h 824"/>
                <a:gd name="T56" fmla="*/ 150 w 617"/>
                <a:gd name="T57" fmla="*/ 706 h 824"/>
                <a:gd name="T58" fmla="*/ 177 w 617"/>
                <a:gd name="T59" fmla="*/ 675 h 824"/>
                <a:gd name="T60" fmla="*/ 179 w 617"/>
                <a:gd name="T61" fmla="*/ 633 h 824"/>
                <a:gd name="T62" fmla="*/ 156 w 617"/>
                <a:gd name="T63" fmla="*/ 526 h 824"/>
                <a:gd name="T64" fmla="*/ 193 w 617"/>
                <a:gd name="T65" fmla="*/ 466 h 824"/>
                <a:gd name="T66" fmla="*/ 321 w 617"/>
                <a:gd name="T67" fmla="*/ 431 h 824"/>
                <a:gd name="T68" fmla="*/ 341 w 617"/>
                <a:gd name="T69" fmla="*/ 413 h 824"/>
                <a:gd name="T70" fmla="*/ 383 w 617"/>
                <a:gd name="T71" fmla="*/ 385 h 824"/>
                <a:gd name="T72" fmla="*/ 387 w 617"/>
                <a:gd name="T73" fmla="*/ 305 h 824"/>
                <a:gd name="T74" fmla="*/ 401 w 617"/>
                <a:gd name="T75" fmla="*/ 249 h 824"/>
                <a:gd name="T76" fmla="*/ 432 w 617"/>
                <a:gd name="T77" fmla="*/ 188 h 824"/>
                <a:gd name="T78" fmla="*/ 469 w 617"/>
                <a:gd name="T79" fmla="*/ 168 h 824"/>
                <a:gd name="T80" fmla="*/ 474 w 617"/>
                <a:gd name="T81" fmla="*/ 143 h 824"/>
                <a:gd name="T82" fmla="*/ 451 w 617"/>
                <a:gd name="T83" fmla="*/ 116 h 824"/>
                <a:gd name="T84" fmla="*/ 444 w 617"/>
                <a:gd name="T85" fmla="*/ 97 h 824"/>
                <a:gd name="T86" fmla="*/ 439 w 617"/>
                <a:gd name="T87" fmla="*/ 68 h 824"/>
                <a:gd name="T88" fmla="*/ 485 w 617"/>
                <a:gd name="T89" fmla="*/ 1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7" h="824">
                  <a:moveTo>
                    <a:pt x="485" y="1"/>
                  </a:moveTo>
                  <a:cubicBezTo>
                    <a:pt x="509" y="0"/>
                    <a:pt x="523" y="12"/>
                    <a:pt x="529" y="26"/>
                  </a:cubicBezTo>
                  <a:cubicBezTo>
                    <a:pt x="535" y="39"/>
                    <a:pt x="536" y="59"/>
                    <a:pt x="536" y="59"/>
                  </a:cubicBezTo>
                  <a:cubicBezTo>
                    <a:pt x="547" y="62"/>
                    <a:pt x="542" y="93"/>
                    <a:pt x="531" y="96"/>
                  </a:cubicBezTo>
                  <a:cubicBezTo>
                    <a:pt x="531" y="96"/>
                    <a:pt x="527" y="108"/>
                    <a:pt x="529" y="116"/>
                  </a:cubicBezTo>
                  <a:cubicBezTo>
                    <a:pt x="531" y="125"/>
                    <a:pt x="533" y="130"/>
                    <a:pt x="538" y="128"/>
                  </a:cubicBezTo>
                  <a:cubicBezTo>
                    <a:pt x="543" y="127"/>
                    <a:pt x="545" y="135"/>
                    <a:pt x="553" y="142"/>
                  </a:cubicBezTo>
                  <a:cubicBezTo>
                    <a:pt x="562" y="148"/>
                    <a:pt x="571" y="149"/>
                    <a:pt x="582" y="149"/>
                  </a:cubicBezTo>
                  <a:cubicBezTo>
                    <a:pt x="594" y="149"/>
                    <a:pt x="617" y="158"/>
                    <a:pt x="617" y="207"/>
                  </a:cubicBezTo>
                  <a:cubicBezTo>
                    <a:pt x="617" y="257"/>
                    <a:pt x="607" y="289"/>
                    <a:pt x="597" y="305"/>
                  </a:cubicBezTo>
                  <a:cubicBezTo>
                    <a:pt x="586" y="321"/>
                    <a:pt x="568" y="381"/>
                    <a:pt x="568" y="408"/>
                  </a:cubicBezTo>
                  <a:cubicBezTo>
                    <a:pt x="568" y="435"/>
                    <a:pt x="554" y="476"/>
                    <a:pt x="551" y="485"/>
                  </a:cubicBezTo>
                  <a:cubicBezTo>
                    <a:pt x="548" y="493"/>
                    <a:pt x="544" y="494"/>
                    <a:pt x="537" y="492"/>
                  </a:cubicBezTo>
                  <a:cubicBezTo>
                    <a:pt x="529" y="490"/>
                    <a:pt x="511" y="538"/>
                    <a:pt x="477" y="539"/>
                  </a:cubicBezTo>
                  <a:cubicBezTo>
                    <a:pt x="444" y="540"/>
                    <a:pt x="401" y="538"/>
                    <a:pt x="361" y="545"/>
                  </a:cubicBezTo>
                  <a:cubicBezTo>
                    <a:pt x="321" y="553"/>
                    <a:pt x="296" y="563"/>
                    <a:pt x="293" y="578"/>
                  </a:cubicBezTo>
                  <a:cubicBezTo>
                    <a:pt x="290" y="593"/>
                    <a:pt x="273" y="649"/>
                    <a:pt x="266" y="657"/>
                  </a:cubicBezTo>
                  <a:cubicBezTo>
                    <a:pt x="258" y="665"/>
                    <a:pt x="249" y="669"/>
                    <a:pt x="254" y="679"/>
                  </a:cubicBezTo>
                  <a:cubicBezTo>
                    <a:pt x="258" y="689"/>
                    <a:pt x="260" y="700"/>
                    <a:pt x="257" y="712"/>
                  </a:cubicBezTo>
                  <a:cubicBezTo>
                    <a:pt x="254" y="724"/>
                    <a:pt x="263" y="738"/>
                    <a:pt x="270" y="754"/>
                  </a:cubicBezTo>
                  <a:cubicBezTo>
                    <a:pt x="277" y="769"/>
                    <a:pt x="286" y="800"/>
                    <a:pt x="257" y="807"/>
                  </a:cubicBezTo>
                  <a:cubicBezTo>
                    <a:pt x="228" y="813"/>
                    <a:pt x="221" y="809"/>
                    <a:pt x="221" y="809"/>
                  </a:cubicBezTo>
                  <a:cubicBezTo>
                    <a:pt x="221" y="809"/>
                    <a:pt x="220" y="797"/>
                    <a:pt x="203" y="802"/>
                  </a:cubicBezTo>
                  <a:cubicBezTo>
                    <a:pt x="185" y="808"/>
                    <a:pt x="167" y="824"/>
                    <a:pt x="139" y="813"/>
                  </a:cubicBezTo>
                  <a:cubicBezTo>
                    <a:pt x="111" y="802"/>
                    <a:pt x="93" y="789"/>
                    <a:pt x="93" y="789"/>
                  </a:cubicBezTo>
                  <a:cubicBezTo>
                    <a:pt x="93" y="789"/>
                    <a:pt x="54" y="793"/>
                    <a:pt x="27" y="769"/>
                  </a:cubicBezTo>
                  <a:cubicBezTo>
                    <a:pt x="0" y="745"/>
                    <a:pt x="13" y="736"/>
                    <a:pt x="49" y="729"/>
                  </a:cubicBezTo>
                  <a:cubicBezTo>
                    <a:pt x="84" y="721"/>
                    <a:pt x="99" y="733"/>
                    <a:pt x="118" y="729"/>
                  </a:cubicBezTo>
                  <a:cubicBezTo>
                    <a:pt x="138" y="724"/>
                    <a:pt x="133" y="716"/>
                    <a:pt x="150" y="706"/>
                  </a:cubicBezTo>
                  <a:cubicBezTo>
                    <a:pt x="166" y="696"/>
                    <a:pt x="171" y="690"/>
                    <a:pt x="177" y="675"/>
                  </a:cubicBezTo>
                  <a:cubicBezTo>
                    <a:pt x="182" y="661"/>
                    <a:pt x="186" y="671"/>
                    <a:pt x="179" y="633"/>
                  </a:cubicBezTo>
                  <a:cubicBezTo>
                    <a:pt x="171" y="595"/>
                    <a:pt x="154" y="551"/>
                    <a:pt x="156" y="526"/>
                  </a:cubicBezTo>
                  <a:cubicBezTo>
                    <a:pt x="158" y="501"/>
                    <a:pt x="154" y="478"/>
                    <a:pt x="193" y="466"/>
                  </a:cubicBezTo>
                  <a:cubicBezTo>
                    <a:pt x="232" y="454"/>
                    <a:pt x="310" y="435"/>
                    <a:pt x="321" y="431"/>
                  </a:cubicBezTo>
                  <a:cubicBezTo>
                    <a:pt x="332" y="428"/>
                    <a:pt x="314" y="423"/>
                    <a:pt x="341" y="413"/>
                  </a:cubicBezTo>
                  <a:cubicBezTo>
                    <a:pt x="367" y="403"/>
                    <a:pt x="389" y="399"/>
                    <a:pt x="383" y="385"/>
                  </a:cubicBezTo>
                  <a:cubicBezTo>
                    <a:pt x="348" y="367"/>
                    <a:pt x="367" y="300"/>
                    <a:pt x="387" y="305"/>
                  </a:cubicBezTo>
                  <a:cubicBezTo>
                    <a:pt x="390" y="291"/>
                    <a:pt x="401" y="265"/>
                    <a:pt x="401" y="249"/>
                  </a:cubicBezTo>
                  <a:cubicBezTo>
                    <a:pt x="400" y="228"/>
                    <a:pt x="410" y="198"/>
                    <a:pt x="432" y="188"/>
                  </a:cubicBezTo>
                  <a:cubicBezTo>
                    <a:pt x="454" y="179"/>
                    <a:pt x="460" y="178"/>
                    <a:pt x="469" y="168"/>
                  </a:cubicBezTo>
                  <a:cubicBezTo>
                    <a:pt x="477" y="158"/>
                    <a:pt x="475" y="148"/>
                    <a:pt x="474" y="143"/>
                  </a:cubicBezTo>
                  <a:cubicBezTo>
                    <a:pt x="473" y="137"/>
                    <a:pt x="454" y="125"/>
                    <a:pt x="451" y="116"/>
                  </a:cubicBezTo>
                  <a:cubicBezTo>
                    <a:pt x="448" y="106"/>
                    <a:pt x="445" y="99"/>
                    <a:pt x="444" y="97"/>
                  </a:cubicBezTo>
                  <a:cubicBezTo>
                    <a:pt x="437" y="92"/>
                    <a:pt x="436" y="74"/>
                    <a:pt x="439" y="68"/>
                  </a:cubicBezTo>
                  <a:cubicBezTo>
                    <a:pt x="440" y="59"/>
                    <a:pt x="433" y="4"/>
                    <a:pt x="485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 25"/>
            <p:cNvSpPr>
              <a:spLocks/>
            </p:cNvSpPr>
            <p:nvPr/>
          </p:nvSpPr>
          <p:spPr bwMode="auto">
            <a:xfrm>
              <a:off x="3718" y="1913"/>
              <a:ext cx="361" cy="349"/>
            </a:xfrm>
            <a:custGeom>
              <a:avLst/>
              <a:gdLst>
                <a:gd name="T0" fmla="*/ 0 w 361"/>
                <a:gd name="T1" fmla="*/ 198 h 349"/>
                <a:gd name="T2" fmla="*/ 236 w 361"/>
                <a:gd name="T3" fmla="*/ 0 h 349"/>
                <a:gd name="T4" fmla="*/ 361 w 361"/>
                <a:gd name="T5" fmla="*/ 152 h 349"/>
                <a:gd name="T6" fmla="*/ 126 w 361"/>
                <a:gd name="T7" fmla="*/ 349 h 349"/>
                <a:gd name="T8" fmla="*/ 0 w 361"/>
                <a:gd name="T9" fmla="*/ 19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1" h="349">
                  <a:moveTo>
                    <a:pt x="0" y="198"/>
                  </a:moveTo>
                  <a:lnTo>
                    <a:pt x="236" y="0"/>
                  </a:lnTo>
                  <a:lnTo>
                    <a:pt x="361" y="152"/>
                  </a:lnTo>
                  <a:lnTo>
                    <a:pt x="126" y="349"/>
                  </a:lnTo>
                  <a:lnTo>
                    <a:pt x="0" y="1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 26"/>
            <p:cNvSpPr>
              <a:spLocks/>
            </p:cNvSpPr>
            <p:nvPr/>
          </p:nvSpPr>
          <p:spPr bwMode="auto">
            <a:xfrm>
              <a:off x="3774" y="1948"/>
              <a:ext cx="173" cy="136"/>
            </a:xfrm>
            <a:custGeom>
              <a:avLst/>
              <a:gdLst>
                <a:gd name="T0" fmla="*/ 10 w 101"/>
                <a:gd name="T1" fmla="*/ 39 h 79"/>
                <a:gd name="T2" fmla="*/ 51 w 101"/>
                <a:gd name="T3" fmla="*/ 74 h 79"/>
                <a:gd name="T4" fmla="*/ 40 w 101"/>
                <a:gd name="T5" fmla="*/ 48 h 79"/>
                <a:gd name="T6" fmla="*/ 72 w 101"/>
                <a:gd name="T7" fmla="*/ 74 h 79"/>
                <a:gd name="T8" fmla="*/ 54 w 101"/>
                <a:gd name="T9" fmla="*/ 42 h 79"/>
                <a:gd name="T10" fmla="*/ 89 w 101"/>
                <a:gd name="T11" fmla="*/ 65 h 79"/>
                <a:gd name="T12" fmla="*/ 69 w 101"/>
                <a:gd name="T13" fmla="*/ 33 h 79"/>
                <a:gd name="T14" fmla="*/ 96 w 101"/>
                <a:gd name="T15" fmla="*/ 49 h 79"/>
                <a:gd name="T16" fmla="*/ 48 w 101"/>
                <a:gd name="T17" fmla="*/ 7 h 79"/>
                <a:gd name="T18" fmla="*/ 10 w 101"/>
                <a:gd name="T19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79">
                  <a:moveTo>
                    <a:pt x="10" y="39"/>
                  </a:moveTo>
                  <a:cubicBezTo>
                    <a:pt x="21" y="49"/>
                    <a:pt x="47" y="79"/>
                    <a:pt x="51" y="74"/>
                  </a:cubicBezTo>
                  <a:cubicBezTo>
                    <a:pt x="56" y="70"/>
                    <a:pt x="34" y="51"/>
                    <a:pt x="40" y="48"/>
                  </a:cubicBezTo>
                  <a:cubicBezTo>
                    <a:pt x="45" y="44"/>
                    <a:pt x="67" y="78"/>
                    <a:pt x="72" y="74"/>
                  </a:cubicBezTo>
                  <a:cubicBezTo>
                    <a:pt x="78" y="69"/>
                    <a:pt x="49" y="45"/>
                    <a:pt x="54" y="42"/>
                  </a:cubicBezTo>
                  <a:cubicBezTo>
                    <a:pt x="58" y="38"/>
                    <a:pt x="85" y="68"/>
                    <a:pt x="89" y="65"/>
                  </a:cubicBezTo>
                  <a:cubicBezTo>
                    <a:pt x="93" y="61"/>
                    <a:pt x="65" y="35"/>
                    <a:pt x="69" y="33"/>
                  </a:cubicBezTo>
                  <a:cubicBezTo>
                    <a:pt x="72" y="31"/>
                    <a:pt x="92" y="54"/>
                    <a:pt x="96" y="49"/>
                  </a:cubicBezTo>
                  <a:cubicBezTo>
                    <a:pt x="101" y="44"/>
                    <a:pt x="70" y="15"/>
                    <a:pt x="48" y="7"/>
                  </a:cubicBezTo>
                  <a:cubicBezTo>
                    <a:pt x="27" y="0"/>
                    <a:pt x="0" y="15"/>
                    <a:pt x="10" y="3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27"/>
            <p:cNvSpPr>
              <a:spLocks/>
            </p:cNvSpPr>
            <p:nvPr/>
          </p:nvSpPr>
          <p:spPr bwMode="auto">
            <a:xfrm>
              <a:off x="3771" y="1432"/>
              <a:ext cx="190" cy="152"/>
            </a:xfrm>
            <a:custGeom>
              <a:avLst/>
              <a:gdLst>
                <a:gd name="T0" fmla="*/ 4 w 111"/>
                <a:gd name="T1" fmla="*/ 88 h 88"/>
                <a:gd name="T2" fmla="*/ 104 w 111"/>
                <a:gd name="T3" fmla="*/ 43 h 88"/>
                <a:gd name="T4" fmla="*/ 75 w 111"/>
                <a:gd name="T5" fmla="*/ 10 h 88"/>
                <a:gd name="T6" fmla="*/ 4 w 111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88">
                  <a:moveTo>
                    <a:pt x="4" y="88"/>
                  </a:moveTo>
                  <a:cubicBezTo>
                    <a:pt x="31" y="87"/>
                    <a:pt x="97" y="68"/>
                    <a:pt x="104" y="43"/>
                  </a:cubicBezTo>
                  <a:cubicBezTo>
                    <a:pt x="111" y="17"/>
                    <a:pt x="83" y="6"/>
                    <a:pt x="75" y="10"/>
                  </a:cubicBezTo>
                  <a:cubicBezTo>
                    <a:pt x="68" y="1"/>
                    <a:pt x="0" y="0"/>
                    <a:pt x="4" y="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28"/>
            <p:cNvSpPr>
              <a:spLocks noEditPoints="1"/>
            </p:cNvSpPr>
            <p:nvPr/>
          </p:nvSpPr>
          <p:spPr bwMode="auto">
            <a:xfrm>
              <a:off x="1835" y="2226"/>
              <a:ext cx="520" cy="688"/>
            </a:xfrm>
            <a:custGeom>
              <a:avLst/>
              <a:gdLst>
                <a:gd name="T0" fmla="*/ 293 w 304"/>
                <a:gd name="T1" fmla="*/ 318 h 400"/>
                <a:gd name="T2" fmla="*/ 262 w 304"/>
                <a:gd name="T3" fmla="*/ 282 h 400"/>
                <a:gd name="T4" fmla="*/ 202 w 304"/>
                <a:gd name="T5" fmla="*/ 266 h 400"/>
                <a:gd name="T6" fmla="*/ 198 w 304"/>
                <a:gd name="T7" fmla="*/ 252 h 400"/>
                <a:gd name="T8" fmla="*/ 166 w 304"/>
                <a:gd name="T9" fmla="*/ 251 h 400"/>
                <a:gd name="T10" fmla="*/ 159 w 304"/>
                <a:gd name="T11" fmla="*/ 79 h 400"/>
                <a:gd name="T12" fmla="*/ 146 w 304"/>
                <a:gd name="T13" fmla="*/ 0 h 400"/>
                <a:gd name="T14" fmla="*/ 136 w 304"/>
                <a:gd name="T15" fmla="*/ 79 h 400"/>
                <a:gd name="T16" fmla="*/ 120 w 304"/>
                <a:gd name="T17" fmla="*/ 257 h 400"/>
                <a:gd name="T18" fmla="*/ 57 w 304"/>
                <a:gd name="T19" fmla="*/ 276 h 400"/>
                <a:gd name="T20" fmla="*/ 52 w 304"/>
                <a:gd name="T21" fmla="*/ 297 h 400"/>
                <a:gd name="T22" fmla="*/ 24 w 304"/>
                <a:gd name="T23" fmla="*/ 355 h 400"/>
                <a:gd name="T24" fmla="*/ 23 w 304"/>
                <a:gd name="T25" fmla="*/ 362 h 400"/>
                <a:gd name="T26" fmla="*/ 32 w 304"/>
                <a:gd name="T27" fmla="*/ 368 h 400"/>
                <a:gd name="T28" fmla="*/ 32 w 304"/>
                <a:gd name="T29" fmla="*/ 369 h 400"/>
                <a:gd name="T30" fmla="*/ 49 w 304"/>
                <a:gd name="T31" fmla="*/ 378 h 400"/>
                <a:gd name="T32" fmla="*/ 56 w 304"/>
                <a:gd name="T33" fmla="*/ 379 h 400"/>
                <a:gd name="T34" fmla="*/ 63 w 304"/>
                <a:gd name="T35" fmla="*/ 352 h 400"/>
                <a:gd name="T36" fmla="*/ 63 w 304"/>
                <a:gd name="T37" fmla="*/ 352 h 400"/>
                <a:gd name="T38" fmla="*/ 47 w 304"/>
                <a:gd name="T39" fmla="*/ 343 h 400"/>
                <a:gd name="T40" fmla="*/ 42 w 304"/>
                <a:gd name="T41" fmla="*/ 342 h 400"/>
                <a:gd name="T42" fmla="*/ 58 w 304"/>
                <a:gd name="T43" fmla="*/ 332 h 400"/>
                <a:gd name="T44" fmla="*/ 80 w 304"/>
                <a:gd name="T45" fmla="*/ 329 h 400"/>
                <a:gd name="T46" fmla="*/ 86 w 304"/>
                <a:gd name="T47" fmla="*/ 315 h 400"/>
                <a:gd name="T48" fmla="*/ 98 w 304"/>
                <a:gd name="T49" fmla="*/ 295 h 400"/>
                <a:gd name="T50" fmla="*/ 136 w 304"/>
                <a:gd name="T51" fmla="*/ 290 h 400"/>
                <a:gd name="T52" fmla="*/ 147 w 304"/>
                <a:gd name="T53" fmla="*/ 301 h 400"/>
                <a:gd name="T54" fmla="*/ 172 w 304"/>
                <a:gd name="T55" fmla="*/ 356 h 400"/>
                <a:gd name="T56" fmla="*/ 172 w 304"/>
                <a:gd name="T57" fmla="*/ 360 h 400"/>
                <a:gd name="T58" fmla="*/ 171 w 304"/>
                <a:gd name="T59" fmla="*/ 361 h 400"/>
                <a:gd name="T60" fmla="*/ 156 w 304"/>
                <a:gd name="T61" fmla="*/ 370 h 400"/>
                <a:gd name="T62" fmla="*/ 153 w 304"/>
                <a:gd name="T63" fmla="*/ 372 h 400"/>
                <a:gd name="T64" fmla="*/ 148 w 304"/>
                <a:gd name="T65" fmla="*/ 383 h 400"/>
                <a:gd name="T66" fmla="*/ 169 w 304"/>
                <a:gd name="T67" fmla="*/ 397 h 400"/>
                <a:gd name="T68" fmla="*/ 183 w 304"/>
                <a:gd name="T69" fmla="*/ 388 h 400"/>
                <a:gd name="T70" fmla="*/ 186 w 304"/>
                <a:gd name="T71" fmla="*/ 362 h 400"/>
                <a:gd name="T72" fmla="*/ 190 w 304"/>
                <a:gd name="T73" fmla="*/ 357 h 400"/>
                <a:gd name="T74" fmla="*/ 185 w 304"/>
                <a:gd name="T75" fmla="*/ 284 h 400"/>
                <a:gd name="T76" fmla="*/ 182 w 304"/>
                <a:gd name="T77" fmla="*/ 300 h 400"/>
                <a:gd name="T78" fmla="*/ 190 w 304"/>
                <a:gd name="T79" fmla="*/ 316 h 400"/>
                <a:gd name="T80" fmla="*/ 210 w 304"/>
                <a:gd name="T81" fmla="*/ 314 h 400"/>
                <a:gd name="T82" fmla="*/ 211 w 304"/>
                <a:gd name="T83" fmla="*/ 285 h 400"/>
                <a:gd name="T84" fmla="*/ 252 w 304"/>
                <a:gd name="T85" fmla="*/ 297 h 400"/>
                <a:gd name="T86" fmla="*/ 266 w 304"/>
                <a:gd name="T87" fmla="*/ 320 h 400"/>
                <a:gd name="T88" fmla="*/ 274 w 304"/>
                <a:gd name="T89" fmla="*/ 343 h 400"/>
                <a:gd name="T90" fmla="*/ 274 w 304"/>
                <a:gd name="T91" fmla="*/ 344 h 400"/>
                <a:gd name="T92" fmla="*/ 288 w 304"/>
                <a:gd name="T93" fmla="*/ 347 h 400"/>
                <a:gd name="T94" fmla="*/ 291 w 304"/>
                <a:gd name="T95" fmla="*/ 348 h 400"/>
                <a:gd name="T96" fmla="*/ 293 w 304"/>
                <a:gd name="T97" fmla="*/ 318 h 400"/>
                <a:gd name="T98" fmla="*/ 202 w 304"/>
                <a:gd name="T99" fmla="*/ 285 h 400"/>
                <a:gd name="T100" fmla="*/ 205 w 304"/>
                <a:gd name="T101" fmla="*/ 284 h 400"/>
                <a:gd name="T102" fmla="*/ 184 w 304"/>
                <a:gd name="T103" fmla="*/ 263 h 400"/>
                <a:gd name="T104" fmla="*/ 184 w 304"/>
                <a:gd name="T105" fmla="*/ 266 h 400"/>
                <a:gd name="T106" fmla="*/ 183 w 304"/>
                <a:gd name="T107" fmla="*/ 263 h 400"/>
                <a:gd name="T108" fmla="*/ 72 w 304"/>
                <a:gd name="T109" fmla="*/ 285 h 400"/>
                <a:gd name="T110" fmla="*/ 85 w 304"/>
                <a:gd name="T111" fmla="*/ 273 h 400"/>
                <a:gd name="T112" fmla="*/ 94 w 304"/>
                <a:gd name="T113" fmla="*/ 278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4" h="400">
                  <a:moveTo>
                    <a:pt x="293" y="318"/>
                  </a:moveTo>
                  <a:cubicBezTo>
                    <a:pt x="293" y="318"/>
                    <a:pt x="293" y="318"/>
                    <a:pt x="293" y="318"/>
                  </a:cubicBezTo>
                  <a:cubicBezTo>
                    <a:pt x="284" y="316"/>
                    <a:pt x="284" y="316"/>
                    <a:pt x="284" y="316"/>
                  </a:cubicBezTo>
                  <a:cubicBezTo>
                    <a:pt x="281" y="301"/>
                    <a:pt x="274" y="290"/>
                    <a:pt x="262" y="282"/>
                  </a:cubicBezTo>
                  <a:cubicBezTo>
                    <a:pt x="251" y="275"/>
                    <a:pt x="237" y="270"/>
                    <a:pt x="222" y="268"/>
                  </a:cubicBezTo>
                  <a:cubicBezTo>
                    <a:pt x="215" y="267"/>
                    <a:pt x="209" y="267"/>
                    <a:pt x="202" y="266"/>
                  </a:cubicBezTo>
                  <a:cubicBezTo>
                    <a:pt x="202" y="264"/>
                    <a:pt x="202" y="262"/>
                    <a:pt x="202" y="262"/>
                  </a:cubicBezTo>
                  <a:cubicBezTo>
                    <a:pt x="201" y="258"/>
                    <a:pt x="200" y="254"/>
                    <a:pt x="198" y="252"/>
                  </a:cubicBezTo>
                  <a:cubicBezTo>
                    <a:pt x="193" y="246"/>
                    <a:pt x="187" y="245"/>
                    <a:pt x="181" y="246"/>
                  </a:cubicBezTo>
                  <a:cubicBezTo>
                    <a:pt x="176" y="246"/>
                    <a:pt x="171" y="248"/>
                    <a:pt x="166" y="251"/>
                  </a:cubicBezTo>
                  <a:cubicBezTo>
                    <a:pt x="163" y="252"/>
                    <a:pt x="161" y="254"/>
                    <a:pt x="159" y="256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233" y="77"/>
                    <a:pt x="292" y="60"/>
                    <a:pt x="292" y="39"/>
                  </a:cubicBezTo>
                  <a:cubicBezTo>
                    <a:pt x="292" y="18"/>
                    <a:pt x="227" y="0"/>
                    <a:pt x="146" y="0"/>
                  </a:cubicBezTo>
                  <a:cubicBezTo>
                    <a:pt x="66" y="0"/>
                    <a:pt x="0" y="18"/>
                    <a:pt x="0" y="39"/>
                  </a:cubicBezTo>
                  <a:cubicBezTo>
                    <a:pt x="0" y="60"/>
                    <a:pt x="60" y="77"/>
                    <a:pt x="136" y="79"/>
                  </a:cubicBezTo>
                  <a:cubicBezTo>
                    <a:pt x="136" y="263"/>
                    <a:pt x="136" y="263"/>
                    <a:pt x="136" y="263"/>
                  </a:cubicBezTo>
                  <a:cubicBezTo>
                    <a:pt x="130" y="260"/>
                    <a:pt x="125" y="258"/>
                    <a:pt x="120" y="257"/>
                  </a:cubicBezTo>
                  <a:cubicBezTo>
                    <a:pt x="103" y="252"/>
                    <a:pt x="89" y="252"/>
                    <a:pt x="79" y="256"/>
                  </a:cubicBezTo>
                  <a:cubicBezTo>
                    <a:pt x="68" y="260"/>
                    <a:pt x="61" y="268"/>
                    <a:pt x="57" y="276"/>
                  </a:cubicBezTo>
                  <a:cubicBezTo>
                    <a:pt x="56" y="279"/>
                    <a:pt x="55" y="281"/>
                    <a:pt x="54" y="284"/>
                  </a:cubicBezTo>
                  <a:cubicBezTo>
                    <a:pt x="53" y="286"/>
                    <a:pt x="53" y="291"/>
                    <a:pt x="52" y="297"/>
                  </a:cubicBezTo>
                  <a:cubicBezTo>
                    <a:pt x="51" y="298"/>
                    <a:pt x="49" y="299"/>
                    <a:pt x="48" y="300"/>
                  </a:cubicBezTo>
                  <a:cubicBezTo>
                    <a:pt x="25" y="319"/>
                    <a:pt x="24" y="335"/>
                    <a:pt x="24" y="355"/>
                  </a:cubicBezTo>
                  <a:cubicBezTo>
                    <a:pt x="24" y="355"/>
                    <a:pt x="24" y="355"/>
                    <a:pt x="24" y="355"/>
                  </a:cubicBezTo>
                  <a:cubicBezTo>
                    <a:pt x="24" y="357"/>
                    <a:pt x="23" y="359"/>
                    <a:pt x="23" y="362"/>
                  </a:cubicBezTo>
                  <a:cubicBezTo>
                    <a:pt x="27" y="362"/>
                    <a:pt x="27" y="362"/>
                    <a:pt x="27" y="362"/>
                  </a:cubicBezTo>
                  <a:cubicBezTo>
                    <a:pt x="28" y="364"/>
                    <a:pt x="30" y="367"/>
                    <a:pt x="32" y="368"/>
                  </a:cubicBezTo>
                  <a:cubicBezTo>
                    <a:pt x="32" y="368"/>
                    <a:pt x="32" y="368"/>
                    <a:pt x="32" y="368"/>
                  </a:cubicBezTo>
                  <a:cubicBezTo>
                    <a:pt x="32" y="369"/>
                    <a:pt x="32" y="369"/>
                    <a:pt x="32" y="369"/>
                  </a:cubicBezTo>
                  <a:cubicBezTo>
                    <a:pt x="33" y="370"/>
                    <a:pt x="35" y="371"/>
                    <a:pt x="37" y="371"/>
                  </a:cubicBezTo>
                  <a:cubicBezTo>
                    <a:pt x="49" y="378"/>
                    <a:pt x="49" y="378"/>
                    <a:pt x="49" y="378"/>
                  </a:cubicBezTo>
                  <a:cubicBezTo>
                    <a:pt x="49" y="378"/>
                    <a:pt x="49" y="378"/>
                    <a:pt x="49" y="378"/>
                  </a:cubicBezTo>
                  <a:cubicBezTo>
                    <a:pt x="51" y="379"/>
                    <a:pt x="53" y="379"/>
                    <a:pt x="56" y="379"/>
                  </a:cubicBezTo>
                  <a:cubicBezTo>
                    <a:pt x="63" y="379"/>
                    <a:pt x="70" y="373"/>
                    <a:pt x="70" y="364"/>
                  </a:cubicBezTo>
                  <a:cubicBezTo>
                    <a:pt x="70" y="359"/>
                    <a:pt x="67" y="354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2" y="351"/>
                    <a:pt x="61" y="351"/>
                    <a:pt x="60" y="350"/>
                  </a:cubicBezTo>
                  <a:cubicBezTo>
                    <a:pt x="47" y="343"/>
                    <a:pt x="47" y="343"/>
                    <a:pt x="47" y="343"/>
                  </a:cubicBezTo>
                  <a:cubicBezTo>
                    <a:pt x="47" y="343"/>
                    <a:pt x="47" y="343"/>
                    <a:pt x="47" y="343"/>
                  </a:cubicBezTo>
                  <a:cubicBezTo>
                    <a:pt x="46" y="343"/>
                    <a:pt x="44" y="342"/>
                    <a:pt x="42" y="342"/>
                  </a:cubicBezTo>
                  <a:cubicBezTo>
                    <a:pt x="44" y="335"/>
                    <a:pt x="46" y="328"/>
                    <a:pt x="52" y="320"/>
                  </a:cubicBezTo>
                  <a:cubicBezTo>
                    <a:pt x="53" y="326"/>
                    <a:pt x="56" y="331"/>
                    <a:pt x="58" y="332"/>
                  </a:cubicBezTo>
                  <a:cubicBezTo>
                    <a:pt x="59" y="332"/>
                    <a:pt x="60" y="332"/>
                    <a:pt x="60" y="331"/>
                  </a:cubicBezTo>
                  <a:cubicBezTo>
                    <a:pt x="80" y="329"/>
                    <a:pt x="80" y="329"/>
                    <a:pt x="80" y="329"/>
                  </a:cubicBezTo>
                  <a:cubicBezTo>
                    <a:pt x="80" y="329"/>
                    <a:pt x="80" y="329"/>
                    <a:pt x="80" y="329"/>
                  </a:cubicBezTo>
                  <a:cubicBezTo>
                    <a:pt x="83" y="329"/>
                    <a:pt x="86" y="323"/>
                    <a:pt x="86" y="315"/>
                  </a:cubicBezTo>
                  <a:cubicBezTo>
                    <a:pt x="86" y="309"/>
                    <a:pt x="84" y="304"/>
                    <a:pt x="82" y="301"/>
                  </a:cubicBezTo>
                  <a:cubicBezTo>
                    <a:pt x="87" y="299"/>
                    <a:pt x="92" y="297"/>
                    <a:pt x="98" y="295"/>
                  </a:cubicBezTo>
                  <a:cubicBezTo>
                    <a:pt x="109" y="292"/>
                    <a:pt x="122" y="290"/>
                    <a:pt x="136" y="288"/>
                  </a:cubicBezTo>
                  <a:cubicBezTo>
                    <a:pt x="136" y="290"/>
                    <a:pt x="136" y="290"/>
                    <a:pt x="136" y="290"/>
                  </a:cubicBezTo>
                  <a:cubicBezTo>
                    <a:pt x="136" y="296"/>
                    <a:pt x="141" y="301"/>
                    <a:pt x="147" y="301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50" y="301"/>
                    <a:pt x="152" y="300"/>
                    <a:pt x="153" y="299"/>
                  </a:cubicBezTo>
                  <a:cubicBezTo>
                    <a:pt x="174" y="322"/>
                    <a:pt x="173" y="343"/>
                    <a:pt x="172" y="356"/>
                  </a:cubicBezTo>
                  <a:cubicBezTo>
                    <a:pt x="172" y="357"/>
                    <a:pt x="172" y="359"/>
                    <a:pt x="172" y="360"/>
                  </a:cubicBezTo>
                  <a:cubicBezTo>
                    <a:pt x="172" y="360"/>
                    <a:pt x="172" y="360"/>
                    <a:pt x="172" y="360"/>
                  </a:cubicBezTo>
                  <a:cubicBezTo>
                    <a:pt x="172" y="360"/>
                    <a:pt x="172" y="360"/>
                    <a:pt x="172" y="360"/>
                  </a:cubicBezTo>
                  <a:cubicBezTo>
                    <a:pt x="171" y="361"/>
                    <a:pt x="171" y="361"/>
                    <a:pt x="171" y="361"/>
                  </a:cubicBezTo>
                  <a:cubicBezTo>
                    <a:pt x="171" y="361"/>
                    <a:pt x="171" y="361"/>
                    <a:pt x="171" y="361"/>
                  </a:cubicBezTo>
                  <a:cubicBezTo>
                    <a:pt x="156" y="370"/>
                    <a:pt x="156" y="370"/>
                    <a:pt x="156" y="370"/>
                  </a:cubicBezTo>
                  <a:cubicBezTo>
                    <a:pt x="155" y="371"/>
                    <a:pt x="154" y="371"/>
                    <a:pt x="153" y="372"/>
                  </a:cubicBezTo>
                  <a:cubicBezTo>
                    <a:pt x="153" y="372"/>
                    <a:pt x="153" y="372"/>
                    <a:pt x="153" y="372"/>
                  </a:cubicBezTo>
                  <a:cubicBezTo>
                    <a:pt x="153" y="372"/>
                    <a:pt x="153" y="372"/>
                    <a:pt x="153" y="372"/>
                  </a:cubicBezTo>
                  <a:cubicBezTo>
                    <a:pt x="150" y="375"/>
                    <a:pt x="148" y="379"/>
                    <a:pt x="148" y="383"/>
                  </a:cubicBezTo>
                  <a:cubicBezTo>
                    <a:pt x="148" y="392"/>
                    <a:pt x="154" y="399"/>
                    <a:pt x="161" y="400"/>
                  </a:cubicBezTo>
                  <a:cubicBezTo>
                    <a:pt x="164" y="400"/>
                    <a:pt x="167" y="399"/>
                    <a:pt x="169" y="397"/>
                  </a:cubicBezTo>
                  <a:cubicBezTo>
                    <a:pt x="169" y="397"/>
                    <a:pt x="169" y="397"/>
                    <a:pt x="169" y="397"/>
                  </a:cubicBezTo>
                  <a:cubicBezTo>
                    <a:pt x="183" y="388"/>
                    <a:pt x="183" y="388"/>
                    <a:pt x="183" y="388"/>
                  </a:cubicBezTo>
                  <a:cubicBezTo>
                    <a:pt x="188" y="387"/>
                    <a:pt x="191" y="382"/>
                    <a:pt x="191" y="375"/>
                  </a:cubicBezTo>
                  <a:cubicBezTo>
                    <a:pt x="191" y="370"/>
                    <a:pt x="189" y="366"/>
                    <a:pt x="186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0" y="361"/>
                    <a:pt x="190" y="359"/>
                    <a:pt x="190" y="357"/>
                  </a:cubicBezTo>
                  <a:cubicBezTo>
                    <a:pt x="191" y="341"/>
                    <a:pt x="193" y="314"/>
                    <a:pt x="164" y="285"/>
                  </a:cubicBezTo>
                  <a:cubicBezTo>
                    <a:pt x="171" y="285"/>
                    <a:pt x="178" y="284"/>
                    <a:pt x="185" y="284"/>
                  </a:cubicBezTo>
                  <a:cubicBezTo>
                    <a:pt x="185" y="286"/>
                    <a:pt x="185" y="287"/>
                    <a:pt x="185" y="289"/>
                  </a:cubicBezTo>
                  <a:cubicBezTo>
                    <a:pt x="183" y="291"/>
                    <a:pt x="182" y="295"/>
                    <a:pt x="182" y="300"/>
                  </a:cubicBezTo>
                  <a:cubicBezTo>
                    <a:pt x="182" y="308"/>
                    <a:pt x="185" y="316"/>
                    <a:pt x="189" y="316"/>
                  </a:cubicBezTo>
                  <a:cubicBezTo>
                    <a:pt x="189" y="317"/>
                    <a:pt x="190" y="316"/>
                    <a:pt x="190" y="316"/>
                  </a:cubicBezTo>
                  <a:cubicBezTo>
                    <a:pt x="210" y="314"/>
                    <a:pt x="210" y="314"/>
                    <a:pt x="210" y="314"/>
                  </a:cubicBezTo>
                  <a:cubicBezTo>
                    <a:pt x="210" y="314"/>
                    <a:pt x="210" y="314"/>
                    <a:pt x="210" y="314"/>
                  </a:cubicBezTo>
                  <a:cubicBezTo>
                    <a:pt x="213" y="314"/>
                    <a:pt x="216" y="308"/>
                    <a:pt x="216" y="300"/>
                  </a:cubicBezTo>
                  <a:cubicBezTo>
                    <a:pt x="216" y="293"/>
                    <a:pt x="214" y="287"/>
                    <a:pt x="211" y="285"/>
                  </a:cubicBezTo>
                  <a:cubicBezTo>
                    <a:pt x="214" y="285"/>
                    <a:pt x="217" y="285"/>
                    <a:pt x="219" y="286"/>
                  </a:cubicBezTo>
                  <a:cubicBezTo>
                    <a:pt x="232" y="288"/>
                    <a:pt x="244" y="291"/>
                    <a:pt x="252" y="297"/>
                  </a:cubicBezTo>
                  <a:cubicBezTo>
                    <a:pt x="260" y="302"/>
                    <a:pt x="265" y="309"/>
                    <a:pt x="266" y="319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5" y="322"/>
                    <a:pt x="264" y="325"/>
                    <a:pt x="264" y="328"/>
                  </a:cubicBezTo>
                  <a:cubicBezTo>
                    <a:pt x="264" y="335"/>
                    <a:pt x="268" y="341"/>
                    <a:pt x="274" y="343"/>
                  </a:cubicBezTo>
                  <a:cubicBezTo>
                    <a:pt x="274" y="343"/>
                    <a:pt x="274" y="343"/>
                    <a:pt x="274" y="343"/>
                  </a:cubicBezTo>
                  <a:cubicBezTo>
                    <a:pt x="274" y="344"/>
                    <a:pt x="274" y="344"/>
                    <a:pt x="274" y="344"/>
                  </a:cubicBezTo>
                  <a:cubicBezTo>
                    <a:pt x="275" y="344"/>
                    <a:pt x="275" y="344"/>
                    <a:pt x="275" y="344"/>
                  </a:cubicBezTo>
                  <a:cubicBezTo>
                    <a:pt x="288" y="347"/>
                    <a:pt x="288" y="347"/>
                    <a:pt x="288" y="347"/>
                  </a:cubicBezTo>
                  <a:cubicBezTo>
                    <a:pt x="288" y="347"/>
                    <a:pt x="288" y="347"/>
                    <a:pt x="288" y="347"/>
                  </a:cubicBezTo>
                  <a:cubicBezTo>
                    <a:pt x="289" y="347"/>
                    <a:pt x="290" y="348"/>
                    <a:pt x="291" y="348"/>
                  </a:cubicBezTo>
                  <a:cubicBezTo>
                    <a:pt x="298" y="349"/>
                    <a:pt x="304" y="342"/>
                    <a:pt x="304" y="334"/>
                  </a:cubicBezTo>
                  <a:cubicBezTo>
                    <a:pt x="304" y="327"/>
                    <a:pt x="299" y="320"/>
                    <a:pt x="293" y="318"/>
                  </a:cubicBezTo>
                  <a:close/>
                  <a:moveTo>
                    <a:pt x="205" y="284"/>
                  </a:moveTo>
                  <a:cubicBezTo>
                    <a:pt x="202" y="285"/>
                    <a:pt x="202" y="285"/>
                    <a:pt x="202" y="285"/>
                  </a:cubicBezTo>
                  <a:cubicBezTo>
                    <a:pt x="202" y="284"/>
                    <a:pt x="202" y="284"/>
                    <a:pt x="202" y="284"/>
                  </a:cubicBezTo>
                  <a:cubicBezTo>
                    <a:pt x="203" y="284"/>
                    <a:pt x="204" y="284"/>
                    <a:pt x="205" y="284"/>
                  </a:cubicBezTo>
                  <a:close/>
                  <a:moveTo>
                    <a:pt x="183" y="263"/>
                  </a:moveTo>
                  <a:cubicBezTo>
                    <a:pt x="184" y="263"/>
                    <a:pt x="183" y="262"/>
                    <a:pt x="184" y="263"/>
                  </a:cubicBezTo>
                  <a:cubicBezTo>
                    <a:pt x="184" y="263"/>
                    <a:pt x="184" y="264"/>
                    <a:pt x="184" y="265"/>
                  </a:cubicBezTo>
                  <a:cubicBezTo>
                    <a:pt x="184" y="265"/>
                    <a:pt x="184" y="265"/>
                    <a:pt x="184" y="266"/>
                  </a:cubicBezTo>
                  <a:cubicBezTo>
                    <a:pt x="181" y="266"/>
                    <a:pt x="178" y="266"/>
                    <a:pt x="175" y="266"/>
                  </a:cubicBezTo>
                  <a:cubicBezTo>
                    <a:pt x="178" y="265"/>
                    <a:pt x="181" y="264"/>
                    <a:pt x="183" y="263"/>
                  </a:cubicBezTo>
                  <a:close/>
                  <a:moveTo>
                    <a:pt x="94" y="278"/>
                  </a:moveTo>
                  <a:cubicBezTo>
                    <a:pt x="86" y="280"/>
                    <a:pt x="79" y="283"/>
                    <a:pt x="72" y="285"/>
                  </a:cubicBezTo>
                  <a:cubicBezTo>
                    <a:pt x="73" y="285"/>
                    <a:pt x="73" y="284"/>
                    <a:pt x="73" y="284"/>
                  </a:cubicBezTo>
                  <a:cubicBezTo>
                    <a:pt x="75" y="279"/>
                    <a:pt x="79" y="275"/>
                    <a:pt x="85" y="273"/>
                  </a:cubicBezTo>
                  <a:cubicBezTo>
                    <a:pt x="92" y="270"/>
                    <a:pt x="101" y="270"/>
                    <a:pt x="114" y="274"/>
                  </a:cubicBezTo>
                  <a:cubicBezTo>
                    <a:pt x="107" y="275"/>
                    <a:pt x="100" y="276"/>
                    <a:pt x="94" y="27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29"/>
            <p:cNvSpPr>
              <a:spLocks/>
            </p:cNvSpPr>
            <p:nvPr/>
          </p:nvSpPr>
          <p:spPr bwMode="auto">
            <a:xfrm>
              <a:off x="1816" y="1429"/>
              <a:ext cx="776" cy="1323"/>
            </a:xfrm>
            <a:custGeom>
              <a:avLst/>
              <a:gdLst>
                <a:gd name="T0" fmla="*/ 202 w 453"/>
                <a:gd name="T1" fmla="*/ 1 h 770"/>
                <a:gd name="T2" fmla="*/ 265 w 453"/>
                <a:gd name="T3" fmla="*/ 197 h 770"/>
                <a:gd name="T4" fmla="*/ 272 w 453"/>
                <a:gd name="T5" fmla="*/ 230 h 770"/>
                <a:gd name="T6" fmla="*/ 260 w 453"/>
                <a:gd name="T7" fmla="*/ 322 h 770"/>
                <a:gd name="T8" fmla="*/ 255 w 453"/>
                <a:gd name="T9" fmla="*/ 348 h 770"/>
                <a:gd name="T10" fmla="*/ 246 w 453"/>
                <a:gd name="T11" fmla="*/ 376 h 770"/>
                <a:gd name="T12" fmla="*/ 265 w 453"/>
                <a:gd name="T13" fmla="*/ 442 h 770"/>
                <a:gd name="T14" fmla="*/ 268 w 453"/>
                <a:gd name="T15" fmla="*/ 478 h 770"/>
                <a:gd name="T16" fmla="*/ 269 w 453"/>
                <a:gd name="T17" fmla="*/ 496 h 770"/>
                <a:gd name="T18" fmla="*/ 319 w 453"/>
                <a:gd name="T19" fmla="*/ 566 h 770"/>
                <a:gd name="T20" fmla="*/ 367 w 453"/>
                <a:gd name="T21" fmla="*/ 636 h 770"/>
                <a:gd name="T22" fmla="*/ 413 w 453"/>
                <a:gd name="T23" fmla="*/ 682 h 770"/>
                <a:gd name="T24" fmla="*/ 451 w 453"/>
                <a:gd name="T25" fmla="*/ 727 h 770"/>
                <a:gd name="T26" fmla="*/ 425 w 453"/>
                <a:gd name="T27" fmla="*/ 764 h 770"/>
                <a:gd name="T28" fmla="*/ 394 w 453"/>
                <a:gd name="T29" fmla="*/ 734 h 770"/>
                <a:gd name="T30" fmla="*/ 359 w 453"/>
                <a:gd name="T31" fmla="*/ 683 h 770"/>
                <a:gd name="T32" fmla="*/ 269 w 453"/>
                <a:gd name="T33" fmla="*/ 602 h 770"/>
                <a:gd name="T34" fmla="*/ 244 w 453"/>
                <a:gd name="T35" fmla="*/ 588 h 770"/>
                <a:gd name="T36" fmla="*/ 169 w 453"/>
                <a:gd name="T37" fmla="*/ 631 h 770"/>
                <a:gd name="T38" fmla="*/ 131 w 453"/>
                <a:gd name="T39" fmla="*/ 685 h 770"/>
                <a:gd name="T40" fmla="*/ 105 w 453"/>
                <a:gd name="T41" fmla="*/ 752 h 770"/>
                <a:gd name="T42" fmla="*/ 71 w 453"/>
                <a:gd name="T43" fmla="*/ 736 h 770"/>
                <a:gd name="T44" fmla="*/ 87 w 453"/>
                <a:gd name="T45" fmla="*/ 691 h 770"/>
                <a:gd name="T46" fmla="*/ 98 w 453"/>
                <a:gd name="T47" fmla="*/ 643 h 770"/>
                <a:gd name="T48" fmla="*/ 120 w 453"/>
                <a:gd name="T49" fmla="*/ 623 h 770"/>
                <a:gd name="T50" fmla="*/ 147 w 453"/>
                <a:gd name="T51" fmla="*/ 581 h 770"/>
                <a:gd name="T52" fmla="*/ 175 w 453"/>
                <a:gd name="T53" fmla="*/ 557 h 770"/>
                <a:gd name="T54" fmla="*/ 169 w 453"/>
                <a:gd name="T55" fmla="*/ 539 h 770"/>
                <a:gd name="T56" fmla="*/ 170 w 453"/>
                <a:gd name="T57" fmla="*/ 513 h 770"/>
                <a:gd name="T58" fmla="*/ 78 w 453"/>
                <a:gd name="T59" fmla="*/ 508 h 770"/>
                <a:gd name="T60" fmla="*/ 34 w 453"/>
                <a:gd name="T61" fmla="*/ 365 h 770"/>
                <a:gd name="T62" fmla="*/ 10 w 453"/>
                <a:gd name="T63" fmla="*/ 347 h 770"/>
                <a:gd name="T64" fmla="*/ 22 w 453"/>
                <a:gd name="T65" fmla="*/ 233 h 770"/>
                <a:gd name="T66" fmla="*/ 53 w 453"/>
                <a:gd name="T67" fmla="*/ 155 h 770"/>
                <a:gd name="T68" fmla="*/ 127 w 453"/>
                <a:gd name="T69" fmla="*/ 137 h 770"/>
                <a:gd name="T70" fmla="*/ 202 w 453"/>
                <a:gd name="T71" fmla="*/ 1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3" h="770">
                  <a:moveTo>
                    <a:pt x="202" y="1"/>
                  </a:moveTo>
                  <a:cubicBezTo>
                    <a:pt x="258" y="12"/>
                    <a:pt x="291" y="166"/>
                    <a:pt x="265" y="197"/>
                  </a:cubicBezTo>
                  <a:cubicBezTo>
                    <a:pt x="265" y="197"/>
                    <a:pt x="284" y="212"/>
                    <a:pt x="272" y="230"/>
                  </a:cubicBezTo>
                  <a:cubicBezTo>
                    <a:pt x="272" y="231"/>
                    <a:pt x="256" y="314"/>
                    <a:pt x="260" y="322"/>
                  </a:cubicBezTo>
                  <a:cubicBezTo>
                    <a:pt x="264" y="330"/>
                    <a:pt x="258" y="335"/>
                    <a:pt x="255" y="348"/>
                  </a:cubicBezTo>
                  <a:cubicBezTo>
                    <a:pt x="253" y="360"/>
                    <a:pt x="253" y="376"/>
                    <a:pt x="246" y="376"/>
                  </a:cubicBezTo>
                  <a:cubicBezTo>
                    <a:pt x="253" y="390"/>
                    <a:pt x="265" y="425"/>
                    <a:pt x="265" y="442"/>
                  </a:cubicBezTo>
                  <a:cubicBezTo>
                    <a:pt x="265" y="460"/>
                    <a:pt x="268" y="478"/>
                    <a:pt x="268" y="478"/>
                  </a:cubicBezTo>
                  <a:cubicBezTo>
                    <a:pt x="269" y="496"/>
                    <a:pt x="269" y="496"/>
                    <a:pt x="269" y="496"/>
                  </a:cubicBezTo>
                  <a:cubicBezTo>
                    <a:pt x="269" y="496"/>
                    <a:pt x="298" y="536"/>
                    <a:pt x="319" y="566"/>
                  </a:cubicBezTo>
                  <a:cubicBezTo>
                    <a:pt x="339" y="595"/>
                    <a:pt x="353" y="616"/>
                    <a:pt x="367" y="636"/>
                  </a:cubicBezTo>
                  <a:cubicBezTo>
                    <a:pt x="381" y="657"/>
                    <a:pt x="399" y="671"/>
                    <a:pt x="413" y="682"/>
                  </a:cubicBezTo>
                  <a:cubicBezTo>
                    <a:pt x="427" y="694"/>
                    <a:pt x="453" y="715"/>
                    <a:pt x="451" y="727"/>
                  </a:cubicBezTo>
                  <a:cubicBezTo>
                    <a:pt x="448" y="738"/>
                    <a:pt x="437" y="757"/>
                    <a:pt x="425" y="764"/>
                  </a:cubicBezTo>
                  <a:cubicBezTo>
                    <a:pt x="414" y="770"/>
                    <a:pt x="405" y="755"/>
                    <a:pt x="394" y="734"/>
                  </a:cubicBezTo>
                  <a:cubicBezTo>
                    <a:pt x="382" y="714"/>
                    <a:pt x="371" y="697"/>
                    <a:pt x="359" y="683"/>
                  </a:cubicBezTo>
                  <a:cubicBezTo>
                    <a:pt x="347" y="669"/>
                    <a:pt x="289" y="618"/>
                    <a:pt x="269" y="602"/>
                  </a:cubicBezTo>
                  <a:cubicBezTo>
                    <a:pt x="249" y="587"/>
                    <a:pt x="244" y="588"/>
                    <a:pt x="244" y="588"/>
                  </a:cubicBezTo>
                  <a:cubicBezTo>
                    <a:pt x="244" y="588"/>
                    <a:pt x="195" y="607"/>
                    <a:pt x="169" y="631"/>
                  </a:cubicBezTo>
                  <a:cubicBezTo>
                    <a:pt x="143" y="655"/>
                    <a:pt x="137" y="671"/>
                    <a:pt x="131" y="685"/>
                  </a:cubicBezTo>
                  <a:cubicBezTo>
                    <a:pt x="124" y="699"/>
                    <a:pt x="123" y="742"/>
                    <a:pt x="105" y="752"/>
                  </a:cubicBezTo>
                  <a:cubicBezTo>
                    <a:pt x="87" y="762"/>
                    <a:pt x="72" y="756"/>
                    <a:pt x="71" y="736"/>
                  </a:cubicBezTo>
                  <a:cubicBezTo>
                    <a:pt x="70" y="715"/>
                    <a:pt x="76" y="707"/>
                    <a:pt x="87" y="691"/>
                  </a:cubicBezTo>
                  <a:cubicBezTo>
                    <a:pt x="99" y="676"/>
                    <a:pt x="95" y="660"/>
                    <a:pt x="98" y="643"/>
                  </a:cubicBezTo>
                  <a:cubicBezTo>
                    <a:pt x="100" y="627"/>
                    <a:pt x="110" y="633"/>
                    <a:pt x="120" y="623"/>
                  </a:cubicBezTo>
                  <a:cubicBezTo>
                    <a:pt x="130" y="613"/>
                    <a:pt x="137" y="593"/>
                    <a:pt x="147" y="581"/>
                  </a:cubicBezTo>
                  <a:cubicBezTo>
                    <a:pt x="157" y="568"/>
                    <a:pt x="175" y="557"/>
                    <a:pt x="175" y="557"/>
                  </a:cubicBezTo>
                  <a:cubicBezTo>
                    <a:pt x="175" y="557"/>
                    <a:pt x="170" y="549"/>
                    <a:pt x="169" y="539"/>
                  </a:cubicBezTo>
                  <a:cubicBezTo>
                    <a:pt x="167" y="529"/>
                    <a:pt x="170" y="513"/>
                    <a:pt x="170" y="513"/>
                  </a:cubicBezTo>
                  <a:cubicBezTo>
                    <a:pt x="170" y="513"/>
                    <a:pt x="120" y="525"/>
                    <a:pt x="78" y="508"/>
                  </a:cubicBezTo>
                  <a:cubicBezTo>
                    <a:pt x="17" y="484"/>
                    <a:pt x="2" y="439"/>
                    <a:pt x="34" y="365"/>
                  </a:cubicBezTo>
                  <a:cubicBezTo>
                    <a:pt x="34" y="365"/>
                    <a:pt x="20" y="364"/>
                    <a:pt x="10" y="347"/>
                  </a:cubicBezTo>
                  <a:cubicBezTo>
                    <a:pt x="0" y="331"/>
                    <a:pt x="20" y="266"/>
                    <a:pt x="22" y="233"/>
                  </a:cubicBezTo>
                  <a:cubicBezTo>
                    <a:pt x="24" y="200"/>
                    <a:pt x="38" y="164"/>
                    <a:pt x="53" y="155"/>
                  </a:cubicBezTo>
                  <a:cubicBezTo>
                    <a:pt x="68" y="145"/>
                    <a:pt x="111" y="154"/>
                    <a:pt x="127" y="137"/>
                  </a:cubicBezTo>
                  <a:cubicBezTo>
                    <a:pt x="120" y="143"/>
                    <a:pt x="81" y="0"/>
                    <a:pt x="20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30"/>
            <p:cNvSpPr>
              <a:spLocks/>
            </p:cNvSpPr>
            <p:nvPr/>
          </p:nvSpPr>
          <p:spPr bwMode="auto">
            <a:xfrm>
              <a:off x="2212" y="1484"/>
              <a:ext cx="87" cy="283"/>
            </a:xfrm>
            <a:custGeom>
              <a:avLst/>
              <a:gdLst>
                <a:gd name="T0" fmla="*/ 0 w 51"/>
                <a:gd name="T1" fmla="*/ 0 h 165"/>
                <a:gd name="T2" fmla="*/ 34 w 51"/>
                <a:gd name="T3" fmla="*/ 165 h 165"/>
                <a:gd name="T4" fmla="*/ 0 w 51"/>
                <a:gd name="T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165">
                  <a:moveTo>
                    <a:pt x="0" y="0"/>
                  </a:moveTo>
                  <a:cubicBezTo>
                    <a:pt x="51" y="65"/>
                    <a:pt x="38" y="153"/>
                    <a:pt x="34" y="165"/>
                  </a:cubicBezTo>
                  <a:cubicBezTo>
                    <a:pt x="31" y="153"/>
                    <a:pt x="43" y="6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31"/>
            <p:cNvSpPr>
              <a:spLocks/>
            </p:cNvSpPr>
            <p:nvPr/>
          </p:nvSpPr>
          <p:spPr bwMode="auto">
            <a:xfrm>
              <a:off x="2034" y="1853"/>
              <a:ext cx="323" cy="225"/>
            </a:xfrm>
            <a:custGeom>
              <a:avLst/>
              <a:gdLst>
                <a:gd name="T0" fmla="*/ 186 w 189"/>
                <a:gd name="T1" fmla="*/ 47 h 131"/>
                <a:gd name="T2" fmla="*/ 115 w 189"/>
                <a:gd name="T3" fmla="*/ 8 h 131"/>
                <a:gd name="T4" fmla="*/ 0 w 189"/>
                <a:gd name="T5" fmla="*/ 12 h 131"/>
                <a:gd name="T6" fmla="*/ 5 w 189"/>
                <a:gd name="T7" fmla="*/ 95 h 131"/>
                <a:gd name="T8" fmla="*/ 118 w 189"/>
                <a:gd name="T9" fmla="*/ 91 h 131"/>
                <a:gd name="T10" fmla="*/ 118 w 189"/>
                <a:gd name="T11" fmla="*/ 91 h 131"/>
                <a:gd name="T12" fmla="*/ 118 w 189"/>
                <a:gd name="T13" fmla="*/ 91 h 131"/>
                <a:gd name="T14" fmla="*/ 120 w 189"/>
                <a:gd name="T15" fmla="*/ 91 h 131"/>
                <a:gd name="T16" fmla="*/ 120 w 189"/>
                <a:gd name="T17" fmla="*/ 91 h 131"/>
                <a:gd name="T18" fmla="*/ 189 w 189"/>
                <a:gd name="T19" fmla="*/ 131 h 131"/>
                <a:gd name="T20" fmla="*/ 186 w 189"/>
                <a:gd name="T21" fmla="*/ 4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31">
                  <a:moveTo>
                    <a:pt x="186" y="47"/>
                  </a:moveTo>
                  <a:cubicBezTo>
                    <a:pt x="165" y="0"/>
                    <a:pt x="117" y="7"/>
                    <a:pt x="115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5"/>
                    <a:pt x="99" y="92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8" y="91"/>
                    <a:pt x="118" y="91"/>
                    <a:pt x="118" y="91"/>
                  </a:cubicBezTo>
                  <a:cubicBezTo>
                    <a:pt x="119" y="91"/>
                    <a:pt x="120" y="91"/>
                    <a:pt x="120" y="91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30" y="90"/>
                    <a:pt x="170" y="89"/>
                    <a:pt x="189" y="131"/>
                  </a:cubicBezTo>
                  <a:lnTo>
                    <a:pt x="186" y="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32"/>
            <p:cNvSpPr>
              <a:spLocks/>
            </p:cNvSpPr>
            <p:nvPr/>
          </p:nvSpPr>
          <p:spPr bwMode="auto">
            <a:xfrm>
              <a:off x="2039" y="1931"/>
              <a:ext cx="209" cy="170"/>
            </a:xfrm>
            <a:custGeom>
              <a:avLst/>
              <a:gdLst>
                <a:gd name="T0" fmla="*/ 88 w 122"/>
                <a:gd name="T1" fmla="*/ 90 h 99"/>
                <a:gd name="T2" fmla="*/ 41 w 122"/>
                <a:gd name="T3" fmla="*/ 99 h 99"/>
                <a:gd name="T4" fmla="*/ 40 w 122"/>
                <a:gd name="T5" fmla="*/ 59 h 99"/>
                <a:gd name="T6" fmla="*/ 36 w 122"/>
                <a:gd name="T7" fmla="*/ 44 h 99"/>
                <a:gd name="T8" fmla="*/ 17 w 122"/>
                <a:gd name="T9" fmla="*/ 33 h 99"/>
                <a:gd name="T10" fmla="*/ 7 w 122"/>
                <a:gd name="T11" fmla="*/ 21 h 99"/>
                <a:gd name="T12" fmla="*/ 26 w 122"/>
                <a:gd name="T13" fmla="*/ 26 h 99"/>
                <a:gd name="T14" fmla="*/ 26 w 122"/>
                <a:gd name="T15" fmla="*/ 8 h 99"/>
                <a:gd name="T16" fmla="*/ 39 w 122"/>
                <a:gd name="T17" fmla="*/ 28 h 99"/>
                <a:gd name="T18" fmla="*/ 39 w 122"/>
                <a:gd name="T19" fmla="*/ 4 h 99"/>
                <a:gd name="T20" fmla="*/ 55 w 122"/>
                <a:gd name="T21" fmla="*/ 28 h 99"/>
                <a:gd name="T22" fmla="*/ 62 w 122"/>
                <a:gd name="T23" fmla="*/ 0 h 99"/>
                <a:gd name="T24" fmla="*/ 79 w 122"/>
                <a:gd name="T25" fmla="*/ 24 h 99"/>
                <a:gd name="T26" fmla="*/ 108 w 122"/>
                <a:gd name="T27" fmla="*/ 14 h 99"/>
                <a:gd name="T28" fmla="*/ 115 w 122"/>
                <a:gd name="T29" fmla="*/ 20 h 99"/>
                <a:gd name="T30" fmla="*/ 96 w 122"/>
                <a:gd name="T31" fmla="*/ 35 h 99"/>
                <a:gd name="T32" fmla="*/ 89 w 122"/>
                <a:gd name="T33" fmla="*/ 57 h 99"/>
                <a:gd name="T34" fmla="*/ 89 w 122"/>
                <a:gd name="T35" fmla="*/ 69 h 99"/>
                <a:gd name="T36" fmla="*/ 88 w 122"/>
                <a:gd name="T37" fmla="*/ 9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99">
                  <a:moveTo>
                    <a:pt x="88" y="90"/>
                  </a:moveTo>
                  <a:cubicBezTo>
                    <a:pt x="41" y="99"/>
                    <a:pt x="41" y="99"/>
                    <a:pt x="41" y="9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1" y="40"/>
                    <a:pt x="25" y="37"/>
                    <a:pt x="17" y="33"/>
                  </a:cubicBezTo>
                  <a:cubicBezTo>
                    <a:pt x="4" y="26"/>
                    <a:pt x="0" y="24"/>
                    <a:pt x="7" y="21"/>
                  </a:cubicBezTo>
                  <a:cubicBezTo>
                    <a:pt x="14" y="19"/>
                    <a:pt x="22" y="24"/>
                    <a:pt x="26" y="26"/>
                  </a:cubicBezTo>
                  <a:cubicBezTo>
                    <a:pt x="30" y="28"/>
                    <a:pt x="19" y="9"/>
                    <a:pt x="26" y="8"/>
                  </a:cubicBezTo>
                  <a:cubicBezTo>
                    <a:pt x="33" y="8"/>
                    <a:pt x="40" y="36"/>
                    <a:pt x="39" y="28"/>
                  </a:cubicBezTo>
                  <a:cubicBezTo>
                    <a:pt x="39" y="21"/>
                    <a:pt x="34" y="4"/>
                    <a:pt x="39" y="4"/>
                  </a:cubicBezTo>
                  <a:cubicBezTo>
                    <a:pt x="45" y="4"/>
                    <a:pt x="49" y="28"/>
                    <a:pt x="55" y="28"/>
                  </a:cubicBezTo>
                  <a:cubicBezTo>
                    <a:pt x="61" y="28"/>
                    <a:pt x="53" y="0"/>
                    <a:pt x="62" y="0"/>
                  </a:cubicBezTo>
                  <a:cubicBezTo>
                    <a:pt x="70" y="0"/>
                    <a:pt x="63" y="21"/>
                    <a:pt x="79" y="24"/>
                  </a:cubicBezTo>
                  <a:cubicBezTo>
                    <a:pt x="96" y="27"/>
                    <a:pt x="100" y="14"/>
                    <a:pt x="108" y="14"/>
                  </a:cubicBezTo>
                  <a:cubicBezTo>
                    <a:pt x="116" y="14"/>
                    <a:pt x="122" y="16"/>
                    <a:pt x="115" y="20"/>
                  </a:cubicBezTo>
                  <a:cubicBezTo>
                    <a:pt x="109" y="23"/>
                    <a:pt x="102" y="29"/>
                    <a:pt x="96" y="35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69"/>
                    <a:pt x="89" y="69"/>
                    <a:pt x="89" y="69"/>
                  </a:cubicBezTo>
                  <a:lnTo>
                    <a:pt x="88" y="9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33"/>
            <p:cNvSpPr>
              <a:spLocks/>
            </p:cNvSpPr>
            <p:nvPr/>
          </p:nvSpPr>
          <p:spPr bwMode="auto">
            <a:xfrm>
              <a:off x="4909" y="2013"/>
              <a:ext cx="161" cy="315"/>
            </a:xfrm>
            <a:custGeom>
              <a:avLst/>
              <a:gdLst>
                <a:gd name="T0" fmla="*/ 68 w 94"/>
                <a:gd name="T1" fmla="*/ 5 h 183"/>
                <a:gd name="T2" fmla="*/ 11 w 94"/>
                <a:gd name="T3" fmla="*/ 83 h 183"/>
                <a:gd name="T4" fmla="*/ 26 w 94"/>
                <a:gd name="T5" fmla="*/ 178 h 183"/>
                <a:gd name="T6" fmla="*/ 83 w 94"/>
                <a:gd name="T7" fmla="*/ 100 h 183"/>
                <a:gd name="T8" fmla="*/ 68 w 94"/>
                <a:gd name="T9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83">
                  <a:moveTo>
                    <a:pt x="68" y="5"/>
                  </a:moveTo>
                  <a:cubicBezTo>
                    <a:pt x="48" y="0"/>
                    <a:pt x="22" y="35"/>
                    <a:pt x="11" y="83"/>
                  </a:cubicBezTo>
                  <a:cubicBezTo>
                    <a:pt x="0" y="131"/>
                    <a:pt x="6" y="174"/>
                    <a:pt x="26" y="178"/>
                  </a:cubicBezTo>
                  <a:cubicBezTo>
                    <a:pt x="46" y="183"/>
                    <a:pt x="71" y="148"/>
                    <a:pt x="83" y="100"/>
                  </a:cubicBezTo>
                  <a:cubicBezTo>
                    <a:pt x="94" y="52"/>
                    <a:pt x="87" y="10"/>
                    <a:pt x="68" y="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34"/>
            <p:cNvSpPr>
              <a:spLocks noEditPoints="1"/>
            </p:cNvSpPr>
            <p:nvPr/>
          </p:nvSpPr>
          <p:spPr bwMode="auto">
            <a:xfrm>
              <a:off x="4402" y="2348"/>
              <a:ext cx="545" cy="566"/>
            </a:xfrm>
            <a:custGeom>
              <a:avLst/>
              <a:gdLst>
                <a:gd name="T0" fmla="*/ 307 w 318"/>
                <a:gd name="T1" fmla="*/ 246 h 329"/>
                <a:gd name="T2" fmla="*/ 275 w 318"/>
                <a:gd name="T3" fmla="*/ 209 h 329"/>
                <a:gd name="T4" fmla="*/ 214 w 318"/>
                <a:gd name="T5" fmla="*/ 193 h 329"/>
                <a:gd name="T6" fmla="*/ 214 w 318"/>
                <a:gd name="T7" fmla="*/ 189 h 329"/>
                <a:gd name="T8" fmla="*/ 193 w 318"/>
                <a:gd name="T9" fmla="*/ 172 h 329"/>
                <a:gd name="T10" fmla="*/ 171 w 318"/>
                <a:gd name="T11" fmla="*/ 182 h 329"/>
                <a:gd name="T12" fmla="*/ 297 w 318"/>
                <a:gd name="T13" fmla="*/ 40 h 329"/>
                <a:gd name="T14" fmla="*/ 0 w 318"/>
                <a:gd name="T15" fmla="*/ 40 h 329"/>
                <a:gd name="T16" fmla="*/ 148 w 318"/>
                <a:gd name="T17" fmla="*/ 190 h 329"/>
                <a:gd name="T18" fmla="*/ 90 w 318"/>
                <a:gd name="T19" fmla="*/ 183 h 329"/>
                <a:gd name="T20" fmla="*/ 64 w 318"/>
                <a:gd name="T21" fmla="*/ 211 h 329"/>
                <a:gd name="T22" fmla="*/ 62 w 318"/>
                <a:gd name="T23" fmla="*/ 225 h 329"/>
                <a:gd name="T24" fmla="*/ 33 w 318"/>
                <a:gd name="T25" fmla="*/ 283 h 329"/>
                <a:gd name="T26" fmla="*/ 37 w 318"/>
                <a:gd name="T27" fmla="*/ 290 h 329"/>
                <a:gd name="T28" fmla="*/ 41 w 318"/>
                <a:gd name="T29" fmla="*/ 297 h 329"/>
                <a:gd name="T30" fmla="*/ 47 w 318"/>
                <a:gd name="T31" fmla="*/ 300 h 329"/>
                <a:gd name="T32" fmla="*/ 59 w 318"/>
                <a:gd name="T33" fmla="*/ 306 h 329"/>
                <a:gd name="T34" fmla="*/ 80 w 318"/>
                <a:gd name="T35" fmla="*/ 293 h 329"/>
                <a:gd name="T36" fmla="*/ 74 w 318"/>
                <a:gd name="T37" fmla="*/ 280 h 329"/>
                <a:gd name="T38" fmla="*/ 70 w 318"/>
                <a:gd name="T39" fmla="*/ 278 h 329"/>
                <a:gd name="T40" fmla="*/ 57 w 318"/>
                <a:gd name="T41" fmla="*/ 271 h 329"/>
                <a:gd name="T42" fmla="*/ 62 w 318"/>
                <a:gd name="T43" fmla="*/ 248 h 329"/>
                <a:gd name="T44" fmla="*/ 70 w 318"/>
                <a:gd name="T45" fmla="*/ 259 h 329"/>
                <a:gd name="T46" fmla="*/ 90 w 318"/>
                <a:gd name="T47" fmla="*/ 257 h 329"/>
                <a:gd name="T48" fmla="*/ 92 w 318"/>
                <a:gd name="T49" fmla="*/ 228 h 329"/>
                <a:gd name="T50" fmla="*/ 148 w 318"/>
                <a:gd name="T51" fmla="*/ 215 h 329"/>
                <a:gd name="T52" fmla="*/ 160 w 318"/>
                <a:gd name="T53" fmla="*/ 226 h 329"/>
                <a:gd name="T54" fmla="*/ 184 w 318"/>
                <a:gd name="T55" fmla="*/ 284 h 329"/>
                <a:gd name="T56" fmla="*/ 184 w 318"/>
                <a:gd name="T57" fmla="*/ 289 h 329"/>
                <a:gd name="T58" fmla="*/ 183 w 318"/>
                <a:gd name="T59" fmla="*/ 289 h 329"/>
                <a:gd name="T60" fmla="*/ 167 w 318"/>
                <a:gd name="T61" fmla="*/ 299 h 329"/>
                <a:gd name="T62" fmla="*/ 164 w 318"/>
                <a:gd name="T63" fmla="*/ 301 h 329"/>
                <a:gd name="T64" fmla="*/ 160 w 318"/>
                <a:gd name="T65" fmla="*/ 312 h 329"/>
                <a:gd name="T66" fmla="*/ 181 w 318"/>
                <a:gd name="T67" fmla="*/ 326 h 329"/>
                <a:gd name="T68" fmla="*/ 195 w 318"/>
                <a:gd name="T69" fmla="*/ 317 h 329"/>
                <a:gd name="T70" fmla="*/ 198 w 318"/>
                <a:gd name="T71" fmla="*/ 291 h 329"/>
                <a:gd name="T72" fmla="*/ 202 w 318"/>
                <a:gd name="T73" fmla="*/ 285 h 329"/>
                <a:gd name="T74" fmla="*/ 197 w 318"/>
                <a:gd name="T75" fmla="*/ 211 h 329"/>
                <a:gd name="T76" fmla="*/ 194 w 318"/>
                <a:gd name="T77" fmla="*/ 228 h 329"/>
                <a:gd name="T78" fmla="*/ 202 w 318"/>
                <a:gd name="T79" fmla="*/ 244 h 329"/>
                <a:gd name="T80" fmla="*/ 222 w 318"/>
                <a:gd name="T81" fmla="*/ 242 h 329"/>
                <a:gd name="T82" fmla="*/ 223 w 318"/>
                <a:gd name="T83" fmla="*/ 212 h 329"/>
                <a:gd name="T84" fmla="*/ 265 w 318"/>
                <a:gd name="T85" fmla="*/ 224 h 329"/>
                <a:gd name="T86" fmla="*/ 280 w 318"/>
                <a:gd name="T87" fmla="*/ 247 h 329"/>
                <a:gd name="T88" fmla="*/ 288 w 318"/>
                <a:gd name="T89" fmla="*/ 271 h 329"/>
                <a:gd name="T90" fmla="*/ 288 w 318"/>
                <a:gd name="T91" fmla="*/ 272 h 329"/>
                <a:gd name="T92" fmla="*/ 302 w 318"/>
                <a:gd name="T93" fmla="*/ 275 h 329"/>
                <a:gd name="T94" fmla="*/ 305 w 318"/>
                <a:gd name="T95" fmla="*/ 276 h 329"/>
                <a:gd name="T96" fmla="*/ 307 w 318"/>
                <a:gd name="T97" fmla="*/ 246 h 329"/>
                <a:gd name="T98" fmla="*/ 215 w 318"/>
                <a:gd name="T99" fmla="*/ 212 h 329"/>
                <a:gd name="T100" fmla="*/ 218 w 318"/>
                <a:gd name="T101" fmla="*/ 211 h 329"/>
                <a:gd name="T102" fmla="*/ 196 w 318"/>
                <a:gd name="T103" fmla="*/ 189 h 329"/>
                <a:gd name="T104" fmla="*/ 196 w 318"/>
                <a:gd name="T105" fmla="*/ 191 h 329"/>
                <a:gd name="T106" fmla="*/ 186 w 318"/>
                <a:gd name="T107" fmla="*/ 194 h 329"/>
                <a:gd name="T108" fmla="*/ 195 w 318"/>
                <a:gd name="T109" fmla="*/ 190 h 329"/>
                <a:gd name="T110" fmla="*/ 82 w 318"/>
                <a:gd name="T111" fmla="*/ 213 h 329"/>
                <a:gd name="T112" fmla="*/ 96 w 318"/>
                <a:gd name="T113" fmla="*/ 200 h 329"/>
                <a:gd name="T114" fmla="*/ 104 w 318"/>
                <a:gd name="T115" fmla="*/ 20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" h="329">
                  <a:moveTo>
                    <a:pt x="307" y="246"/>
                  </a:moveTo>
                  <a:cubicBezTo>
                    <a:pt x="307" y="246"/>
                    <a:pt x="307" y="246"/>
                    <a:pt x="307" y="246"/>
                  </a:cubicBezTo>
                  <a:cubicBezTo>
                    <a:pt x="297" y="243"/>
                    <a:pt x="297" y="243"/>
                    <a:pt x="297" y="243"/>
                  </a:cubicBezTo>
                  <a:cubicBezTo>
                    <a:pt x="295" y="228"/>
                    <a:pt x="287" y="217"/>
                    <a:pt x="275" y="209"/>
                  </a:cubicBezTo>
                  <a:cubicBezTo>
                    <a:pt x="264" y="202"/>
                    <a:pt x="250" y="197"/>
                    <a:pt x="235" y="195"/>
                  </a:cubicBezTo>
                  <a:cubicBezTo>
                    <a:pt x="228" y="194"/>
                    <a:pt x="221" y="194"/>
                    <a:pt x="214" y="193"/>
                  </a:cubicBezTo>
                  <a:cubicBezTo>
                    <a:pt x="214" y="191"/>
                    <a:pt x="214" y="189"/>
                    <a:pt x="214" y="189"/>
                  </a:cubicBezTo>
                  <a:cubicBezTo>
                    <a:pt x="214" y="189"/>
                    <a:pt x="214" y="189"/>
                    <a:pt x="214" y="189"/>
                  </a:cubicBezTo>
                  <a:cubicBezTo>
                    <a:pt x="213" y="184"/>
                    <a:pt x="212" y="181"/>
                    <a:pt x="210" y="178"/>
                  </a:cubicBezTo>
                  <a:cubicBezTo>
                    <a:pt x="205" y="173"/>
                    <a:pt x="199" y="171"/>
                    <a:pt x="193" y="172"/>
                  </a:cubicBezTo>
                  <a:cubicBezTo>
                    <a:pt x="188" y="173"/>
                    <a:pt x="183" y="175"/>
                    <a:pt x="178" y="178"/>
                  </a:cubicBezTo>
                  <a:cubicBezTo>
                    <a:pt x="175" y="179"/>
                    <a:pt x="173" y="181"/>
                    <a:pt x="171" y="182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242" y="76"/>
                    <a:pt x="297" y="60"/>
                    <a:pt x="297" y="40"/>
                  </a:cubicBezTo>
                  <a:cubicBezTo>
                    <a:pt x="297" y="18"/>
                    <a:pt x="230" y="0"/>
                    <a:pt x="148" y="0"/>
                  </a:cubicBezTo>
                  <a:cubicBezTo>
                    <a:pt x="67" y="0"/>
                    <a:pt x="0" y="18"/>
                    <a:pt x="0" y="40"/>
                  </a:cubicBezTo>
                  <a:cubicBezTo>
                    <a:pt x="0" y="62"/>
                    <a:pt x="66" y="80"/>
                    <a:pt x="148" y="8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2" y="188"/>
                    <a:pt x="136" y="185"/>
                    <a:pt x="131" y="184"/>
                  </a:cubicBezTo>
                  <a:cubicBezTo>
                    <a:pt x="114" y="179"/>
                    <a:pt x="100" y="179"/>
                    <a:pt x="90" y="183"/>
                  </a:cubicBezTo>
                  <a:cubicBezTo>
                    <a:pt x="79" y="187"/>
                    <a:pt x="72" y="195"/>
                    <a:pt x="67" y="203"/>
                  </a:cubicBezTo>
                  <a:cubicBezTo>
                    <a:pt x="66" y="206"/>
                    <a:pt x="65" y="209"/>
                    <a:pt x="64" y="211"/>
                  </a:cubicBezTo>
                  <a:cubicBezTo>
                    <a:pt x="64" y="213"/>
                    <a:pt x="63" y="219"/>
                    <a:pt x="62" y="225"/>
                  </a:cubicBezTo>
                  <a:cubicBezTo>
                    <a:pt x="62" y="225"/>
                    <a:pt x="62" y="225"/>
                    <a:pt x="62" y="225"/>
                  </a:cubicBezTo>
                  <a:cubicBezTo>
                    <a:pt x="61" y="226"/>
                    <a:pt x="59" y="226"/>
                    <a:pt x="58" y="227"/>
                  </a:cubicBezTo>
                  <a:cubicBezTo>
                    <a:pt x="35" y="247"/>
                    <a:pt x="34" y="263"/>
                    <a:pt x="33" y="283"/>
                  </a:cubicBezTo>
                  <a:cubicBezTo>
                    <a:pt x="33" y="285"/>
                    <a:pt x="33" y="287"/>
                    <a:pt x="33" y="290"/>
                  </a:cubicBezTo>
                  <a:cubicBezTo>
                    <a:pt x="37" y="290"/>
                    <a:pt x="37" y="290"/>
                    <a:pt x="37" y="290"/>
                  </a:cubicBezTo>
                  <a:cubicBezTo>
                    <a:pt x="38" y="293"/>
                    <a:pt x="39" y="295"/>
                    <a:pt x="41" y="297"/>
                  </a:cubicBezTo>
                  <a:cubicBezTo>
                    <a:pt x="41" y="297"/>
                    <a:pt x="41" y="297"/>
                    <a:pt x="41" y="297"/>
                  </a:cubicBezTo>
                  <a:cubicBezTo>
                    <a:pt x="42" y="297"/>
                    <a:pt x="42" y="297"/>
                    <a:pt x="42" y="297"/>
                  </a:cubicBezTo>
                  <a:cubicBezTo>
                    <a:pt x="43" y="298"/>
                    <a:pt x="45" y="299"/>
                    <a:pt x="47" y="300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59" y="306"/>
                    <a:pt x="59" y="306"/>
                    <a:pt x="59" y="306"/>
                  </a:cubicBezTo>
                  <a:cubicBezTo>
                    <a:pt x="61" y="307"/>
                    <a:pt x="63" y="308"/>
                    <a:pt x="66" y="308"/>
                  </a:cubicBezTo>
                  <a:cubicBezTo>
                    <a:pt x="74" y="308"/>
                    <a:pt x="80" y="301"/>
                    <a:pt x="80" y="293"/>
                  </a:cubicBezTo>
                  <a:cubicBezTo>
                    <a:pt x="80" y="287"/>
                    <a:pt x="77" y="283"/>
                    <a:pt x="74" y="280"/>
                  </a:cubicBezTo>
                  <a:cubicBezTo>
                    <a:pt x="74" y="280"/>
                    <a:pt x="74" y="280"/>
                    <a:pt x="74" y="280"/>
                  </a:cubicBezTo>
                  <a:cubicBezTo>
                    <a:pt x="73" y="280"/>
                    <a:pt x="73" y="280"/>
                    <a:pt x="73" y="280"/>
                  </a:cubicBezTo>
                  <a:cubicBezTo>
                    <a:pt x="72" y="279"/>
                    <a:pt x="71" y="279"/>
                    <a:pt x="70" y="278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55" y="271"/>
                    <a:pt x="54" y="270"/>
                    <a:pt x="52" y="270"/>
                  </a:cubicBezTo>
                  <a:cubicBezTo>
                    <a:pt x="53" y="263"/>
                    <a:pt x="56" y="255"/>
                    <a:pt x="62" y="248"/>
                  </a:cubicBezTo>
                  <a:cubicBezTo>
                    <a:pt x="63" y="254"/>
                    <a:pt x="66" y="259"/>
                    <a:pt x="69" y="260"/>
                  </a:cubicBezTo>
                  <a:cubicBezTo>
                    <a:pt x="69" y="260"/>
                    <a:pt x="70" y="260"/>
                    <a:pt x="70" y="259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90" y="257"/>
                    <a:pt x="90" y="257"/>
                    <a:pt x="90" y="257"/>
                  </a:cubicBezTo>
                  <a:cubicBezTo>
                    <a:pt x="93" y="257"/>
                    <a:pt x="96" y="251"/>
                    <a:pt x="96" y="243"/>
                  </a:cubicBezTo>
                  <a:cubicBezTo>
                    <a:pt x="96" y="237"/>
                    <a:pt x="94" y="231"/>
                    <a:pt x="92" y="228"/>
                  </a:cubicBezTo>
                  <a:cubicBezTo>
                    <a:pt x="97" y="226"/>
                    <a:pt x="103" y="224"/>
                    <a:pt x="109" y="223"/>
                  </a:cubicBezTo>
                  <a:cubicBezTo>
                    <a:pt x="120" y="220"/>
                    <a:pt x="133" y="217"/>
                    <a:pt x="148" y="215"/>
                  </a:cubicBezTo>
                  <a:cubicBezTo>
                    <a:pt x="148" y="221"/>
                    <a:pt x="153" y="226"/>
                    <a:pt x="160" y="226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61" y="226"/>
                    <a:pt x="162" y="226"/>
                    <a:pt x="164" y="225"/>
                  </a:cubicBezTo>
                  <a:cubicBezTo>
                    <a:pt x="187" y="249"/>
                    <a:pt x="185" y="271"/>
                    <a:pt x="184" y="284"/>
                  </a:cubicBezTo>
                  <a:cubicBezTo>
                    <a:pt x="184" y="286"/>
                    <a:pt x="184" y="287"/>
                    <a:pt x="184" y="289"/>
                  </a:cubicBezTo>
                  <a:cubicBezTo>
                    <a:pt x="184" y="289"/>
                    <a:pt x="184" y="289"/>
                    <a:pt x="184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67" y="299"/>
                    <a:pt x="167" y="299"/>
                    <a:pt x="167" y="299"/>
                  </a:cubicBezTo>
                  <a:cubicBezTo>
                    <a:pt x="166" y="299"/>
                    <a:pt x="165" y="300"/>
                    <a:pt x="164" y="301"/>
                  </a:cubicBezTo>
                  <a:cubicBezTo>
                    <a:pt x="164" y="301"/>
                    <a:pt x="164" y="301"/>
                    <a:pt x="164" y="301"/>
                  </a:cubicBezTo>
                  <a:cubicBezTo>
                    <a:pt x="164" y="301"/>
                    <a:pt x="164" y="301"/>
                    <a:pt x="164" y="301"/>
                  </a:cubicBezTo>
                  <a:cubicBezTo>
                    <a:pt x="161" y="304"/>
                    <a:pt x="160" y="307"/>
                    <a:pt x="160" y="312"/>
                  </a:cubicBezTo>
                  <a:cubicBezTo>
                    <a:pt x="160" y="320"/>
                    <a:pt x="166" y="328"/>
                    <a:pt x="173" y="329"/>
                  </a:cubicBezTo>
                  <a:cubicBezTo>
                    <a:pt x="176" y="329"/>
                    <a:pt x="179" y="328"/>
                    <a:pt x="181" y="326"/>
                  </a:cubicBezTo>
                  <a:cubicBezTo>
                    <a:pt x="181" y="326"/>
                    <a:pt x="181" y="326"/>
                    <a:pt x="181" y="326"/>
                  </a:cubicBezTo>
                  <a:cubicBezTo>
                    <a:pt x="195" y="317"/>
                    <a:pt x="195" y="317"/>
                    <a:pt x="195" y="317"/>
                  </a:cubicBezTo>
                  <a:cubicBezTo>
                    <a:pt x="200" y="316"/>
                    <a:pt x="203" y="310"/>
                    <a:pt x="203" y="304"/>
                  </a:cubicBezTo>
                  <a:cubicBezTo>
                    <a:pt x="203" y="299"/>
                    <a:pt x="201" y="294"/>
                    <a:pt x="198" y="291"/>
                  </a:cubicBezTo>
                  <a:cubicBezTo>
                    <a:pt x="202" y="291"/>
                    <a:pt x="202" y="291"/>
                    <a:pt x="202" y="291"/>
                  </a:cubicBezTo>
                  <a:cubicBezTo>
                    <a:pt x="202" y="289"/>
                    <a:pt x="202" y="287"/>
                    <a:pt x="202" y="285"/>
                  </a:cubicBezTo>
                  <a:cubicBezTo>
                    <a:pt x="203" y="269"/>
                    <a:pt x="205" y="242"/>
                    <a:pt x="176" y="212"/>
                  </a:cubicBezTo>
                  <a:cubicBezTo>
                    <a:pt x="182" y="212"/>
                    <a:pt x="189" y="211"/>
                    <a:pt x="197" y="211"/>
                  </a:cubicBezTo>
                  <a:cubicBezTo>
                    <a:pt x="197" y="213"/>
                    <a:pt x="197" y="215"/>
                    <a:pt x="197" y="216"/>
                  </a:cubicBezTo>
                  <a:cubicBezTo>
                    <a:pt x="195" y="219"/>
                    <a:pt x="194" y="223"/>
                    <a:pt x="194" y="228"/>
                  </a:cubicBezTo>
                  <a:cubicBezTo>
                    <a:pt x="194" y="236"/>
                    <a:pt x="197" y="243"/>
                    <a:pt x="201" y="244"/>
                  </a:cubicBezTo>
                  <a:cubicBezTo>
                    <a:pt x="201" y="244"/>
                    <a:pt x="202" y="244"/>
                    <a:pt x="202" y="244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6" y="241"/>
                    <a:pt x="228" y="235"/>
                    <a:pt x="228" y="228"/>
                  </a:cubicBezTo>
                  <a:cubicBezTo>
                    <a:pt x="228" y="220"/>
                    <a:pt x="226" y="214"/>
                    <a:pt x="223" y="212"/>
                  </a:cubicBezTo>
                  <a:cubicBezTo>
                    <a:pt x="226" y="212"/>
                    <a:pt x="229" y="212"/>
                    <a:pt x="232" y="213"/>
                  </a:cubicBezTo>
                  <a:cubicBezTo>
                    <a:pt x="245" y="215"/>
                    <a:pt x="257" y="218"/>
                    <a:pt x="265" y="224"/>
                  </a:cubicBezTo>
                  <a:cubicBezTo>
                    <a:pt x="273" y="229"/>
                    <a:pt x="278" y="237"/>
                    <a:pt x="280" y="247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78" y="250"/>
                    <a:pt x="277" y="252"/>
                    <a:pt x="277" y="256"/>
                  </a:cubicBezTo>
                  <a:cubicBezTo>
                    <a:pt x="277" y="263"/>
                    <a:pt x="282" y="269"/>
                    <a:pt x="288" y="271"/>
                  </a:cubicBezTo>
                  <a:cubicBezTo>
                    <a:pt x="288" y="272"/>
                    <a:pt x="288" y="272"/>
                    <a:pt x="288" y="272"/>
                  </a:cubicBezTo>
                  <a:cubicBezTo>
                    <a:pt x="288" y="272"/>
                    <a:pt x="288" y="272"/>
                    <a:pt x="288" y="272"/>
                  </a:cubicBezTo>
                  <a:cubicBezTo>
                    <a:pt x="288" y="272"/>
                    <a:pt x="288" y="272"/>
                    <a:pt x="288" y="272"/>
                  </a:cubicBezTo>
                  <a:cubicBezTo>
                    <a:pt x="302" y="275"/>
                    <a:pt x="302" y="275"/>
                    <a:pt x="302" y="275"/>
                  </a:cubicBezTo>
                  <a:cubicBezTo>
                    <a:pt x="302" y="275"/>
                    <a:pt x="302" y="275"/>
                    <a:pt x="302" y="275"/>
                  </a:cubicBezTo>
                  <a:cubicBezTo>
                    <a:pt x="303" y="276"/>
                    <a:pt x="304" y="276"/>
                    <a:pt x="305" y="276"/>
                  </a:cubicBezTo>
                  <a:cubicBezTo>
                    <a:pt x="312" y="277"/>
                    <a:pt x="318" y="270"/>
                    <a:pt x="318" y="262"/>
                  </a:cubicBezTo>
                  <a:cubicBezTo>
                    <a:pt x="318" y="254"/>
                    <a:pt x="313" y="248"/>
                    <a:pt x="307" y="246"/>
                  </a:cubicBezTo>
                  <a:close/>
                  <a:moveTo>
                    <a:pt x="218" y="211"/>
                  </a:moveTo>
                  <a:cubicBezTo>
                    <a:pt x="215" y="212"/>
                    <a:pt x="215" y="212"/>
                    <a:pt x="215" y="212"/>
                  </a:cubicBezTo>
                  <a:cubicBezTo>
                    <a:pt x="215" y="212"/>
                    <a:pt x="215" y="211"/>
                    <a:pt x="215" y="211"/>
                  </a:cubicBezTo>
                  <a:cubicBezTo>
                    <a:pt x="216" y="211"/>
                    <a:pt x="217" y="211"/>
                    <a:pt x="218" y="211"/>
                  </a:cubicBezTo>
                  <a:close/>
                  <a:moveTo>
                    <a:pt x="195" y="190"/>
                  </a:moveTo>
                  <a:cubicBezTo>
                    <a:pt x="196" y="190"/>
                    <a:pt x="196" y="189"/>
                    <a:pt x="196" y="189"/>
                  </a:cubicBezTo>
                  <a:cubicBezTo>
                    <a:pt x="196" y="190"/>
                    <a:pt x="196" y="190"/>
                    <a:pt x="196" y="191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196" y="192"/>
                    <a:pt x="196" y="192"/>
                    <a:pt x="196" y="193"/>
                  </a:cubicBezTo>
                  <a:cubicBezTo>
                    <a:pt x="193" y="193"/>
                    <a:pt x="190" y="193"/>
                    <a:pt x="186" y="194"/>
                  </a:cubicBezTo>
                  <a:cubicBezTo>
                    <a:pt x="186" y="194"/>
                    <a:pt x="186" y="194"/>
                    <a:pt x="186" y="193"/>
                  </a:cubicBezTo>
                  <a:cubicBezTo>
                    <a:pt x="190" y="192"/>
                    <a:pt x="193" y="190"/>
                    <a:pt x="195" y="190"/>
                  </a:cubicBezTo>
                  <a:close/>
                  <a:moveTo>
                    <a:pt x="104" y="205"/>
                  </a:moveTo>
                  <a:cubicBezTo>
                    <a:pt x="96" y="208"/>
                    <a:pt x="89" y="210"/>
                    <a:pt x="82" y="213"/>
                  </a:cubicBezTo>
                  <a:cubicBezTo>
                    <a:pt x="83" y="212"/>
                    <a:pt x="83" y="212"/>
                    <a:pt x="83" y="211"/>
                  </a:cubicBezTo>
                  <a:cubicBezTo>
                    <a:pt x="86" y="206"/>
                    <a:pt x="90" y="202"/>
                    <a:pt x="96" y="200"/>
                  </a:cubicBezTo>
                  <a:cubicBezTo>
                    <a:pt x="103" y="197"/>
                    <a:pt x="112" y="197"/>
                    <a:pt x="126" y="201"/>
                  </a:cubicBezTo>
                  <a:cubicBezTo>
                    <a:pt x="118" y="202"/>
                    <a:pt x="111" y="204"/>
                    <a:pt x="104" y="20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35"/>
            <p:cNvSpPr>
              <a:spLocks/>
            </p:cNvSpPr>
            <p:nvPr/>
          </p:nvSpPr>
          <p:spPr bwMode="auto">
            <a:xfrm>
              <a:off x="4281" y="1883"/>
              <a:ext cx="482" cy="362"/>
            </a:xfrm>
            <a:custGeom>
              <a:avLst/>
              <a:gdLst>
                <a:gd name="T0" fmla="*/ 102 w 282"/>
                <a:gd name="T1" fmla="*/ 183 h 211"/>
                <a:gd name="T2" fmla="*/ 259 w 282"/>
                <a:gd name="T3" fmla="*/ 211 h 211"/>
                <a:gd name="T4" fmla="*/ 282 w 282"/>
                <a:gd name="T5" fmla="*/ 200 h 211"/>
                <a:gd name="T6" fmla="*/ 248 w 282"/>
                <a:gd name="T7" fmla="*/ 192 h 211"/>
                <a:gd name="T8" fmla="*/ 118 w 282"/>
                <a:gd name="T9" fmla="*/ 166 h 211"/>
                <a:gd name="T10" fmla="*/ 79 w 282"/>
                <a:gd name="T11" fmla="*/ 0 h 211"/>
                <a:gd name="T12" fmla="*/ 0 w 282"/>
                <a:gd name="T13" fmla="*/ 1 h 211"/>
                <a:gd name="T14" fmla="*/ 33 w 282"/>
                <a:gd name="T15" fmla="*/ 159 h 211"/>
                <a:gd name="T16" fmla="*/ 45 w 282"/>
                <a:gd name="T17" fmla="*/ 160 h 211"/>
                <a:gd name="T18" fmla="*/ 54 w 282"/>
                <a:gd name="T19" fmla="*/ 168 h 211"/>
                <a:gd name="T20" fmla="*/ 54 w 282"/>
                <a:gd name="T21" fmla="*/ 168 h 211"/>
                <a:gd name="T22" fmla="*/ 54 w 282"/>
                <a:gd name="T23" fmla="*/ 168 h 211"/>
                <a:gd name="T24" fmla="*/ 54 w 282"/>
                <a:gd name="T25" fmla="*/ 168 h 211"/>
                <a:gd name="T26" fmla="*/ 54 w 282"/>
                <a:gd name="T27" fmla="*/ 168 h 211"/>
                <a:gd name="T28" fmla="*/ 54 w 282"/>
                <a:gd name="T29" fmla="*/ 168 h 211"/>
                <a:gd name="T30" fmla="*/ 54 w 282"/>
                <a:gd name="T31" fmla="*/ 168 h 211"/>
                <a:gd name="T32" fmla="*/ 54 w 282"/>
                <a:gd name="T33" fmla="*/ 168 h 211"/>
                <a:gd name="T34" fmla="*/ 54 w 282"/>
                <a:gd name="T35" fmla="*/ 168 h 211"/>
                <a:gd name="T36" fmla="*/ 54 w 282"/>
                <a:gd name="T37" fmla="*/ 168 h 211"/>
                <a:gd name="T38" fmla="*/ 94 w 282"/>
                <a:gd name="T39" fmla="*/ 176 h 211"/>
                <a:gd name="T40" fmla="*/ 102 w 282"/>
                <a:gd name="T41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2" h="211">
                  <a:moveTo>
                    <a:pt x="102" y="183"/>
                  </a:moveTo>
                  <a:cubicBezTo>
                    <a:pt x="259" y="211"/>
                    <a:pt x="259" y="211"/>
                    <a:pt x="259" y="211"/>
                  </a:cubicBezTo>
                  <a:cubicBezTo>
                    <a:pt x="282" y="200"/>
                    <a:pt x="282" y="200"/>
                    <a:pt x="282" y="200"/>
                  </a:cubicBezTo>
                  <a:cubicBezTo>
                    <a:pt x="248" y="192"/>
                    <a:pt x="248" y="192"/>
                    <a:pt x="248" y="192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45" y="160"/>
                    <a:pt x="45" y="160"/>
                    <a:pt x="45" y="160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7" y="169"/>
                    <a:pt x="84" y="172"/>
                    <a:pt x="94" y="176"/>
                  </a:cubicBezTo>
                  <a:cubicBezTo>
                    <a:pt x="104" y="180"/>
                    <a:pt x="102" y="183"/>
                    <a:pt x="102" y="18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36"/>
            <p:cNvSpPr>
              <a:spLocks noEditPoints="1"/>
            </p:cNvSpPr>
            <p:nvPr/>
          </p:nvSpPr>
          <p:spPr bwMode="auto">
            <a:xfrm>
              <a:off x="4040" y="1472"/>
              <a:ext cx="1136" cy="1423"/>
            </a:xfrm>
            <a:custGeom>
              <a:avLst/>
              <a:gdLst>
                <a:gd name="T0" fmla="*/ 635 w 664"/>
                <a:gd name="T1" fmla="*/ 202 h 828"/>
                <a:gd name="T2" fmla="*/ 636 w 664"/>
                <a:gd name="T3" fmla="*/ 186 h 828"/>
                <a:gd name="T4" fmla="*/ 605 w 664"/>
                <a:gd name="T5" fmla="*/ 13 h 828"/>
                <a:gd name="T6" fmla="*/ 491 w 664"/>
                <a:gd name="T7" fmla="*/ 46 h 828"/>
                <a:gd name="T8" fmla="*/ 458 w 664"/>
                <a:gd name="T9" fmla="*/ 110 h 828"/>
                <a:gd name="T10" fmla="*/ 484 w 664"/>
                <a:gd name="T11" fmla="*/ 145 h 828"/>
                <a:gd name="T12" fmla="*/ 498 w 664"/>
                <a:gd name="T13" fmla="*/ 162 h 828"/>
                <a:gd name="T14" fmla="*/ 508 w 664"/>
                <a:gd name="T15" fmla="*/ 176 h 828"/>
                <a:gd name="T16" fmla="*/ 539 w 664"/>
                <a:gd name="T17" fmla="*/ 183 h 828"/>
                <a:gd name="T18" fmla="*/ 507 w 664"/>
                <a:gd name="T19" fmla="*/ 201 h 828"/>
                <a:gd name="T20" fmla="*/ 440 w 664"/>
                <a:gd name="T21" fmla="*/ 258 h 828"/>
                <a:gd name="T22" fmla="*/ 362 w 664"/>
                <a:gd name="T23" fmla="*/ 356 h 828"/>
                <a:gd name="T24" fmla="*/ 330 w 664"/>
                <a:gd name="T25" fmla="*/ 359 h 828"/>
                <a:gd name="T26" fmla="*/ 301 w 664"/>
                <a:gd name="T27" fmla="*/ 369 h 828"/>
                <a:gd name="T28" fmla="*/ 291 w 664"/>
                <a:gd name="T29" fmla="*/ 370 h 828"/>
                <a:gd name="T30" fmla="*/ 268 w 664"/>
                <a:gd name="T31" fmla="*/ 389 h 828"/>
                <a:gd name="T32" fmla="*/ 278 w 664"/>
                <a:gd name="T33" fmla="*/ 391 h 828"/>
                <a:gd name="T34" fmla="*/ 285 w 664"/>
                <a:gd name="T35" fmla="*/ 396 h 828"/>
                <a:gd name="T36" fmla="*/ 294 w 664"/>
                <a:gd name="T37" fmla="*/ 402 h 828"/>
                <a:gd name="T38" fmla="*/ 315 w 664"/>
                <a:gd name="T39" fmla="*/ 416 h 828"/>
                <a:gd name="T40" fmla="*/ 218 w 664"/>
                <a:gd name="T41" fmla="*/ 240 h 828"/>
                <a:gd name="T42" fmla="*/ 175 w 664"/>
                <a:gd name="T43" fmla="*/ 397 h 828"/>
                <a:gd name="T44" fmla="*/ 196 w 664"/>
                <a:gd name="T45" fmla="*/ 407 h 828"/>
                <a:gd name="T46" fmla="*/ 118 w 664"/>
                <a:gd name="T47" fmla="*/ 463 h 828"/>
                <a:gd name="T48" fmla="*/ 54 w 664"/>
                <a:gd name="T49" fmla="*/ 730 h 828"/>
                <a:gd name="T50" fmla="*/ 10 w 664"/>
                <a:gd name="T51" fmla="*/ 812 h 828"/>
                <a:gd name="T52" fmla="*/ 100 w 664"/>
                <a:gd name="T53" fmla="*/ 764 h 828"/>
                <a:gd name="T54" fmla="*/ 126 w 664"/>
                <a:gd name="T55" fmla="*/ 803 h 828"/>
                <a:gd name="T56" fmla="*/ 147 w 664"/>
                <a:gd name="T57" fmla="*/ 725 h 828"/>
                <a:gd name="T58" fmla="*/ 134 w 664"/>
                <a:gd name="T59" fmla="*/ 640 h 828"/>
                <a:gd name="T60" fmla="*/ 183 w 664"/>
                <a:gd name="T61" fmla="*/ 615 h 828"/>
                <a:gd name="T62" fmla="*/ 189 w 664"/>
                <a:gd name="T63" fmla="*/ 756 h 828"/>
                <a:gd name="T64" fmla="*/ 158 w 664"/>
                <a:gd name="T65" fmla="*/ 814 h 828"/>
                <a:gd name="T66" fmla="*/ 244 w 664"/>
                <a:gd name="T67" fmla="*/ 780 h 828"/>
                <a:gd name="T68" fmla="*/ 274 w 664"/>
                <a:gd name="T69" fmla="*/ 807 h 828"/>
                <a:gd name="T70" fmla="*/ 273 w 664"/>
                <a:gd name="T71" fmla="*/ 696 h 828"/>
                <a:gd name="T72" fmla="*/ 236 w 664"/>
                <a:gd name="T73" fmla="*/ 638 h 828"/>
                <a:gd name="T74" fmla="*/ 226 w 664"/>
                <a:gd name="T75" fmla="*/ 494 h 828"/>
                <a:gd name="T76" fmla="*/ 434 w 664"/>
                <a:gd name="T77" fmla="*/ 546 h 828"/>
                <a:gd name="T78" fmla="*/ 552 w 664"/>
                <a:gd name="T79" fmla="*/ 395 h 828"/>
                <a:gd name="T80" fmla="*/ 621 w 664"/>
                <a:gd name="T81" fmla="*/ 318 h 828"/>
                <a:gd name="T82" fmla="*/ 413 w 664"/>
                <a:gd name="T83" fmla="*/ 358 h 828"/>
                <a:gd name="T84" fmla="*/ 401 w 664"/>
                <a:gd name="T85" fmla="*/ 372 h 828"/>
                <a:gd name="T86" fmla="*/ 382 w 664"/>
                <a:gd name="T87" fmla="*/ 379 h 828"/>
                <a:gd name="T88" fmla="*/ 310 w 664"/>
                <a:gd name="T89" fmla="*/ 375 h 828"/>
                <a:gd name="T90" fmla="*/ 315 w 664"/>
                <a:gd name="T91" fmla="*/ 381 h 828"/>
                <a:gd name="T92" fmla="*/ 310 w 664"/>
                <a:gd name="T93" fmla="*/ 375 h 828"/>
                <a:gd name="T94" fmla="*/ 342 w 664"/>
                <a:gd name="T95" fmla="*/ 419 h 828"/>
                <a:gd name="T96" fmla="*/ 369 w 664"/>
                <a:gd name="T97" fmla="*/ 420 h 828"/>
                <a:gd name="T98" fmla="*/ 388 w 664"/>
                <a:gd name="T99" fmla="*/ 431 h 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4" h="828">
                  <a:moveTo>
                    <a:pt x="644" y="209"/>
                  </a:moveTo>
                  <a:cubicBezTo>
                    <a:pt x="642" y="206"/>
                    <a:pt x="638" y="204"/>
                    <a:pt x="635" y="202"/>
                  </a:cubicBezTo>
                  <a:cubicBezTo>
                    <a:pt x="636" y="201"/>
                    <a:pt x="638" y="200"/>
                    <a:pt x="639" y="198"/>
                  </a:cubicBezTo>
                  <a:cubicBezTo>
                    <a:pt x="646" y="190"/>
                    <a:pt x="648" y="184"/>
                    <a:pt x="636" y="186"/>
                  </a:cubicBezTo>
                  <a:cubicBezTo>
                    <a:pt x="625" y="189"/>
                    <a:pt x="603" y="172"/>
                    <a:pt x="629" y="102"/>
                  </a:cubicBezTo>
                  <a:cubicBezTo>
                    <a:pt x="647" y="52"/>
                    <a:pt x="630" y="28"/>
                    <a:pt x="605" y="13"/>
                  </a:cubicBezTo>
                  <a:cubicBezTo>
                    <a:pt x="585" y="0"/>
                    <a:pt x="558" y="12"/>
                    <a:pt x="550" y="23"/>
                  </a:cubicBezTo>
                  <a:cubicBezTo>
                    <a:pt x="518" y="19"/>
                    <a:pt x="498" y="41"/>
                    <a:pt x="491" y="46"/>
                  </a:cubicBezTo>
                  <a:cubicBezTo>
                    <a:pt x="487" y="49"/>
                    <a:pt x="484" y="51"/>
                    <a:pt x="481" y="53"/>
                  </a:cubicBezTo>
                  <a:cubicBezTo>
                    <a:pt x="466" y="58"/>
                    <a:pt x="448" y="80"/>
                    <a:pt x="458" y="110"/>
                  </a:cubicBezTo>
                  <a:cubicBezTo>
                    <a:pt x="461" y="120"/>
                    <a:pt x="471" y="124"/>
                    <a:pt x="481" y="127"/>
                  </a:cubicBezTo>
                  <a:cubicBezTo>
                    <a:pt x="484" y="133"/>
                    <a:pt x="484" y="139"/>
                    <a:pt x="484" y="145"/>
                  </a:cubicBezTo>
                  <a:cubicBezTo>
                    <a:pt x="483" y="153"/>
                    <a:pt x="484" y="157"/>
                    <a:pt x="489" y="157"/>
                  </a:cubicBezTo>
                  <a:cubicBezTo>
                    <a:pt x="494" y="156"/>
                    <a:pt x="500" y="158"/>
                    <a:pt x="498" y="162"/>
                  </a:cubicBezTo>
                  <a:cubicBezTo>
                    <a:pt x="495" y="171"/>
                    <a:pt x="504" y="166"/>
                    <a:pt x="503" y="171"/>
                  </a:cubicBezTo>
                  <a:cubicBezTo>
                    <a:pt x="502" y="176"/>
                    <a:pt x="508" y="176"/>
                    <a:pt x="508" y="176"/>
                  </a:cubicBezTo>
                  <a:cubicBezTo>
                    <a:pt x="508" y="176"/>
                    <a:pt x="507" y="184"/>
                    <a:pt x="513" y="188"/>
                  </a:cubicBezTo>
                  <a:cubicBezTo>
                    <a:pt x="518" y="193"/>
                    <a:pt x="533" y="177"/>
                    <a:pt x="539" y="183"/>
                  </a:cubicBezTo>
                  <a:cubicBezTo>
                    <a:pt x="544" y="189"/>
                    <a:pt x="537" y="194"/>
                    <a:pt x="537" y="194"/>
                  </a:cubicBezTo>
                  <a:cubicBezTo>
                    <a:pt x="537" y="194"/>
                    <a:pt x="515" y="201"/>
                    <a:pt x="507" y="201"/>
                  </a:cubicBezTo>
                  <a:cubicBezTo>
                    <a:pt x="500" y="201"/>
                    <a:pt x="494" y="205"/>
                    <a:pt x="487" y="216"/>
                  </a:cubicBezTo>
                  <a:cubicBezTo>
                    <a:pt x="480" y="228"/>
                    <a:pt x="475" y="241"/>
                    <a:pt x="440" y="258"/>
                  </a:cubicBezTo>
                  <a:cubicBezTo>
                    <a:pt x="416" y="269"/>
                    <a:pt x="417" y="287"/>
                    <a:pt x="421" y="303"/>
                  </a:cubicBezTo>
                  <a:cubicBezTo>
                    <a:pt x="404" y="318"/>
                    <a:pt x="373" y="344"/>
                    <a:pt x="362" y="356"/>
                  </a:cubicBezTo>
                  <a:cubicBezTo>
                    <a:pt x="357" y="361"/>
                    <a:pt x="351" y="368"/>
                    <a:pt x="345" y="374"/>
                  </a:cubicBezTo>
                  <a:cubicBezTo>
                    <a:pt x="340" y="366"/>
                    <a:pt x="335" y="358"/>
                    <a:pt x="330" y="359"/>
                  </a:cubicBezTo>
                  <a:cubicBezTo>
                    <a:pt x="324" y="362"/>
                    <a:pt x="324" y="365"/>
                    <a:pt x="318" y="362"/>
                  </a:cubicBezTo>
                  <a:cubicBezTo>
                    <a:pt x="312" y="358"/>
                    <a:pt x="309" y="365"/>
                    <a:pt x="301" y="369"/>
                  </a:cubicBezTo>
                  <a:cubicBezTo>
                    <a:pt x="300" y="369"/>
                    <a:pt x="300" y="370"/>
                    <a:pt x="299" y="370"/>
                  </a:cubicBezTo>
                  <a:cubicBezTo>
                    <a:pt x="296" y="369"/>
                    <a:pt x="293" y="368"/>
                    <a:pt x="291" y="370"/>
                  </a:cubicBezTo>
                  <a:cubicBezTo>
                    <a:pt x="286" y="375"/>
                    <a:pt x="287" y="377"/>
                    <a:pt x="281" y="376"/>
                  </a:cubicBezTo>
                  <a:cubicBezTo>
                    <a:pt x="274" y="375"/>
                    <a:pt x="273" y="383"/>
                    <a:pt x="268" y="389"/>
                  </a:cubicBezTo>
                  <a:cubicBezTo>
                    <a:pt x="262" y="396"/>
                    <a:pt x="263" y="396"/>
                    <a:pt x="267" y="397"/>
                  </a:cubicBezTo>
                  <a:cubicBezTo>
                    <a:pt x="272" y="397"/>
                    <a:pt x="276" y="395"/>
                    <a:pt x="278" y="391"/>
                  </a:cubicBezTo>
                  <a:cubicBezTo>
                    <a:pt x="279" y="388"/>
                    <a:pt x="282" y="391"/>
                    <a:pt x="285" y="390"/>
                  </a:cubicBezTo>
                  <a:cubicBezTo>
                    <a:pt x="289" y="389"/>
                    <a:pt x="287" y="394"/>
                    <a:pt x="285" y="396"/>
                  </a:cubicBezTo>
                  <a:cubicBezTo>
                    <a:pt x="282" y="399"/>
                    <a:pt x="275" y="407"/>
                    <a:pt x="282" y="407"/>
                  </a:cubicBezTo>
                  <a:cubicBezTo>
                    <a:pt x="288" y="407"/>
                    <a:pt x="292" y="403"/>
                    <a:pt x="294" y="402"/>
                  </a:cubicBezTo>
                  <a:cubicBezTo>
                    <a:pt x="295" y="400"/>
                    <a:pt x="298" y="403"/>
                    <a:pt x="303" y="407"/>
                  </a:cubicBezTo>
                  <a:cubicBezTo>
                    <a:pt x="306" y="409"/>
                    <a:pt x="310" y="413"/>
                    <a:pt x="315" y="416"/>
                  </a:cubicBezTo>
                  <a:cubicBezTo>
                    <a:pt x="254" y="405"/>
                    <a:pt x="254" y="405"/>
                    <a:pt x="254" y="405"/>
                  </a:cubicBezTo>
                  <a:cubicBezTo>
                    <a:pt x="218" y="240"/>
                    <a:pt x="218" y="240"/>
                    <a:pt x="218" y="240"/>
                  </a:cubicBezTo>
                  <a:cubicBezTo>
                    <a:pt x="142" y="241"/>
                    <a:pt x="142" y="241"/>
                    <a:pt x="142" y="241"/>
                  </a:cubicBezTo>
                  <a:cubicBezTo>
                    <a:pt x="175" y="397"/>
                    <a:pt x="175" y="397"/>
                    <a:pt x="175" y="397"/>
                  </a:cubicBezTo>
                  <a:cubicBezTo>
                    <a:pt x="187" y="399"/>
                    <a:pt x="187" y="399"/>
                    <a:pt x="187" y="399"/>
                  </a:cubicBezTo>
                  <a:cubicBezTo>
                    <a:pt x="196" y="407"/>
                    <a:pt x="196" y="407"/>
                    <a:pt x="196" y="407"/>
                  </a:cubicBezTo>
                  <a:cubicBezTo>
                    <a:pt x="196" y="407"/>
                    <a:pt x="206" y="408"/>
                    <a:pt x="170" y="408"/>
                  </a:cubicBezTo>
                  <a:cubicBezTo>
                    <a:pt x="134" y="408"/>
                    <a:pt x="124" y="436"/>
                    <a:pt x="118" y="463"/>
                  </a:cubicBezTo>
                  <a:cubicBezTo>
                    <a:pt x="112" y="490"/>
                    <a:pt x="92" y="616"/>
                    <a:pt x="88" y="643"/>
                  </a:cubicBezTo>
                  <a:cubicBezTo>
                    <a:pt x="84" y="670"/>
                    <a:pt x="61" y="707"/>
                    <a:pt x="54" y="730"/>
                  </a:cubicBezTo>
                  <a:cubicBezTo>
                    <a:pt x="47" y="753"/>
                    <a:pt x="39" y="777"/>
                    <a:pt x="21" y="786"/>
                  </a:cubicBezTo>
                  <a:cubicBezTo>
                    <a:pt x="3" y="794"/>
                    <a:pt x="0" y="800"/>
                    <a:pt x="10" y="812"/>
                  </a:cubicBezTo>
                  <a:cubicBezTo>
                    <a:pt x="19" y="823"/>
                    <a:pt x="47" y="819"/>
                    <a:pt x="67" y="817"/>
                  </a:cubicBezTo>
                  <a:cubicBezTo>
                    <a:pt x="86" y="815"/>
                    <a:pt x="90" y="777"/>
                    <a:pt x="100" y="764"/>
                  </a:cubicBezTo>
                  <a:cubicBezTo>
                    <a:pt x="109" y="750"/>
                    <a:pt x="123" y="733"/>
                    <a:pt x="128" y="743"/>
                  </a:cubicBezTo>
                  <a:cubicBezTo>
                    <a:pt x="132" y="754"/>
                    <a:pt x="126" y="803"/>
                    <a:pt x="126" y="803"/>
                  </a:cubicBezTo>
                  <a:cubicBezTo>
                    <a:pt x="136" y="803"/>
                    <a:pt x="136" y="803"/>
                    <a:pt x="136" y="803"/>
                  </a:cubicBezTo>
                  <a:cubicBezTo>
                    <a:pt x="136" y="803"/>
                    <a:pt x="145" y="735"/>
                    <a:pt x="147" y="725"/>
                  </a:cubicBezTo>
                  <a:cubicBezTo>
                    <a:pt x="149" y="714"/>
                    <a:pt x="120" y="681"/>
                    <a:pt x="120" y="681"/>
                  </a:cubicBezTo>
                  <a:cubicBezTo>
                    <a:pt x="120" y="681"/>
                    <a:pt x="123" y="659"/>
                    <a:pt x="134" y="640"/>
                  </a:cubicBezTo>
                  <a:cubicBezTo>
                    <a:pt x="144" y="620"/>
                    <a:pt x="169" y="569"/>
                    <a:pt x="169" y="569"/>
                  </a:cubicBezTo>
                  <a:cubicBezTo>
                    <a:pt x="169" y="569"/>
                    <a:pt x="175" y="574"/>
                    <a:pt x="183" y="615"/>
                  </a:cubicBezTo>
                  <a:cubicBezTo>
                    <a:pt x="192" y="655"/>
                    <a:pt x="194" y="672"/>
                    <a:pt x="194" y="699"/>
                  </a:cubicBezTo>
                  <a:cubicBezTo>
                    <a:pt x="194" y="726"/>
                    <a:pt x="189" y="739"/>
                    <a:pt x="189" y="756"/>
                  </a:cubicBezTo>
                  <a:cubicBezTo>
                    <a:pt x="189" y="772"/>
                    <a:pt x="183" y="786"/>
                    <a:pt x="166" y="791"/>
                  </a:cubicBezTo>
                  <a:cubicBezTo>
                    <a:pt x="148" y="796"/>
                    <a:pt x="152" y="800"/>
                    <a:pt x="158" y="814"/>
                  </a:cubicBezTo>
                  <a:cubicBezTo>
                    <a:pt x="163" y="827"/>
                    <a:pt x="177" y="826"/>
                    <a:pt x="207" y="827"/>
                  </a:cubicBezTo>
                  <a:cubicBezTo>
                    <a:pt x="237" y="828"/>
                    <a:pt x="240" y="797"/>
                    <a:pt x="244" y="780"/>
                  </a:cubicBezTo>
                  <a:cubicBezTo>
                    <a:pt x="247" y="764"/>
                    <a:pt x="265" y="738"/>
                    <a:pt x="265" y="738"/>
                  </a:cubicBezTo>
                  <a:cubicBezTo>
                    <a:pt x="274" y="807"/>
                    <a:pt x="274" y="807"/>
                    <a:pt x="274" y="807"/>
                  </a:cubicBezTo>
                  <a:cubicBezTo>
                    <a:pt x="289" y="805"/>
                    <a:pt x="289" y="805"/>
                    <a:pt x="289" y="805"/>
                  </a:cubicBezTo>
                  <a:cubicBezTo>
                    <a:pt x="289" y="805"/>
                    <a:pt x="282" y="710"/>
                    <a:pt x="273" y="696"/>
                  </a:cubicBezTo>
                  <a:cubicBezTo>
                    <a:pt x="263" y="681"/>
                    <a:pt x="251" y="687"/>
                    <a:pt x="242" y="687"/>
                  </a:cubicBezTo>
                  <a:cubicBezTo>
                    <a:pt x="234" y="687"/>
                    <a:pt x="235" y="657"/>
                    <a:pt x="236" y="638"/>
                  </a:cubicBezTo>
                  <a:cubicBezTo>
                    <a:pt x="237" y="618"/>
                    <a:pt x="235" y="585"/>
                    <a:pt x="233" y="558"/>
                  </a:cubicBezTo>
                  <a:cubicBezTo>
                    <a:pt x="230" y="531"/>
                    <a:pt x="226" y="494"/>
                    <a:pt x="226" y="494"/>
                  </a:cubicBezTo>
                  <a:cubicBezTo>
                    <a:pt x="226" y="494"/>
                    <a:pt x="230" y="495"/>
                    <a:pt x="263" y="515"/>
                  </a:cubicBezTo>
                  <a:cubicBezTo>
                    <a:pt x="297" y="535"/>
                    <a:pt x="371" y="546"/>
                    <a:pt x="434" y="546"/>
                  </a:cubicBezTo>
                  <a:cubicBezTo>
                    <a:pt x="497" y="546"/>
                    <a:pt x="518" y="535"/>
                    <a:pt x="525" y="510"/>
                  </a:cubicBezTo>
                  <a:cubicBezTo>
                    <a:pt x="531" y="485"/>
                    <a:pt x="542" y="422"/>
                    <a:pt x="552" y="395"/>
                  </a:cubicBezTo>
                  <a:cubicBezTo>
                    <a:pt x="561" y="369"/>
                    <a:pt x="595" y="337"/>
                    <a:pt x="595" y="337"/>
                  </a:cubicBezTo>
                  <a:cubicBezTo>
                    <a:pt x="595" y="337"/>
                    <a:pt x="604" y="329"/>
                    <a:pt x="621" y="318"/>
                  </a:cubicBezTo>
                  <a:cubicBezTo>
                    <a:pt x="639" y="306"/>
                    <a:pt x="664" y="228"/>
                    <a:pt x="644" y="209"/>
                  </a:cubicBezTo>
                  <a:close/>
                  <a:moveTo>
                    <a:pt x="413" y="358"/>
                  </a:moveTo>
                  <a:cubicBezTo>
                    <a:pt x="411" y="362"/>
                    <a:pt x="410" y="366"/>
                    <a:pt x="408" y="369"/>
                  </a:cubicBezTo>
                  <a:cubicBezTo>
                    <a:pt x="405" y="370"/>
                    <a:pt x="403" y="371"/>
                    <a:pt x="401" y="372"/>
                  </a:cubicBezTo>
                  <a:cubicBezTo>
                    <a:pt x="393" y="376"/>
                    <a:pt x="384" y="381"/>
                    <a:pt x="376" y="385"/>
                  </a:cubicBezTo>
                  <a:cubicBezTo>
                    <a:pt x="378" y="383"/>
                    <a:pt x="380" y="381"/>
                    <a:pt x="382" y="379"/>
                  </a:cubicBezTo>
                  <a:cubicBezTo>
                    <a:pt x="388" y="374"/>
                    <a:pt x="401" y="366"/>
                    <a:pt x="413" y="358"/>
                  </a:cubicBezTo>
                  <a:close/>
                  <a:moveTo>
                    <a:pt x="310" y="375"/>
                  </a:moveTo>
                  <a:cubicBezTo>
                    <a:pt x="312" y="372"/>
                    <a:pt x="314" y="376"/>
                    <a:pt x="317" y="376"/>
                  </a:cubicBezTo>
                  <a:cubicBezTo>
                    <a:pt x="320" y="377"/>
                    <a:pt x="318" y="380"/>
                    <a:pt x="315" y="381"/>
                  </a:cubicBezTo>
                  <a:cubicBezTo>
                    <a:pt x="313" y="380"/>
                    <a:pt x="310" y="378"/>
                    <a:pt x="308" y="376"/>
                  </a:cubicBezTo>
                  <a:cubicBezTo>
                    <a:pt x="308" y="375"/>
                    <a:pt x="309" y="375"/>
                    <a:pt x="310" y="375"/>
                  </a:cubicBezTo>
                  <a:close/>
                  <a:moveTo>
                    <a:pt x="336" y="421"/>
                  </a:moveTo>
                  <a:cubicBezTo>
                    <a:pt x="338" y="420"/>
                    <a:pt x="340" y="420"/>
                    <a:pt x="342" y="419"/>
                  </a:cubicBezTo>
                  <a:cubicBezTo>
                    <a:pt x="342" y="419"/>
                    <a:pt x="343" y="419"/>
                    <a:pt x="343" y="420"/>
                  </a:cubicBezTo>
                  <a:cubicBezTo>
                    <a:pt x="351" y="424"/>
                    <a:pt x="359" y="426"/>
                    <a:pt x="369" y="420"/>
                  </a:cubicBezTo>
                  <a:cubicBezTo>
                    <a:pt x="376" y="416"/>
                    <a:pt x="384" y="412"/>
                    <a:pt x="393" y="409"/>
                  </a:cubicBezTo>
                  <a:cubicBezTo>
                    <a:pt x="390" y="422"/>
                    <a:pt x="388" y="431"/>
                    <a:pt x="388" y="431"/>
                  </a:cubicBezTo>
                  <a:lnTo>
                    <a:pt x="336" y="4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37"/>
            <p:cNvSpPr>
              <a:spLocks noEditPoints="1"/>
            </p:cNvSpPr>
            <p:nvPr/>
          </p:nvSpPr>
          <p:spPr bwMode="auto">
            <a:xfrm>
              <a:off x="844" y="2322"/>
              <a:ext cx="527" cy="588"/>
            </a:xfrm>
            <a:custGeom>
              <a:avLst/>
              <a:gdLst>
                <a:gd name="T0" fmla="*/ 154 w 308"/>
                <a:gd name="T1" fmla="*/ 0 h 342"/>
                <a:gd name="T2" fmla="*/ 131 w 308"/>
                <a:gd name="T3" fmla="*/ 83 h 342"/>
                <a:gd name="T4" fmla="*/ 106 w 308"/>
                <a:gd name="T5" fmla="*/ 191 h 342"/>
                <a:gd name="T6" fmla="*/ 39 w 308"/>
                <a:gd name="T7" fmla="*/ 211 h 342"/>
                <a:gd name="T8" fmla="*/ 34 w 308"/>
                <a:gd name="T9" fmla="*/ 233 h 342"/>
                <a:gd name="T10" fmla="*/ 4 w 308"/>
                <a:gd name="T11" fmla="*/ 294 h 342"/>
                <a:gd name="T12" fmla="*/ 4 w 308"/>
                <a:gd name="T13" fmla="*/ 301 h 342"/>
                <a:gd name="T14" fmla="*/ 12 w 308"/>
                <a:gd name="T15" fmla="*/ 308 h 342"/>
                <a:gd name="T16" fmla="*/ 13 w 308"/>
                <a:gd name="T17" fmla="*/ 309 h 342"/>
                <a:gd name="T18" fmla="*/ 31 w 308"/>
                <a:gd name="T19" fmla="*/ 318 h 342"/>
                <a:gd name="T20" fmla="*/ 37 w 308"/>
                <a:gd name="T21" fmla="*/ 320 h 342"/>
                <a:gd name="T22" fmla="*/ 46 w 308"/>
                <a:gd name="T23" fmla="*/ 291 h 342"/>
                <a:gd name="T24" fmla="*/ 46 w 308"/>
                <a:gd name="T25" fmla="*/ 291 h 342"/>
                <a:gd name="T26" fmla="*/ 28 w 308"/>
                <a:gd name="T27" fmla="*/ 282 h 342"/>
                <a:gd name="T28" fmla="*/ 24 w 308"/>
                <a:gd name="T29" fmla="*/ 281 h 342"/>
                <a:gd name="T30" fmla="*/ 41 w 308"/>
                <a:gd name="T31" fmla="*/ 270 h 342"/>
                <a:gd name="T32" fmla="*/ 63 w 308"/>
                <a:gd name="T33" fmla="*/ 267 h 342"/>
                <a:gd name="T34" fmla="*/ 69 w 308"/>
                <a:gd name="T35" fmla="*/ 252 h 342"/>
                <a:gd name="T36" fmla="*/ 82 w 308"/>
                <a:gd name="T37" fmla="*/ 231 h 342"/>
                <a:gd name="T38" fmla="*/ 131 w 308"/>
                <a:gd name="T39" fmla="*/ 223 h 342"/>
                <a:gd name="T40" fmla="*/ 161 w 308"/>
                <a:gd name="T41" fmla="*/ 295 h 342"/>
                <a:gd name="T42" fmla="*/ 160 w 308"/>
                <a:gd name="T43" fmla="*/ 300 h 342"/>
                <a:gd name="T44" fmla="*/ 159 w 308"/>
                <a:gd name="T45" fmla="*/ 300 h 342"/>
                <a:gd name="T46" fmla="*/ 143 w 308"/>
                <a:gd name="T47" fmla="*/ 310 h 342"/>
                <a:gd name="T48" fmla="*/ 140 w 308"/>
                <a:gd name="T49" fmla="*/ 313 h 342"/>
                <a:gd name="T50" fmla="*/ 135 w 308"/>
                <a:gd name="T51" fmla="*/ 324 h 342"/>
                <a:gd name="T52" fmla="*/ 157 w 308"/>
                <a:gd name="T53" fmla="*/ 339 h 342"/>
                <a:gd name="T54" fmla="*/ 172 w 308"/>
                <a:gd name="T55" fmla="*/ 330 h 342"/>
                <a:gd name="T56" fmla="*/ 175 w 308"/>
                <a:gd name="T57" fmla="*/ 302 h 342"/>
                <a:gd name="T58" fmla="*/ 179 w 308"/>
                <a:gd name="T59" fmla="*/ 296 h 342"/>
                <a:gd name="T60" fmla="*/ 155 w 308"/>
                <a:gd name="T61" fmla="*/ 223 h 342"/>
                <a:gd name="T62" fmla="*/ 174 w 308"/>
                <a:gd name="T63" fmla="*/ 219 h 342"/>
                <a:gd name="T64" fmla="*/ 171 w 308"/>
                <a:gd name="T65" fmla="*/ 236 h 342"/>
                <a:gd name="T66" fmla="*/ 180 w 308"/>
                <a:gd name="T67" fmla="*/ 253 h 342"/>
                <a:gd name="T68" fmla="*/ 200 w 308"/>
                <a:gd name="T69" fmla="*/ 251 h 342"/>
                <a:gd name="T70" fmla="*/ 201 w 308"/>
                <a:gd name="T71" fmla="*/ 220 h 342"/>
                <a:gd name="T72" fmla="*/ 245 w 308"/>
                <a:gd name="T73" fmla="*/ 233 h 342"/>
                <a:gd name="T74" fmla="*/ 260 w 308"/>
                <a:gd name="T75" fmla="*/ 257 h 342"/>
                <a:gd name="T76" fmla="*/ 268 w 308"/>
                <a:gd name="T77" fmla="*/ 282 h 342"/>
                <a:gd name="T78" fmla="*/ 268 w 308"/>
                <a:gd name="T79" fmla="*/ 282 h 342"/>
                <a:gd name="T80" fmla="*/ 283 w 308"/>
                <a:gd name="T81" fmla="*/ 286 h 342"/>
                <a:gd name="T82" fmla="*/ 286 w 308"/>
                <a:gd name="T83" fmla="*/ 287 h 342"/>
                <a:gd name="T84" fmla="*/ 288 w 308"/>
                <a:gd name="T85" fmla="*/ 255 h 342"/>
                <a:gd name="T86" fmla="*/ 278 w 308"/>
                <a:gd name="T87" fmla="*/ 253 h 342"/>
                <a:gd name="T88" fmla="*/ 213 w 308"/>
                <a:gd name="T89" fmla="*/ 203 h 342"/>
                <a:gd name="T90" fmla="*/ 192 w 308"/>
                <a:gd name="T91" fmla="*/ 196 h 342"/>
                <a:gd name="T92" fmla="*/ 187 w 308"/>
                <a:gd name="T93" fmla="*/ 185 h 342"/>
                <a:gd name="T94" fmla="*/ 155 w 308"/>
                <a:gd name="T95" fmla="*/ 184 h 342"/>
                <a:gd name="T96" fmla="*/ 308 w 308"/>
                <a:gd name="T97" fmla="*/ 42 h 342"/>
                <a:gd name="T98" fmla="*/ 55 w 308"/>
                <a:gd name="T99" fmla="*/ 221 h 342"/>
                <a:gd name="T100" fmla="*/ 69 w 308"/>
                <a:gd name="T101" fmla="*/ 207 h 342"/>
                <a:gd name="T102" fmla="*/ 78 w 308"/>
                <a:gd name="T103" fmla="*/ 213 h 342"/>
                <a:gd name="T104" fmla="*/ 196 w 308"/>
                <a:gd name="T105" fmla="*/ 220 h 342"/>
                <a:gd name="T106" fmla="*/ 192 w 308"/>
                <a:gd name="T107" fmla="*/ 219 h 342"/>
                <a:gd name="T108" fmla="*/ 173 w 308"/>
                <a:gd name="T109" fmla="*/ 197 h 342"/>
                <a:gd name="T110" fmla="*/ 173 w 308"/>
                <a:gd name="T111" fmla="*/ 199 h 342"/>
                <a:gd name="T112" fmla="*/ 163 w 308"/>
                <a:gd name="T113" fmla="*/ 201 h 342"/>
                <a:gd name="T114" fmla="*/ 172 w 308"/>
                <a:gd name="T115" fmla="*/ 197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" h="342">
                  <a:moveTo>
                    <a:pt x="308" y="42"/>
                  </a:moveTo>
                  <a:cubicBezTo>
                    <a:pt x="308" y="19"/>
                    <a:pt x="239" y="0"/>
                    <a:pt x="154" y="0"/>
                  </a:cubicBezTo>
                  <a:cubicBezTo>
                    <a:pt x="69" y="0"/>
                    <a:pt x="0" y="19"/>
                    <a:pt x="0" y="42"/>
                  </a:cubicBezTo>
                  <a:cubicBezTo>
                    <a:pt x="0" y="62"/>
                    <a:pt x="57" y="79"/>
                    <a:pt x="131" y="83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21" y="197"/>
                    <a:pt x="113" y="193"/>
                    <a:pt x="106" y="191"/>
                  </a:cubicBezTo>
                  <a:cubicBezTo>
                    <a:pt x="87" y="186"/>
                    <a:pt x="73" y="186"/>
                    <a:pt x="63" y="190"/>
                  </a:cubicBezTo>
                  <a:cubicBezTo>
                    <a:pt x="51" y="194"/>
                    <a:pt x="44" y="202"/>
                    <a:pt x="39" y="211"/>
                  </a:cubicBezTo>
                  <a:cubicBezTo>
                    <a:pt x="38" y="214"/>
                    <a:pt x="37" y="217"/>
                    <a:pt x="36" y="220"/>
                  </a:cubicBezTo>
                  <a:cubicBezTo>
                    <a:pt x="35" y="221"/>
                    <a:pt x="34" y="227"/>
                    <a:pt x="34" y="233"/>
                  </a:cubicBezTo>
                  <a:cubicBezTo>
                    <a:pt x="32" y="234"/>
                    <a:pt x="31" y="235"/>
                    <a:pt x="30" y="236"/>
                  </a:cubicBezTo>
                  <a:cubicBezTo>
                    <a:pt x="5" y="256"/>
                    <a:pt x="5" y="273"/>
                    <a:pt x="4" y="294"/>
                  </a:cubicBezTo>
                  <a:cubicBezTo>
                    <a:pt x="4" y="294"/>
                    <a:pt x="4" y="294"/>
                    <a:pt x="4" y="294"/>
                  </a:cubicBezTo>
                  <a:cubicBezTo>
                    <a:pt x="4" y="296"/>
                    <a:pt x="4" y="298"/>
                    <a:pt x="4" y="301"/>
                  </a:cubicBezTo>
                  <a:cubicBezTo>
                    <a:pt x="8" y="301"/>
                    <a:pt x="8" y="301"/>
                    <a:pt x="8" y="301"/>
                  </a:cubicBezTo>
                  <a:cubicBezTo>
                    <a:pt x="9" y="304"/>
                    <a:pt x="10" y="307"/>
                    <a:pt x="12" y="308"/>
                  </a:cubicBezTo>
                  <a:cubicBezTo>
                    <a:pt x="12" y="308"/>
                    <a:pt x="12" y="308"/>
                    <a:pt x="12" y="308"/>
                  </a:cubicBezTo>
                  <a:cubicBezTo>
                    <a:pt x="13" y="309"/>
                    <a:pt x="13" y="309"/>
                    <a:pt x="13" y="309"/>
                  </a:cubicBezTo>
                  <a:cubicBezTo>
                    <a:pt x="14" y="310"/>
                    <a:pt x="16" y="311"/>
                    <a:pt x="18" y="312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31" y="318"/>
                    <a:pt x="31" y="318"/>
                    <a:pt x="31" y="318"/>
                  </a:cubicBezTo>
                  <a:cubicBezTo>
                    <a:pt x="33" y="319"/>
                    <a:pt x="35" y="320"/>
                    <a:pt x="37" y="320"/>
                  </a:cubicBezTo>
                  <a:cubicBezTo>
                    <a:pt x="46" y="320"/>
                    <a:pt x="53" y="313"/>
                    <a:pt x="53" y="304"/>
                  </a:cubicBezTo>
                  <a:cubicBezTo>
                    <a:pt x="53" y="299"/>
                    <a:pt x="50" y="294"/>
                    <a:pt x="46" y="291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46" y="291"/>
                    <a:pt x="46" y="291"/>
                    <a:pt x="46" y="291"/>
                  </a:cubicBezTo>
                  <a:cubicBezTo>
                    <a:pt x="45" y="290"/>
                    <a:pt x="44" y="290"/>
                    <a:pt x="43" y="289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27" y="281"/>
                    <a:pt x="25" y="281"/>
                    <a:pt x="24" y="281"/>
                  </a:cubicBezTo>
                  <a:cubicBezTo>
                    <a:pt x="25" y="273"/>
                    <a:pt x="27" y="265"/>
                    <a:pt x="34" y="258"/>
                  </a:cubicBezTo>
                  <a:cubicBezTo>
                    <a:pt x="35" y="264"/>
                    <a:pt x="38" y="269"/>
                    <a:pt x="41" y="270"/>
                  </a:cubicBezTo>
                  <a:cubicBezTo>
                    <a:pt x="41" y="270"/>
                    <a:pt x="42" y="270"/>
                    <a:pt x="42" y="269"/>
                  </a:cubicBezTo>
                  <a:cubicBezTo>
                    <a:pt x="63" y="267"/>
                    <a:pt x="63" y="267"/>
                    <a:pt x="63" y="267"/>
                  </a:cubicBezTo>
                  <a:cubicBezTo>
                    <a:pt x="63" y="267"/>
                    <a:pt x="63" y="267"/>
                    <a:pt x="63" y="267"/>
                  </a:cubicBezTo>
                  <a:cubicBezTo>
                    <a:pt x="66" y="267"/>
                    <a:pt x="69" y="261"/>
                    <a:pt x="69" y="252"/>
                  </a:cubicBezTo>
                  <a:cubicBezTo>
                    <a:pt x="69" y="246"/>
                    <a:pt x="67" y="240"/>
                    <a:pt x="65" y="237"/>
                  </a:cubicBezTo>
                  <a:cubicBezTo>
                    <a:pt x="70" y="235"/>
                    <a:pt x="76" y="233"/>
                    <a:pt x="82" y="231"/>
                  </a:cubicBezTo>
                  <a:cubicBezTo>
                    <a:pt x="96" y="228"/>
                    <a:pt x="112" y="225"/>
                    <a:pt x="131" y="223"/>
                  </a:cubicBezTo>
                  <a:cubicBezTo>
                    <a:pt x="131" y="223"/>
                    <a:pt x="131" y="223"/>
                    <a:pt x="131" y="223"/>
                  </a:cubicBezTo>
                  <a:cubicBezTo>
                    <a:pt x="131" y="228"/>
                    <a:pt x="134" y="233"/>
                    <a:pt x="140" y="234"/>
                  </a:cubicBezTo>
                  <a:cubicBezTo>
                    <a:pt x="163" y="259"/>
                    <a:pt x="162" y="281"/>
                    <a:pt x="161" y="295"/>
                  </a:cubicBezTo>
                  <a:cubicBezTo>
                    <a:pt x="161" y="297"/>
                    <a:pt x="160" y="298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60" y="300"/>
                    <a:pt x="160" y="300"/>
                    <a:pt x="160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59" y="300"/>
                    <a:pt x="159" y="300"/>
                    <a:pt x="159" y="300"/>
                  </a:cubicBezTo>
                  <a:cubicBezTo>
                    <a:pt x="143" y="310"/>
                    <a:pt x="143" y="310"/>
                    <a:pt x="143" y="310"/>
                  </a:cubicBezTo>
                  <a:cubicBezTo>
                    <a:pt x="142" y="311"/>
                    <a:pt x="141" y="312"/>
                    <a:pt x="140" y="312"/>
                  </a:cubicBezTo>
                  <a:cubicBezTo>
                    <a:pt x="140" y="313"/>
                    <a:pt x="140" y="313"/>
                    <a:pt x="140" y="313"/>
                  </a:cubicBezTo>
                  <a:cubicBezTo>
                    <a:pt x="140" y="313"/>
                    <a:pt x="140" y="313"/>
                    <a:pt x="140" y="313"/>
                  </a:cubicBezTo>
                  <a:cubicBezTo>
                    <a:pt x="137" y="315"/>
                    <a:pt x="135" y="319"/>
                    <a:pt x="135" y="324"/>
                  </a:cubicBezTo>
                  <a:cubicBezTo>
                    <a:pt x="135" y="333"/>
                    <a:pt x="141" y="341"/>
                    <a:pt x="149" y="341"/>
                  </a:cubicBezTo>
                  <a:cubicBezTo>
                    <a:pt x="152" y="342"/>
                    <a:pt x="155" y="341"/>
                    <a:pt x="157" y="339"/>
                  </a:cubicBezTo>
                  <a:cubicBezTo>
                    <a:pt x="157" y="339"/>
                    <a:pt x="157" y="339"/>
                    <a:pt x="157" y="339"/>
                  </a:cubicBezTo>
                  <a:cubicBezTo>
                    <a:pt x="172" y="330"/>
                    <a:pt x="172" y="330"/>
                    <a:pt x="172" y="330"/>
                  </a:cubicBezTo>
                  <a:cubicBezTo>
                    <a:pt x="177" y="328"/>
                    <a:pt x="181" y="322"/>
                    <a:pt x="181" y="316"/>
                  </a:cubicBezTo>
                  <a:cubicBezTo>
                    <a:pt x="181" y="310"/>
                    <a:pt x="178" y="305"/>
                    <a:pt x="175" y="302"/>
                  </a:cubicBezTo>
                  <a:cubicBezTo>
                    <a:pt x="179" y="302"/>
                    <a:pt x="179" y="302"/>
                    <a:pt x="179" y="302"/>
                  </a:cubicBezTo>
                  <a:cubicBezTo>
                    <a:pt x="179" y="300"/>
                    <a:pt x="179" y="298"/>
                    <a:pt x="179" y="296"/>
                  </a:cubicBezTo>
                  <a:cubicBezTo>
                    <a:pt x="180" y="280"/>
                    <a:pt x="182" y="253"/>
                    <a:pt x="155" y="223"/>
                  </a:cubicBezTo>
                  <a:cubicBezTo>
                    <a:pt x="155" y="223"/>
                    <a:pt x="155" y="223"/>
                    <a:pt x="155" y="223"/>
                  </a:cubicBezTo>
                  <a:cubicBezTo>
                    <a:pt x="155" y="220"/>
                    <a:pt x="155" y="220"/>
                    <a:pt x="155" y="220"/>
                  </a:cubicBezTo>
                  <a:cubicBezTo>
                    <a:pt x="161" y="220"/>
                    <a:pt x="167" y="219"/>
                    <a:pt x="174" y="219"/>
                  </a:cubicBezTo>
                  <a:cubicBezTo>
                    <a:pt x="174" y="221"/>
                    <a:pt x="174" y="223"/>
                    <a:pt x="174" y="224"/>
                  </a:cubicBezTo>
                  <a:cubicBezTo>
                    <a:pt x="172" y="227"/>
                    <a:pt x="171" y="231"/>
                    <a:pt x="171" y="236"/>
                  </a:cubicBezTo>
                  <a:cubicBezTo>
                    <a:pt x="171" y="245"/>
                    <a:pt x="174" y="253"/>
                    <a:pt x="178" y="254"/>
                  </a:cubicBezTo>
                  <a:cubicBezTo>
                    <a:pt x="178" y="254"/>
                    <a:pt x="179" y="254"/>
                    <a:pt x="180" y="253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0" y="251"/>
                    <a:pt x="200" y="251"/>
                    <a:pt x="200" y="251"/>
                  </a:cubicBezTo>
                  <a:cubicBezTo>
                    <a:pt x="204" y="251"/>
                    <a:pt x="206" y="245"/>
                    <a:pt x="206" y="236"/>
                  </a:cubicBezTo>
                  <a:cubicBezTo>
                    <a:pt x="206" y="229"/>
                    <a:pt x="204" y="222"/>
                    <a:pt x="201" y="220"/>
                  </a:cubicBezTo>
                  <a:cubicBezTo>
                    <a:pt x="204" y="220"/>
                    <a:pt x="207" y="221"/>
                    <a:pt x="210" y="221"/>
                  </a:cubicBezTo>
                  <a:cubicBezTo>
                    <a:pt x="224" y="223"/>
                    <a:pt x="236" y="227"/>
                    <a:pt x="245" y="233"/>
                  </a:cubicBezTo>
                  <a:cubicBezTo>
                    <a:pt x="253" y="238"/>
                    <a:pt x="259" y="246"/>
                    <a:pt x="260" y="257"/>
                  </a:cubicBezTo>
                  <a:cubicBezTo>
                    <a:pt x="260" y="257"/>
                    <a:pt x="260" y="257"/>
                    <a:pt x="260" y="257"/>
                  </a:cubicBezTo>
                  <a:cubicBezTo>
                    <a:pt x="258" y="259"/>
                    <a:pt x="257" y="262"/>
                    <a:pt x="257" y="266"/>
                  </a:cubicBezTo>
                  <a:cubicBezTo>
                    <a:pt x="257" y="273"/>
                    <a:pt x="262" y="280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83" y="286"/>
                    <a:pt x="283" y="286"/>
                    <a:pt x="283" y="286"/>
                  </a:cubicBezTo>
                  <a:cubicBezTo>
                    <a:pt x="283" y="286"/>
                    <a:pt x="283" y="286"/>
                    <a:pt x="283" y="286"/>
                  </a:cubicBezTo>
                  <a:cubicBezTo>
                    <a:pt x="284" y="286"/>
                    <a:pt x="285" y="287"/>
                    <a:pt x="286" y="287"/>
                  </a:cubicBezTo>
                  <a:cubicBezTo>
                    <a:pt x="293" y="287"/>
                    <a:pt x="300" y="281"/>
                    <a:pt x="300" y="272"/>
                  </a:cubicBezTo>
                  <a:cubicBezTo>
                    <a:pt x="300" y="264"/>
                    <a:pt x="295" y="257"/>
                    <a:pt x="288" y="255"/>
                  </a:cubicBezTo>
                  <a:cubicBezTo>
                    <a:pt x="288" y="255"/>
                    <a:pt x="288" y="255"/>
                    <a:pt x="288" y="255"/>
                  </a:cubicBezTo>
                  <a:cubicBezTo>
                    <a:pt x="278" y="253"/>
                    <a:pt x="278" y="253"/>
                    <a:pt x="278" y="253"/>
                  </a:cubicBezTo>
                  <a:cubicBezTo>
                    <a:pt x="276" y="237"/>
                    <a:pt x="267" y="226"/>
                    <a:pt x="255" y="217"/>
                  </a:cubicBezTo>
                  <a:cubicBezTo>
                    <a:pt x="244" y="210"/>
                    <a:pt x="229" y="205"/>
                    <a:pt x="213" y="203"/>
                  </a:cubicBezTo>
                  <a:cubicBezTo>
                    <a:pt x="206" y="202"/>
                    <a:pt x="199" y="201"/>
                    <a:pt x="192" y="201"/>
                  </a:cubicBezTo>
                  <a:cubicBezTo>
                    <a:pt x="192" y="198"/>
                    <a:pt x="192" y="197"/>
                    <a:pt x="192" y="196"/>
                  </a:cubicBezTo>
                  <a:cubicBezTo>
                    <a:pt x="191" y="196"/>
                    <a:pt x="191" y="196"/>
                    <a:pt x="191" y="196"/>
                  </a:cubicBezTo>
                  <a:cubicBezTo>
                    <a:pt x="191" y="192"/>
                    <a:pt x="189" y="188"/>
                    <a:pt x="187" y="185"/>
                  </a:cubicBezTo>
                  <a:cubicBezTo>
                    <a:pt x="183" y="180"/>
                    <a:pt x="176" y="178"/>
                    <a:pt x="170" y="179"/>
                  </a:cubicBezTo>
                  <a:cubicBezTo>
                    <a:pt x="165" y="180"/>
                    <a:pt x="160" y="182"/>
                    <a:pt x="155" y="184"/>
                  </a:cubicBezTo>
                  <a:cubicBezTo>
                    <a:pt x="155" y="83"/>
                    <a:pt x="155" y="83"/>
                    <a:pt x="155" y="83"/>
                  </a:cubicBezTo>
                  <a:cubicBezTo>
                    <a:pt x="239" y="83"/>
                    <a:pt x="308" y="64"/>
                    <a:pt x="308" y="42"/>
                  </a:cubicBezTo>
                  <a:close/>
                  <a:moveTo>
                    <a:pt x="78" y="213"/>
                  </a:moveTo>
                  <a:cubicBezTo>
                    <a:pt x="69" y="216"/>
                    <a:pt x="62" y="218"/>
                    <a:pt x="55" y="221"/>
                  </a:cubicBezTo>
                  <a:cubicBezTo>
                    <a:pt x="55" y="221"/>
                    <a:pt x="56" y="220"/>
                    <a:pt x="56" y="219"/>
                  </a:cubicBezTo>
                  <a:cubicBezTo>
                    <a:pt x="58" y="214"/>
                    <a:pt x="63" y="210"/>
                    <a:pt x="69" y="207"/>
                  </a:cubicBezTo>
                  <a:cubicBezTo>
                    <a:pt x="76" y="205"/>
                    <a:pt x="86" y="205"/>
                    <a:pt x="100" y="209"/>
                  </a:cubicBezTo>
                  <a:cubicBezTo>
                    <a:pt x="92" y="210"/>
                    <a:pt x="85" y="212"/>
                    <a:pt x="78" y="213"/>
                  </a:cubicBezTo>
                  <a:close/>
                  <a:moveTo>
                    <a:pt x="192" y="219"/>
                  </a:moveTo>
                  <a:cubicBezTo>
                    <a:pt x="193" y="219"/>
                    <a:pt x="194" y="219"/>
                    <a:pt x="196" y="220"/>
                  </a:cubicBezTo>
                  <a:cubicBezTo>
                    <a:pt x="192" y="220"/>
                    <a:pt x="192" y="220"/>
                    <a:pt x="192" y="220"/>
                  </a:cubicBezTo>
                  <a:cubicBezTo>
                    <a:pt x="192" y="220"/>
                    <a:pt x="192" y="220"/>
                    <a:pt x="192" y="219"/>
                  </a:cubicBezTo>
                  <a:close/>
                  <a:moveTo>
                    <a:pt x="172" y="197"/>
                  </a:moveTo>
                  <a:cubicBezTo>
                    <a:pt x="173" y="197"/>
                    <a:pt x="172" y="197"/>
                    <a:pt x="173" y="197"/>
                  </a:cubicBezTo>
                  <a:cubicBezTo>
                    <a:pt x="173" y="197"/>
                    <a:pt x="173" y="198"/>
                    <a:pt x="173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3" y="199"/>
                    <a:pt x="173" y="200"/>
                    <a:pt x="173" y="201"/>
                  </a:cubicBezTo>
                  <a:cubicBezTo>
                    <a:pt x="170" y="201"/>
                    <a:pt x="166" y="201"/>
                    <a:pt x="163" y="201"/>
                  </a:cubicBezTo>
                  <a:cubicBezTo>
                    <a:pt x="163" y="201"/>
                    <a:pt x="163" y="201"/>
                    <a:pt x="163" y="201"/>
                  </a:cubicBezTo>
                  <a:cubicBezTo>
                    <a:pt x="166" y="199"/>
                    <a:pt x="170" y="198"/>
                    <a:pt x="172" y="19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38"/>
            <p:cNvSpPr>
              <a:spLocks/>
            </p:cNvSpPr>
            <p:nvPr/>
          </p:nvSpPr>
          <p:spPr bwMode="auto">
            <a:xfrm>
              <a:off x="670" y="1977"/>
              <a:ext cx="186" cy="323"/>
            </a:xfrm>
            <a:custGeom>
              <a:avLst/>
              <a:gdLst>
                <a:gd name="T0" fmla="*/ 90 w 109"/>
                <a:gd name="T1" fmla="*/ 80 h 188"/>
                <a:gd name="T2" fmla="*/ 20 w 109"/>
                <a:gd name="T3" fmla="*/ 8 h 188"/>
                <a:gd name="T4" fmla="*/ 19 w 109"/>
                <a:gd name="T5" fmla="*/ 108 h 188"/>
                <a:gd name="T6" fmla="*/ 88 w 109"/>
                <a:gd name="T7" fmla="*/ 180 h 188"/>
                <a:gd name="T8" fmla="*/ 90 w 109"/>
                <a:gd name="T9" fmla="*/ 8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88">
                  <a:moveTo>
                    <a:pt x="90" y="80"/>
                  </a:moveTo>
                  <a:cubicBezTo>
                    <a:pt x="71" y="32"/>
                    <a:pt x="40" y="0"/>
                    <a:pt x="20" y="8"/>
                  </a:cubicBezTo>
                  <a:cubicBezTo>
                    <a:pt x="1" y="15"/>
                    <a:pt x="0" y="60"/>
                    <a:pt x="19" y="108"/>
                  </a:cubicBezTo>
                  <a:cubicBezTo>
                    <a:pt x="37" y="155"/>
                    <a:pt x="69" y="188"/>
                    <a:pt x="88" y="180"/>
                  </a:cubicBezTo>
                  <a:cubicBezTo>
                    <a:pt x="108" y="172"/>
                    <a:pt x="109" y="127"/>
                    <a:pt x="90" y="8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39"/>
            <p:cNvSpPr>
              <a:spLocks/>
            </p:cNvSpPr>
            <p:nvPr/>
          </p:nvSpPr>
          <p:spPr bwMode="auto">
            <a:xfrm>
              <a:off x="991" y="1901"/>
              <a:ext cx="122" cy="126"/>
            </a:xfrm>
            <a:custGeom>
              <a:avLst/>
              <a:gdLst>
                <a:gd name="T0" fmla="*/ 50 w 71"/>
                <a:gd name="T1" fmla="*/ 73 h 73"/>
                <a:gd name="T2" fmla="*/ 60 w 71"/>
                <a:gd name="T3" fmla="*/ 22 h 73"/>
                <a:gd name="T4" fmla="*/ 33 w 71"/>
                <a:gd name="T5" fmla="*/ 6 h 73"/>
                <a:gd name="T6" fmla="*/ 10 w 71"/>
                <a:gd name="T7" fmla="*/ 13 h 73"/>
                <a:gd name="T8" fmla="*/ 50 w 7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3">
                  <a:moveTo>
                    <a:pt x="50" y="73"/>
                  </a:moveTo>
                  <a:cubicBezTo>
                    <a:pt x="53" y="66"/>
                    <a:pt x="71" y="26"/>
                    <a:pt x="60" y="22"/>
                  </a:cubicBezTo>
                  <a:cubicBezTo>
                    <a:pt x="49" y="18"/>
                    <a:pt x="41" y="12"/>
                    <a:pt x="33" y="6"/>
                  </a:cubicBezTo>
                  <a:cubicBezTo>
                    <a:pt x="25" y="0"/>
                    <a:pt x="21" y="10"/>
                    <a:pt x="10" y="13"/>
                  </a:cubicBezTo>
                  <a:cubicBezTo>
                    <a:pt x="0" y="16"/>
                    <a:pt x="20" y="61"/>
                    <a:pt x="50" y="7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40"/>
            <p:cNvSpPr>
              <a:spLocks/>
            </p:cNvSpPr>
            <p:nvPr/>
          </p:nvSpPr>
          <p:spPr bwMode="auto">
            <a:xfrm>
              <a:off x="1015" y="1783"/>
              <a:ext cx="48" cy="60"/>
            </a:xfrm>
            <a:custGeom>
              <a:avLst/>
              <a:gdLst>
                <a:gd name="T0" fmla="*/ 16 w 28"/>
                <a:gd name="T1" fmla="*/ 35 h 35"/>
                <a:gd name="T2" fmla="*/ 7 w 28"/>
                <a:gd name="T3" fmla="*/ 1 h 35"/>
                <a:gd name="T4" fmla="*/ 16 w 28"/>
                <a:gd name="T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5">
                  <a:moveTo>
                    <a:pt x="16" y="35"/>
                  </a:moveTo>
                  <a:cubicBezTo>
                    <a:pt x="13" y="30"/>
                    <a:pt x="0" y="0"/>
                    <a:pt x="7" y="1"/>
                  </a:cubicBezTo>
                  <a:cubicBezTo>
                    <a:pt x="14" y="2"/>
                    <a:pt x="28" y="35"/>
                    <a:pt x="16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41"/>
            <p:cNvSpPr>
              <a:spLocks/>
            </p:cNvSpPr>
            <p:nvPr/>
          </p:nvSpPr>
          <p:spPr bwMode="auto">
            <a:xfrm>
              <a:off x="947" y="1582"/>
              <a:ext cx="375" cy="316"/>
            </a:xfrm>
            <a:custGeom>
              <a:avLst/>
              <a:gdLst>
                <a:gd name="T0" fmla="*/ 296 w 375"/>
                <a:gd name="T1" fmla="*/ 316 h 316"/>
                <a:gd name="T2" fmla="*/ 0 w 375"/>
                <a:gd name="T3" fmla="*/ 191 h 316"/>
                <a:gd name="T4" fmla="*/ 80 w 375"/>
                <a:gd name="T5" fmla="*/ 0 h 316"/>
                <a:gd name="T6" fmla="*/ 375 w 375"/>
                <a:gd name="T7" fmla="*/ 125 h 316"/>
                <a:gd name="T8" fmla="*/ 296 w 375"/>
                <a:gd name="T9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316">
                  <a:moveTo>
                    <a:pt x="296" y="316"/>
                  </a:moveTo>
                  <a:lnTo>
                    <a:pt x="0" y="191"/>
                  </a:lnTo>
                  <a:lnTo>
                    <a:pt x="80" y="0"/>
                  </a:lnTo>
                  <a:lnTo>
                    <a:pt x="375" y="125"/>
                  </a:lnTo>
                  <a:lnTo>
                    <a:pt x="296" y="3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42"/>
            <p:cNvSpPr>
              <a:spLocks/>
            </p:cNvSpPr>
            <p:nvPr/>
          </p:nvSpPr>
          <p:spPr bwMode="auto">
            <a:xfrm>
              <a:off x="1034" y="1721"/>
              <a:ext cx="117" cy="189"/>
            </a:xfrm>
            <a:custGeom>
              <a:avLst/>
              <a:gdLst>
                <a:gd name="T0" fmla="*/ 49 w 68"/>
                <a:gd name="T1" fmla="*/ 89 h 110"/>
                <a:gd name="T2" fmla="*/ 62 w 68"/>
                <a:gd name="T3" fmla="*/ 34 h 110"/>
                <a:gd name="T4" fmla="*/ 43 w 68"/>
                <a:gd name="T5" fmla="*/ 58 h 110"/>
                <a:gd name="T6" fmla="*/ 49 w 68"/>
                <a:gd name="T7" fmla="*/ 14 h 110"/>
                <a:gd name="T8" fmla="*/ 30 w 68"/>
                <a:gd name="T9" fmla="*/ 48 h 110"/>
                <a:gd name="T10" fmla="*/ 31 w 68"/>
                <a:gd name="T11" fmla="*/ 2 h 110"/>
                <a:gd name="T12" fmla="*/ 14 w 68"/>
                <a:gd name="T13" fmla="*/ 41 h 110"/>
                <a:gd name="T14" fmla="*/ 7 w 68"/>
                <a:gd name="T15" fmla="*/ 4 h 110"/>
                <a:gd name="T16" fmla="*/ 4 w 68"/>
                <a:gd name="T17" fmla="*/ 68 h 110"/>
                <a:gd name="T18" fmla="*/ 49 w 68"/>
                <a:gd name="T19" fmla="*/ 8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10">
                  <a:moveTo>
                    <a:pt x="49" y="89"/>
                  </a:moveTo>
                  <a:cubicBezTo>
                    <a:pt x="53" y="74"/>
                    <a:pt x="68" y="36"/>
                    <a:pt x="62" y="34"/>
                  </a:cubicBezTo>
                  <a:cubicBezTo>
                    <a:pt x="55" y="32"/>
                    <a:pt x="49" y="61"/>
                    <a:pt x="43" y="58"/>
                  </a:cubicBezTo>
                  <a:cubicBezTo>
                    <a:pt x="37" y="54"/>
                    <a:pt x="56" y="17"/>
                    <a:pt x="49" y="14"/>
                  </a:cubicBezTo>
                  <a:cubicBezTo>
                    <a:pt x="43" y="11"/>
                    <a:pt x="35" y="50"/>
                    <a:pt x="30" y="48"/>
                  </a:cubicBezTo>
                  <a:cubicBezTo>
                    <a:pt x="25" y="45"/>
                    <a:pt x="37" y="4"/>
                    <a:pt x="31" y="2"/>
                  </a:cubicBezTo>
                  <a:cubicBezTo>
                    <a:pt x="26" y="0"/>
                    <a:pt x="21" y="44"/>
                    <a:pt x="14" y="41"/>
                  </a:cubicBezTo>
                  <a:cubicBezTo>
                    <a:pt x="8" y="38"/>
                    <a:pt x="14" y="6"/>
                    <a:pt x="7" y="4"/>
                  </a:cubicBezTo>
                  <a:cubicBezTo>
                    <a:pt x="0" y="2"/>
                    <a:pt x="0" y="40"/>
                    <a:pt x="4" y="68"/>
                  </a:cubicBezTo>
                  <a:cubicBezTo>
                    <a:pt x="8" y="96"/>
                    <a:pt x="31" y="110"/>
                    <a:pt x="49" y="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 43"/>
            <p:cNvSpPr>
              <a:spLocks/>
            </p:cNvSpPr>
            <p:nvPr/>
          </p:nvSpPr>
          <p:spPr bwMode="auto">
            <a:xfrm>
              <a:off x="608" y="1434"/>
              <a:ext cx="1246" cy="1483"/>
            </a:xfrm>
            <a:custGeom>
              <a:avLst/>
              <a:gdLst>
                <a:gd name="T0" fmla="*/ 653 w 728"/>
                <a:gd name="T1" fmla="*/ 620 h 863"/>
                <a:gd name="T2" fmla="*/ 611 w 728"/>
                <a:gd name="T3" fmla="*/ 579 h 863"/>
                <a:gd name="T4" fmla="*/ 523 w 728"/>
                <a:gd name="T5" fmla="*/ 424 h 863"/>
                <a:gd name="T6" fmla="*/ 345 w 728"/>
                <a:gd name="T7" fmla="*/ 421 h 863"/>
                <a:gd name="T8" fmla="*/ 258 w 728"/>
                <a:gd name="T9" fmla="*/ 366 h 863"/>
                <a:gd name="T10" fmla="*/ 277 w 728"/>
                <a:gd name="T11" fmla="*/ 338 h 863"/>
                <a:gd name="T12" fmla="*/ 277 w 728"/>
                <a:gd name="T13" fmla="*/ 338 h 863"/>
                <a:gd name="T14" fmla="*/ 291 w 728"/>
                <a:gd name="T15" fmla="*/ 272 h 863"/>
                <a:gd name="T16" fmla="*/ 255 w 728"/>
                <a:gd name="T17" fmla="*/ 243 h 863"/>
                <a:gd name="T18" fmla="*/ 248 w 728"/>
                <a:gd name="T19" fmla="*/ 283 h 863"/>
                <a:gd name="T20" fmla="*/ 227 w 728"/>
                <a:gd name="T21" fmla="*/ 283 h 863"/>
                <a:gd name="T22" fmla="*/ 209 w 728"/>
                <a:gd name="T23" fmla="*/ 269 h 863"/>
                <a:gd name="T24" fmla="*/ 192 w 728"/>
                <a:gd name="T25" fmla="*/ 266 h 863"/>
                <a:gd name="T26" fmla="*/ 130 w 728"/>
                <a:gd name="T27" fmla="*/ 196 h 863"/>
                <a:gd name="T28" fmla="*/ 103 w 728"/>
                <a:gd name="T29" fmla="*/ 166 h 863"/>
                <a:gd name="T30" fmla="*/ 123 w 728"/>
                <a:gd name="T31" fmla="*/ 129 h 863"/>
                <a:gd name="T32" fmla="*/ 122 w 728"/>
                <a:gd name="T33" fmla="*/ 68 h 863"/>
                <a:gd name="T34" fmla="*/ 118 w 728"/>
                <a:gd name="T35" fmla="*/ 33 h 863"/>
                <a:gd name="T36" fmla="*/ 104 w 728"/>
                <a:gd name="T37" fmla="*/ 21 h 863"/>
                <a:gd name="T38" fmla="*/ 89 w 728"/>
                <a:gd name="T39" fmla="*/ 12 h 863"/>
                <a:gd name="T40" fmla="*/ 75 w 728"/>
                <a:gd name="T41" fmla="*/ 6 h 863"/>
                <a:gd name="T42" fmla="*/ 58 w 728"/>
                <a:gd name="T43" fmla="*/ 3 h 863"/>
                <a:gd name="T44" fmla="*/ 11 w 728"/>
                <a:gd name="T45" fmla="*/ 35 h 863"/>
                <a:gd name="T46" fmla="*/ 18 w 728"/>
                <a:gd name="T47" fmla="*/ 130 h 863"/>
                <a:gd name="T48" fmla="*/ 18 w 728"/>
                <a:gd name="T49" fmla="*/ 191 h 863"/>
                <a:gd name="T50" fmla="*/ 32 w 728"/>
                <a:gd name="T51" fmla="*/ 311 h 863"/>
                <a:gd name="T52" fmla="*/ 133 w 728"/>
                <a:gd name="T53" fmla="*/ 496 h 863"/>
                <a:gd name="T54" fmla="*/ 194 w 728"/>
                <a:gd name="T55" fmla="*/ 567 h 863"/>
                <a:gd name="T56" fmla="*/ 423 w 728"/>
                <a:gd name="T57" fmla="*/ 577 h 863"/>
                <a:gd name="T58" fmla="*/ 452 w 728"/>
                <a:gd name="T59" fmla="*/ 606 h 863"/>
                <a:gd name="T60" fmla="*/ 453 w 728"/>
                <a:gd name="T61" fmla="*/ 784 h 863"/>
                <a:gd name="T62" fmla="*/ 444 w 728"/>
                <a:gd name="T63" fmla="*/ 858 h 863"/>
                <a:gd name="T64" fmla="*/ 515 w 728"/>
                <a:gd name="T65" fmla="*/ 853 h 863"/>
                <a:gd name="T66" fmla="*/ 614 w 728"/>
                <a:gd name="T67" fmla="*/ 840 h 863"/>
                <a:gd name="T68" fmla="*/ 544 w 728"/>
                <a:gd name="T69" fmla="*/ 810 h 863"/>
                <a:gd name="T70" fmla="*/ 542 w 728"/>
                <a:gd name="T71" fmla="*/ 726 h 863"/>
                <a:gd name="T72" fmla="*/ 549 w 728"/>
                <a:gd name="T73" fmla="*/ 642 h 863"/>
                <a:gd name="T74" fmla="*/ 562 w 728"/>
                <a:gd name="T75" fmla="*/ 681 h 863"/>
                <a:gd name="T76" fmla="*/ 646 w 728"/>
                <a:gd name="T77" fmla="*/ 678 h 863"/>
                <a:gd name="T78" fmla="*/ 715 w 728"/>
                <a:gd name="T79" fmla="*/ 626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8" h="863">
                  <a:moveTo>
                    <a:pt x="715" y="626"/>
                  </a:moveTo>
                  <a:cubicBezTo>
                    <a:pt x="709" y="626"/>
                    <a:pt x="680" y="626"/>
                    <a:pt x="653" y="620"/>
                  </a:cubicBezTo>
                  <a:cubicBezTo>
                    <a:pt x="626" y="614"/>
                    <a:pt x="613" y="605"/>
                    <a:pt x="618" y="601"/>
                  </a:cubicBezTo>
                  <a:cubicBezTo>
                    <a:pt x="623" y="598"/>
                    <a:pt x="620" y="590"/>
                    <a:pt x="611" y="579"/>
                  </a:cubicBezTo>
                  <a:cubicBezTo>
                    <a:pt x="603" y="567"/>
                    <a:pt x="601" y="555"/>
                    <a:pt x="582" y="526"/>
                  </a:cubicBezTo>
                  <a:cubicBezTo>
                    <a:pt x="564" y="498"/>
                    <a:pt x="535" y="455"/>
                    <a:pt x="523" y="424"/>
                  </a:cubicBezTo>
                  <a:cubicBezTo>
                    <a:pt x="511" y="393"/>
                    <a:pt x="475" y="393"/>
                    <a:pt x="458" y="396"/>
                  </a:cubicBezTo>
                  <a:cubicBezTo>
                    <a:pt x="441" y="400"/>
                    <a:pt x="373" y="419"/>
                    <a:pt x="345" y="421"/>
                  </a:cubicBezTo>
                  <a:cubicBezTo>
                    <a:pt x="318" y="424"/>
                    <a:pt x="305" y="411"/>
                    <a:pt x="291" y="401"/>
                  </a:cubicBezTo>
                  <a:cubicBezTo>
                    <a:pt x="276" y="391"/>
                    <a:pt x="258" y="366"/>
                    <a:pt x="258" y="366"/>
                  </a:cubicBezTo>
                  <a:cubicBezTo>
                    <a:pt x="258" y="366"/>
                    <a:pt x="264" y="358"/>
                    <a:pt x="268" y="355"/>
                  </a:cubicBezTo>
                  <a:cubicBezTo>
                    <a:pt x="271" y="354"/>
                    <a:pt x="275" y="346"/>
                    <a:pt x="277" y="338"/>
                  </a:cubicBezTo>
                  <a:cubicBezTo>
                    <a:pt x="277" y="338"/>
                    <a:pt x="277" y="338"/>
                    <a:pt x="277" y="338"/>
                  </a:cubicBezTo>
                  <a:cubicBezTo>
                    <a:pt x="277" y="338"/>
                    <a:pt x="277" y="338"/>
                    <a:pt x="277" y="338"/>
                  </a:cubicBezTo>
                  <a:cubicBezTo>
                    <a:pt x="278" y="333"/>
                    <a:pt x="279" y="329"/>
                    <a:pt x="279" y="325"/>
                  </a:cubicBezTo>
                  <a:cubicBezTo>
                    <a:pt x="281" y="308"/>
                    <a:pt x="286" y="284"/>
                    <a:pt x="291" y="272"/>
                  </a:cubicBezTo>
                  <a:cubicBezTo>
                    <a:pt x="298" y="256"/>
                    <a:pt x="294" y="265"/>
                    <a:pt x="297" y="256"/>
                  </a:cubicBezTo>
                  <a:cubicBezTo>
                    <a:pt x="300" y="247"/>
                    <a:pt x="251" y="224"/>
                    <a:pt x="255" y="243"/>
                  </a:cubicBezTo>
                  <a:cubicBezTo>
                    <a:pt x="259" y="261"/>
                    <a:pt x="265" y="283"/>
                    <a:pt x="248" y="283"/>
                  </a:cubicBezTo>
                  <a:cubicBezTo>
                    <a:pt x="248" y="283"/>
                    <a:pt x="248" y="283"/>
                    <a:pt x="248" y="283"/>
                  </a:cubicBezTo>
                  <a:cubicBezTo>
                    <a:pt x="241" y="283"/>
                    <a:pt x="234" y="285"/>
                    <a:pt x="234" y="285"/>
                  </a:cubicBezTo>
                  <a:cubicBezTo>
                    <a:pt x="234" y="285"/>
                    <a:pt x="232" y="283"/>
                    <a:pt x="227" y="283"/>
                  </a:cubicBezTo>
                  <a:cubicBezTo>
                    <a:pt x="223" y="283"/>
                    <a:pt x="223" y="277"/>
                    <a:pt x="218" y="276"/>
                  </a:cubicBezTo>
                  <a:cubicBezTo>
                    <a:pt x="214" y="274"/>
                    <a:pt x="214" y="272"/>
                    <a:pt x="209" y="269"/>
                  </a:cubicBezTo>
                  <a:cubicBezTo>
                    <a:pt x="203" y="266"/>
                    <a:pt x="205" y="272"/>
                    <a:pt x="201" y="267"/>
                  </a:cubicBezTo>
                  <a:cubicBezTo>
                    <a:pt x="198" y="263"/>
                    <a:pt x="192" y="266"/>
                    <a:pt x="192" y="266"/>
                  </a:cubicBezTo>
                  <a:cubicBezTo>
                    <a:pt x="192" y="266"/>
                    <a:pt x="181" y="247"/>
                    <a:pt x="171" y="233"/>
                  </a:cubicBezTo>
                  <a:cubicBezTo>
                    <a:pt x="162" y="219"/>
                    <a:pt x="131" y="198"/>
                    <a:pt x="130" y="196"/>
                  </a:cubicBezTo>
                  <a:cubicBezTo>
                    <a:pt x="129" y="193"/>
                    <a:pt x="109" y="182"/>
                    <a:pt x="109" y="182"/>
                  </a:cubicBezTo>
                  <a:cubicBezTo>
                    <a:pt x="109" y="182"/>
                    <a:pt x="104" y="174"/>
                    <a:pt x="103" y="166"/>
                  </a:cubicBezTo>
                  <a:cubicBezTo>
                    <a:pt x="102" y="159"/>
                    <a:pt x="105" y="159"/>
                    <a:pt x="111" y="155"/>
                  </a:cubicBezTo>
                  <a:cubicBezTo>
                    <a:pt x="117" y="152"/>
                    <a:pt x="119" y="141"/>
                    <a:pt x="123" y="129"/>
                  </a:cubicBezTo>
                  <a:cubicBezTo>
                    <a:pt x="126" y="117"/>
                    <a:pt x="127" y="93"/>
                    <a:pt x="124" y="87"/>
                  </a:cubicBezTo>
                  <a:cubicBezTo>
                    <a:pt x="121" y="81"/>
                    <a:pt x="125" y="73"/>
                    <a:pt x="122" y="68"/>
                  </a:cubicBezTo>
                  <a:cubicBezTo>
                    <a:pt x="120" y="63"/>
                    <a:pt x="112" y="42"/>
                    <a:pt x="114" y="42"/>
                  </a:cubicBezTo>
                  <a:cubicBezTo>
                    <a:pt x="116" y="42"/>
                    <a:pt x="115" y="35"/>
                    <a:pt x="118" y="33"/>
                  </a:cubicBezTo>
                  <a:cubicBezTo>
                    <a:pt x="121" y="31"/>
                    <a:pt x="122" y="26"/>
                    <a:pt x="115" y="27"/>
                  </a:cubicBezTo>
                  <a:cubicBezTo>
                    <a:pt x="109" y="28"/>
                    <a:pt x="105" y="23"/>
                    <a:pt x="104" y="21"/>
                  </a:cubicBezTo>
                  <a:cubicBezTo>
                    <a:pt x="104" y="19"/>
                    <a:pt x="105" y="15"/>
                    <a:pt x="101" y="15"/>
                  </a:cubicBezTo>
                  <a:cubicBezTo>
                    <a:pt x="97" y="16"/>
                    <a:pt x="89" y="15"/>
                    <a:pt x="89" y="12"/>
                  </a:cubicBezTo>
                  <a:cubicBezTo>
                    <a:pt x="89" y="8"/>
                    <a:pt x="89" y="6"/>
                    <a:pt x="85" y="8"/>
                  </a:cubicBezTo>
                  <a:cubicBezTo>
                    <a:pt x="81" y="10"/>
                    <a:pt x="75" y="11"/>
                    <a:pt x="75" y="6"/>
                  </a:cubicBezTo>
                  <a:cubicBezTo>
                    <a:pt x="76" y="1"/>
                    <a:pt x="74" y="3"/>
                    <a:pt x="69" y="6"/>
                  </a:cubicBezTo>
                  <a:cubicBezTo>
                    <a:pt x="62" y="7"/>
                    <a:pt x="58" y="6"/>
                    <a:pt x="58" y="3"/>
                  </a:cubicBezTo>
                  <a:cubicBezTo>
                    <a:pt x="58" y="0"/>
                    <a:pt x="54" y="4"/>
                    <a:pt x="50" y="7"/>
                  </a:cubicBezTo>
                  <a:cubicBezTo>
                    <a:pt x="46" y="9"/>
                    <a:pt x="20" y="23"/>
                    <a:pt x="11" y="35"/>
                  </a:cubicBezTo>
                  <a:cubicBezTo>
                    <a:pt x="2" y="48"/>
                    <a:pt x="0" y="57"/>
                    <a:pt x="2" y="73"/>
                  </a:cubicBezTo>
                  <a:cubicBezTo>
                    <a:pt x="4" y="88"/>
                    <a:pt x="9" y="118"/>
                    <a:pt x="18" y="130"/>
                  </a:cubicBezTo>
                  <a:cubicBezTo>
                    <a:pt x="27" y="143"/>
                    <a:pt x="26" y="154"/>
                    <a:pt x="22" y="154"/>
                  </a:cubicBezTo>
                  <a:cubicBezTo>
                    <a:pt x="17" y="154"/>
                    <a:pt x="18" y="172"/>
                    <a:pt x="18" y="191"/>
                  </a:cubicBezTo>
                  <a:cubicBezTo>
                    <a:pt x="18" y="210"/>
                    <a:pt x="7" y="240"/>
                    <a:pt x="7" y="261"/>
                  </a:cubicBezTo>
                  <a:cubicBezTo>
                    <a:pt x="7" y="282"/>
                    <a:pt x="18" y="291"/>
                    <a:pt x="32" y="311"/>
                  </a:cubicBezTo>
                  <a:cubicBezTo>
                    <a:pt x="46" y="330"/>
                    <a:pt x="71" y="375"/>
                    <a:pt x="89" y="407"/>
                  </a:cubicBezTo>
                  <a:cubicBezTo>
                    <a:pt x="106" y="439"/>
                    <a:pt x="122" y="487"/>
                    <a:pt x="133" y="496"/>
                  </a:cubicBezTo>
                  <a:cubicBezTo>
                    <a:pt x="144" y="505"/>
                    <a:pt x="142" y="508"/>
                    <a:pt x="156" y="521"/>
                  </a:cubicBezTo>
                  <a:cubicBezTo>
                    <a:pt x="171" y="534"/>
                    <a:pt x="171" y="556"/>
                    <a:pt x="194" y="567"/>
                  </a:cubicBezTo>
                  <a:cubicBezTo>
                    <a:pt x="217" y="577"/>
                    <a:pt x="299" y="568"/>
                    <a:pt x="339" y="561"/>
                  </a:cubicBezTo>
                  <a:cubicBezTo>
                    <a:pt x="379" y="554"/>
                    <a:pt x="409" y="572"/>
                    <a:pt x="423" y="577"/>
                  </a:cubicBezTo>
                  <a:cubicBezTo>
                    <a:pt x="437" y="582"/>
                    <a:pt x="441" y="581"/>
                    <a:pt x="450" y="581"/>
                  </a:cubicBezTo>
                  <a:cubicBezTo>
                    <a:pt x="459" y="581"/>
                    <a:pt x="454" y="592"/>
                    <a:pt x="452" y="606"/>
                  </a:cubicBezTo>
                  <a:cubicBezTo>
                    <a:pt x="450" y="619"/>
                    <a:pt x="451" y="660"/>
                    <a:pt x="453" y="677"/>
                  </a:cubicBezTo>
                  <a:cubicBezTo>
                    <a:pt x="454" y="694"/>
                    <a:pt x="453" y="773"/>
                    <a:pt x="453" y="784"/>
                  </a:cubicBezTo>
                  <a:cubicBezTo>
                    <a:pt x="454" y="794"/>
                    <a:pt x="443" y="822"/>
                    <a:pt x="440" y="830"/>
                  </a:cubicBezTo>
                  <a:cubicBezTo>
                    <a:pt x="438" y="839"/>
                    <a:pt x="440" y="855"/>
                    <a:pt x="444" y="858"/>
                  </a:cubicBezTo>
                  <a:cubicBezTo>
                    <a:pt x="449" y="860"/>
                    <a:pt x="487" y="863"/>
                    <a:pt x="492" y="858"/>
                  </a:cubicBezTo>
                  <a:cubicBezTo>
                    <a:pt x="496" y="852"/>
                    <a:pt x="508" y="849"/>
                    <a:pt x="515" y="853"/>
                  </a:cubicBezTo>
                  <a:cubicBezTo>
                    <a:pt x="523" y="856"/>
                    <a:pt x="537" y="860"/>
                    <a:pt x="568" y="859"/>
                  </a:cubicBezTo>
                  <a:cubicBezTo>
                    <a:pt x="600" y="858"/>
                    <a:pt x="614" y="847"/>
                    <a:pt x="614" y="840"/>
                  </a:cubicBezTo>
                  <a:cubicBezTo>
                    <a:pt x="614" y="832"/>
                    <a:pt x="595" y="832"/>
                    <a:pt x="583" y="832"/>
                  </a:cubicBezTo>
                  <a:cubicBezTo>
                    <a:pt x="570" y="832"/>
                    <a:pt x="554" y="823"/>
                    <a:pt x="544" y="810"/>
                  </a:cubicBezTo>
                  <a:cubicBezTo>
                    <a:pt x="533" y="796"/>
                    <a:pt x="539" y="799"/>
                    <a:pt x="546" y="799"/>
                  </a:cubicBezTo>
                  <a:cubicBezTo>
                    <a:pt x="554" y="798"/>
                    <a:pt x="544" y="747"/>
                    <a:pt x="542" y="726"/>
                  </a:cubicBezTo>
                  <a:cubicBezTo>
                    <a:pt x="540" y="705"/>
                    <a:pt x="534" y="633"/>
                    <a:pt x="538" y="636"/>
                  </a:cubicBezTo>
                  <a:cubicBezTo>
                    <a:pt x="542" y="639"/>
                    <a:pt x="549" y="642"/>
                    <a:pt x="549" y="642"/>
                  </a:cubicBezTo>
                  <a:cubicBezTo>
                    <a:pt x="549" y="642"/>
                    <a:pt x="549" y="649"/>
                    <a:pt x="550" y="660"/>
                  </a:cubicBezTo>
                  <a:cubicBezTo>
                    <a:pt x="551" y="672"/>
                    <a:pt x="552" y="680"/>
                    <a:pt x="562" y="681"/>
                  </a:cubicBezTo>
                  <a:cubicBezTo>
                    <a:pt x="573" y="683"/>
                    <a:pt x="595" y="682"/>
                    <a:pt x="609" y="675"/>
                  </a:cubicBezTo>
                  <a:cubicBezTo>
                    <a:pt x="623" y="667"/>
                    <a:pt x="630" y="677"/>
                    <a:pt x="646" y="678"/>
                  </a:cubicBezTo>
                  <a:cubicBezTo>
                    <a:pt x="661" y="680"/>
                    <a:pt x="710" y="655"/>
                    <a:pt x="719" y="647"/>
                  </a:cubicBezTo>
                  <a:cubicBezTo>
                    <a:pt x="728" y="639"/>
                    <a:pt x="721" y="625"/>
                    <a:pt x="715" y="62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Rectangle 44"/>
            <p:cNvSpPr>
              <a:spLocks noChangeArrowheads="1"/>
            </p:cNvSpPr>
            <p:nvPr/>
          </p:nvSpPr>
          <p:spPr bwMode="auto">
            <a:xfrm>
              <a:off x="993" y="2087"/>
              <a:ext cx="3450" cy="7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Rectangle 45"/>
            <p:cNvSpPr>
              <a:spLocks noChangeArrowheads="1"/>
            </p:cNvSpPr>
            <p:nvPr/>
          </p:nvSpPr>
          <p:spPr bwMode="auto">
            <a:xfrm>
              <a:off x="3832" y="2121"/>
              <a:ext cx="47" cy="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Rectangle 46"/>
            <p:cNvSpPr>
              <a:spLocks noChangeArrowheads="1"/>
            </p:cNvSpPr>
            <p:nvPr/>
          </p:nvSpPr>
          <p:spPr bwMode="auto">
            <a:xfrm>
              <a:off x="1560" y="2121"/>
              <a:ext cx="46" cy="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47"/>
            <p:cNvSpPr>
              <a:spLocks noEditPoints="1"/>
            </p:cNvSpPr>
            <p:nvPr/>
          </p:nvSpPr>
          <p:spPr bwMode="auto">
            <a:xfrm>
              <a:off x="2609" y="1341"/>
              <a:ext cx="736" cy="1483"/>
            </a:xfrm>
            <a:custGeom>
              <a:avLst/>
              <a:gdLst>
                <a:gd name="T0" fmla="*/ 404 w 430"/>
                <a:gd name="T1" fmla="*/ 233 h 863"/>
                <a:gd name="T2" fmla="*/ 341 w 430"/>
                <a:gd name="T3" fmla="*/ 200 h 863"/>
                <a:gd name="T4" fmla="*/ 263 w 430"/>
                <a:gd name="T5" fmla="*/ 151 h 863"/>
                <a:gd name="T6" fmla="*/ 170 w 430"/>
                <a:gd name="T7" fmla="*/ 148 h 863"/>
                <a:gd name="T8" fmla="*/ 191 w 430"/>
                <a:gd name="T9" fmla="*/ 99 h 863"/>
                <a:gd name="T10" fmla="*/ 198 w 430"/>
                <a:gd name="T11" fmla="*/ 47 h 863"/>
                <a:gd name="T12" fmla="*/ 192 w 430"/>
                <a:gd name="T13" fmla="*/ 31 h 863"/>
                <a:gd name="T14" fmla="*/ 193 w 430"/>
                <a:gd name="T15" fmla="*/ 29 h 863"/>
                <a:gd name="T16" fmla="*/ 158 w 430"/>
                <a:gd name="T17" fmla="*/ 6 h 863"/>
                <a:gd name="T18" fmla="*/ 92 w 430"/>
                <a:gd name="T19" fmla="*/ 17 h 863"/>
                <a:gd name="T20" fmla="*/ 75 w 430"/>
                <a:gd name="T21" fmla="*/ 35 h 863"/>
                <a:gd name="T22" fmla="*/ 73 w 430"/>
                <a:gd name="T23" fmla="*/ 49 h 863"/>
                <a:gd name="T24" fmla="*/ 68 w 430"/>
                <a:gd name="T25" fmla="*/ 90 h 863"/>
                <a:gd name="T26" fmla="*/ 84 w 430"/>
                <a:gd name="T27" fmla="*/ 129 h 863"/>
                <a:gd name="T28" fmla="*/ 73 w 430"/>
                <a:gd name="T29" fmla="*/ 189 h 863"/>
                <a:gd name="T30" fmla="*/ 18 w 430"/>
                <a:gd name="T31" fmla="*/ 247 h 863"/>
                <a:gd name="T32" fmla="*/ 14 w 430"/>
                <a:gd name="T33" fmla="*/ 349 h 863"/>
                <a:gd name="T34" fmla="*/ 19 w 430"/>
                <a:gd name="T35" fmla="*/ 417 h 863"/>
                <a:gd name="T36" fmla="*/ 35 w 430"/>
                <a:gd name="T37" fmla="*/ 452 h 863"/>
                <a:gd name="T38" fmla="*/ 2 w 430"/>
                <a:gd name="T39" fmla="*/ 512 h 863"/>
                <a:gd name="T40" fmla="*/ 45 w 430"/>
                <a:gd name="T41" fmla="*/ 754 h 863"/>
                <a:gd name="T42" fmla="*/ 85 w 430"/>
                <a:gd name="T43" fmla="*/ 779 h 863"/>
                <a:gd name="T44" fmla="*/ 77 w 430"/>
                <a:gd name="T45" fmla="*/ 859 h 863"/>
                <a:gd name="T46" fmla="*/ 138 w 430"/>
                <a:gd name="T47" fmla="*/ 780 h 863"/>
                <a:gd name="T48" fmla="*/ 134 w 430"/>
                <a:gd name="T49" fmla="*/ 745 h 863"/>
                <a:gd name="T50" fmla="*/ 97 w 430"/>
                <a:gd name="T51" fmla="*/ 585 h 863"/>
                <a:gd name="T52" fmla="*/ 235 w 430"/>
                <a:gd name="T53" fmla="*/ 601 h 863"/>
                <a:gd name="T54" fmla="*/ 305 w 430"/>
                <a:gd name="T55" fmla="*/ 652 h 863"/>
                <a:gd name="T56" fmla="*/ 294 w 430"/>
                <a:gd name="T57" fmla="*/ 774 h 863"/>
                <a:gd name="T58" fmla="*/ 321 w 430"/>
                <a:gd name="T59" fmla="*/ 832 h 863"/>
                <a:gd name="T60" fmla="*/ 360 w 430"/>
                <a:gd name="T61" fmla="*/ 804 h 863"/>
                <a:gd name="T62" fmla="*/ 376 w 430"/>
                <a:gd name="T63" fmla="*/ 758 h 863"/>
                <a:gd name="T64" fmla="*/ 394 w 430"/>
                <a:gd name="T65" fmla="*/ 525 h 863"/>
                <a:gd name="T66" fmla="*/ 371 w 430"/>
                <a:gd name="T67" fmla="*/ 476 h 863"/>
                <a:gd name="T68" fmla="*/ 377 w 430"/>
                <a:gd name="T69" fmla="*/ 470 h 863"/>
                <a:gd name="T70" fmla="*/ 425 w 430"/>
                <a:gd name="T71" fmla="*/ 294 h 863"/>
                <a:gd name="T72" fmla="*/ 362 w 430"/>
                <a:gd name="T73" fmla="*/ 336 h 863"/>
                <a:gd name="T74" fmla="*/ 343 w 430"/>
                <a:gd name="T75" fmla="*/ 447 h 863"/>
                <a:gd name="T76" fmla="*/ 299 w 430"/>
                <a:gd name="T77" fmla="*/ 429 h 863"/>
                <a:gd name="T78" fmla="*/ 281 w 430"/>
                <a:gd name="T79" fmla="*/ 303 h 863"/>
                <a:gd name="T80" fmla="*/ 321 w 430"/>
                <a:gd name="T81" fmla="*/ 268 h 863"/>
                <a:gd name="T82" fmla="*/ 358 w 430"/>
                <a:gd name="T83" fmla="*/ 288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0" h="863">
                  <a:moveTo>
                    <a:pt x="403" y="250"/>
                  </a:moveTo>
                  <a:cubicBezTo>
                    <a:pt x="408" y="247"/>
                    <a:pt x="408" y="240"/>
                    <a:pt x="404" y="233"/>
                  </a:cubicBezTo>
                  <a:cubicBezTo>
                    <a:pt x="401" y="229"/>
                    <a:pt x="373" y="208"/>
                    <a:pt x="370" y="215"/>
                  </a:cubicBezTo>
                  <a:cubicBezTo>
                    <a:pt x="367" y="210"/>
                    <a:pt x="357" y="209"/>
                    <a:pt x="341" y="200"/>
                  </a:cubicBezTo>
                  <a:cubicBezTo>
                    <a:pt x="334" y="196"/>
                    <a:pt x="327" y="192"/>
                    <a:pt x="321" y="189"/>
                  </a:cubicBezTo>
                  <a:cubicBezTo>
                    <a:pt x="292" y="173"/>
                    <a:pt x="274" y="160"/>
                    <a:pt x="263" y="151"/>
                  </a:cubicBezTo>
                  <a:cubicBezTo>
                    <a:pt x="250" y="140"/>
                    <a:pt x="208" y="148"/>
                    <a:pt x="197" y="143"/>
                  </a:cubicBezTo>
                  <a:cubicBezTo>
                    <a:pt x="186" y="138"/>
                    <a:pt x="174" y="154"/>
                    <a:pt x="170" y="148"/>
                  </a:cubicBezTo>
                  <a:cubicBezTo>
                    <a:pt x="166" y="142"/>
                    <a:pt x="174" y="132"/>
                    <a:pt x="177" y="126"/>
                  </a:cubicBezTo>
                  <a:cubicBezTo>
                    <a:pt x="181" y="126"/>
                    <a:pt x="197" y="111"/>
                    <a:pt x="191" y="99"/>
                  </a:cubicBezTo>
                  <a:cubicBezTo>
                    <a:pt x="194" y="90"/>
                    <a:pt x="197" y="78"/>
                    <a:pt x="197" y="78"/>
                  </a:cubicBezTo>
                  <a:cubicBezTo>
                    <a:pt x="197" y="78"/>
                    <a:pt x="201" y="63"/>
                    <a:pt x="198" y="47"/>
                  </a:cubicBezTo>
                  <a:cubicBezTo>
                    <a:pt x="203" y="52"/>
                    <a:pt x="204" y="57"/>
                    <a:pt x="202" y="48"/>
                  </a:cubicBezTo>
                  <a:cubicBezTo>
                    <a:pt x="201" y="41"/>
                    <a:pt x="194" y="34"/>
                    <a:pt x="192" y="31"/>
                  </a:cubicBezTo>
                  <a:cubicBezTo>
                    <a:pt x="191" y="30"/>
                    <a:pt x="191" y="29"/>
                    <a:pt x="190" y="29"/>
                  </a:cubicBezTo>
                  <a:cubicBezTo>
                    <a:pt x="190" y="28"/>
                    <a:pt x="191" y="28"/>
                    <a:pt x="193" y="29"/>
                  </a:cubicBezTo>
                  <a:cubicBezTo>
                    <a:pt x="201" y="33"/>
                    <a:pt x="207" y="44"/>
                    <a:pt x="202" y="34"/>
                  </a:cubicBezTo>
                  <a:cubicBezTo>
                    <a:pt x="196" y="24"/>
                    <a:pt x="173" y="10"/>
                    <a:pt x="158" y="6"/>
                  </a:cubicBezTo>
                  <a:cubicBezTo>
                    <a:pt x="137" y="0"/>
                    <a:pt x="120" y="9"/>
                    <a:pt x="95" y="15"/>
                  </a:cubicBezTo>
                  <a:cubicBezTo>
                    <a:pt x="94" y="16"/>
                    <a:pt x="93" y="16"/>
                    <a:pt x="92" y="17"/>
                  </a:cubicBezTo>
                  <a:cubicBezTo>
                    <a:pt x="85" y="18"/>
                    <a:pt x="70" y="29"/>
                    <a:pt x="68" y="36"/>
                  </a:cubicBezTo>
                  <a:cubicBezTo>
                    <a:pt x="66" y="43"/>
                    <a:pt x="72" y="35"/>
                    <a:pt x="75" y="35"/>
                  </a:cubicBezTo>
                  <a:cubicBezTo>
                    <a:pt x="79" y="34"/>
                    <a:pt x="70" y="43"/>
                    <a:pt x="68" y="48"/>
                  </a:cubicBezTo>
                  <a:cubicBezTo>
                    <a:pt x="67" y="53"/>
                    <a:pt x="72" y="47"/>
                    <a:pt x="73" y="49"/>
                  </a:cubicBezTo>
                  <a:cubicBezTo>
                    <a:pt x="72" y="56"/>
                    <a:pt x="72" y="63"/>
                    <a:pt x="73" y="69"/>
                  </a:cubicBezTo>
                  <a:cubicBezTo>
                    <a:pt x="73" y="69"/>
                    <a:pt x="68" y="78"/>
                    <a:pt x="68" y="90"/>
                  </a:cubicBezTo>
                  <a:cubicBezTo>
                    <a:pt x="68" y="102"/>
                    <a:pt x="79" y="110"/>
                    <a:pt x="79" y="110"/>
                  </a:cubicBezTo>
                  <a:cubicBezTo>
                    <a:pt x="79" y="110"/>
                    <a:pt x="78" y="116"/>
                    <a:pt x="84" y="129"/>
                  </a:cubicBezTo>
                  <a:cubicBezTo>
                    <a:pt x="90" y="143"/>
                    <a:pt x="100" y="162"/>
                    <a:pt x="100" y="162"/>
                  </a:cubicBezTo>
                  <a:cubicBezTo>
                    <a:pt x="79" y="162"/>
                    <a:pt x="73" y="189"/>
                    <a:pt x="73" y="189"/>
                  </a:cubicBezTo>
                  <a:cubicBezTo>
                    <a:pt x="73" y="189"/>
                    <a:pt x="51" y="197"/>
                    <a:pt x="34" y="211"/>
                  </a:cubicBezTo>
                  <a:cubicBezTo>
                    <a:pt x="17" y="226"/>
                    <a:pt x="23" y="231"/>
                    <a:pt x="18" y="247"/>
                  </a:cubicBezTo>
                  <a:cubicBezTo>
                    <a:pt x="13" y="263"/>
                    <a:pt x="10" y="295"/>
                    <a:pt x="14" y="306"/>
                  </a:cubicBezTo>
                  <a:cubicBezTo>
                    <a:pt x="19" y="317"/>
                    <a:pt x="18" y="334"/>
                    <a:pt x="14" y="349"/>
                  </a:cubicBezTo>
                  <a:cubicBezTo>
                    <a:pt x="11" y="363"/>
                    <a:pt x="20" y="349"/>
                    <a:pt x="15" y="376"/>
                  </a:cubicBezTo>
                  <a:cubicBezTo>
                    <a:pt x="4" y="375"/>
                    <a:pt x="10" y="422"/>
                    <a:pt x="19" y="417"/>
                  </a:cubicBezTo>
                  <a:cubicBezTo>
                    <a:pt x="20" y="420"/>
                    <a:pt x="21" y="423"/>
                    <a:pt x="21" y="433"/>
                  </a:cubicBezTo>
                  <a:cubicBezTo>
                    <a:pt x="21" y="443"/>
                    <a:pt x="35" y="452"/>
                    <a:pt x="35" y="452"/>
                  </a:cubicBezTo>
                  <a:cubicBezTo>
                    <a:pt x="35" y="452"/>
                    <a:pt x="32" y="456"/>
                    <a:pt x="21" y="463"/>
                  </a:cubicBezTo>
                  <a:cubicBezTo>
                    <a:pt x="10" y="469"/>
                    <a:pt x="5" y="486"/>
                    <a:pt x="2" y="512"/>
                  </a:cubicBezTo>
                  <a:cubicBezTo>
                    <a:pt x="0" y="537"/>
                    <a:pt x="18" y="624"/>
                    <a:pt x="25" y="662"/>
                  </a:cubicBezTo>
                  <a:cubicBezTo>
                    <a:pt x="33" y="700"/>
                    <a:pt x="45" y="754"/>
                    <a:pt x="45" y="754"/>
                  </a:cubicBezTo>
                  <a:cubicBezTo>
                    <a:pt x="82" y="752"/>
                    <a:pt x="82" y="752"/>
                    <a:pt x="82" y="752"/>
                  </a:cubicBezTo>
                  <a:cubicBezTo>
                    <a:pt x="82" y="752"/>
                    <a:pt x="87" y="764"/>
                    <a:pt x="85" y="779"/>
                  </a:cubicBezTo>
                  <a:cubicBezTo>
                    <a:pt x="83" y="795"/>
                    <a:pt x="71" y="802"/>
                    <a:pt x="57" y="825"/>
                  </a:cubicBezTo>
                  <a:cubicBezTo>
                    <a:pt x="44" y="847"/>
                    <a:pt x="52" y="863"/>
                    <a:pt x="77" y="859"/>
                  </a:cubicBezTo>
                  <a:cubicBezTo>
                    <a:pt x="103" y="855"/>
                    <a:pt x="117" y="828"/>
                    <a:pt x="131" y="820"/>
                  </a:cubicBezTo>
                  <a:cubicBezTo>
                    <a:pt x="149" y="809"/>
                    <a:pt x="143" y="789"/>
                    <a:pt x="138" y="780"/>
                  </a:cubicBezTo>
                  <a:cubicBezTo>
                    <a:pt x="133" y="770"/>
                    <a:pt x="128" y="749"/>
                    <a:pt x="128" y="749"/>
                  </a:cubicBezTo>
                  <a:cubicBezTo>
                    <a:pt x="134" y="745"/>
                    <a:pt x="134" y="745"/>
                    <a:pt x="134" y="745"/>
                  </a:cubicBezTo>
                  <a:cubicBezTo>
                    <a:pt x="134" y="745"/>
                    <a:pt x="123" y="707"/>
                    <a:pt x="111" y="668"/>
                  </a:cubicBezTo>
                  <a:cubicBezTo>
                    <a:pt x="99" y="629"/>
                    <a:pt x="87" y="576"/>
                    <a:pt x="97" y="585"/>
                  </a:cubicBezTo>
                  <a:cubicBezTo>
                    <a:pt x="106" y="594"/>
                    <a:pt x="136" y="596"/>
                    <a:pt x="159" y="596"/>
                  </a:cubicBezTo>
                  <a:cubicBezTo>
                    <a:pt x="182" y="596"/>
                    <a:pt x="202" y="601"/>
                    <a:pt x="235" y="601"/>
                  </a:cubicBezTo>
                  <a:cubicBezTo>
                    <a:pt x="268" y="601"/>
                    <a:pt x="306" y="592"/>
                    <a:pt x="306" y="587"/>
                  </a:cubicBezTo>
                  <a:cubicBezTo>
                    <a:pt x="306" y="582"/>
                    <a:pt x="307" y="612"/>
                    <a:pt x="305" y="652"/>
                  </a:cubicBezTo>
                  <a:cubicBezTo>
                    <a:pt x="302" y="692"/>
                    <a:pt x="297" y="751"/>
                    <a:pt x="297" y="751"/>
                  </a:cubicBezTo>
                  <a:cubicBezTo>
                    <a:pt x="297" y="751"/>
                    <a:pt x="300" y="762"/>
                    <a:pt x="294" y="774"/>
                  </a:cubicBezTo>
                  <a:cubicBezTo>
                    <a:pt x="287" y="785"/>
                    <a:pt x="284" y="807"/>
                    <a:pt x="301" y="816"/>
                  </a:cubicBezTo>
                  <a:cubicBezTo>
                    <a:pt x="309" y="820"/>
                    <a:pt x="314" y="827"/>
                    <a:pt x="321" y="832"/>
                  </a:cubicBezTo>
                  <a:cubicBezTo>
                    <a:pt x="327" y="838"/>
                    <a:pt x="335" y="843"/>
                    <a:pt x="351" y="844"/>
                  </a:cubicBezTo>
                  <a:cubicBezTo>
                    <a:pt x="382" y="847"/>
                    <a:pt x="373" y="826"/>
                    <a:pt x="360" y="804"/>
                  </a:cubicBezTo>
                  <a:cubicBezTo>
                    <a:pt x="346" y="782"/>
                    <a:pt x="350" y="765"/>
                    <a:pt x="357" y="765"/>
                  </a:cubicBezTo>
                  <a:cubicBezTo>
                    <a:pt x="365" y="765"/>
                    <a:pt x="376" y="758"/>
                    <a:pt x="376" y="758"/>
                  </a:cubicBezTo>
                  <a:cubicBezTo>
                    <a:pt x="376" y="758"/>
                    <a:pt x="376" y="724"/>
                    <a:pt x="377" y="706"/>
                  </a:cubicBezTo>
                  <a:cubicBezTo>
                    <a:pt x="378" y="688"/>
                    <a:pt x="392" y="553"/>
                    <a:pt x="394" y="525"/>
                  </a:cubicBezTo>
                  <a:cubicBezTo>
                    <a:pt x="396" y="499"/>
                    <a:pt x="374" y="479"/>
                    <a:pt x="371" y="476"/>
                  </a:cubicBezTo>
                  <a:cubicBezTo>
                    <a:pt x="371" y="476"/>
                    <a:pt x="371" y="476"/>
                    <a:pt x="371" y="476"/>
                  </a:cubicBezTo>
                  <a:cubicBezTo>
                    <a:pt x="371" y="476"/>
                    <a:pt x="371" y="476"/>
                    <a:pt x="371" y="476"/>
                  </a:cubicBezTo>
                  <a:cubicBezTo>
                    <a:pt x="372" y="476"/>
                    <a:pt x="373" y="475"/>
                    <a:pt x="377" y="470"/>
                  </a:cubicBezTo>
                  <a:cubicBezTo>
                    <a:pt x="383" y="461"/>
                    <a:pt x="397" y="427"/>
                    <a:pt x="406" y="403"/>
                  </a:cubicBezTo>
                  <a:cubicBezTo>
                    <a:pt x="416" y="378"/>
                    <a:pt x="420" y="307"/>
                    <a:pt x="425" y="294"/>
                  </a:cubicBezTo>
                  <a:cubicBezTo>
                    <a:pt x="430" y="280"/>
                    <a:pt x="403" y="250"/>
                    <a:pt x="403" y="250"/>
                  </a:cubicBezTo>
                  <a:close/>
                  <a:moveTo>
                    <a:pt x="362" y="336"/>
                  </a:moveTo>
                  <a:cubicBezTo>
                    <a:pt x="362" y="351"/>
                    <a:pt x="360" y="413"/>
                    <a:pt x="356" y="429"/>
                  </a:cubicBezTo>
                  <a:cubicBezTo>
                    <a:pt x="352" y="445"/>
                    <a:pt x="343" y="447"/>
                    <a:pt x="343" y="447"/>
                  </a:cubicBezTo>
                  <a:cubicBezTo>
                    <a:pt x="343" y="447"/>
                    <a:pt x="332" y="442"/>
                    <a:pt x="321" y="437"/>
                  </a:cubicBezTo>
                  <a:cubicBezTo>
                    <a:pt x="312" y="434"/>
                    <a:pt x="304" y="430"/>
                    <a:pt x="299" y="429"/>
                  </a:cubicBezTo>
                  <a:cubicBezTo>
                    <a:pt x="289" y="427"/>
                    <a:pt x="293" y="403"/>
                    <a:pt x="293" y="378"/>
                  </a:cubicBezTo>
                  <a:cubicBezTo>
                    <a:pt x="293" y="352"/>
                    <a:pt x="281" y="331"/>
                    <a:pt x="281" y="303"/>
                  </a:cubicBezTo>
                  <a:cubicBezTo>
                    <a:pt x="281" y="275"/>
                    <a:pt x="279" y="251"/>
                    <a:pt x="279" y="251"/>
                  </a:cubicBezTo>
                  <a:cubicBezTo>
                    <a:pt x="279" y="251"/>
                    <a:pt x="298" y="251"/>
                    <a:pt x="321" y="268"/>
                  </a:cubicBezTo>
                  <a:cubicBezTo>
                    <a:pt x="321" y="269"/>
                    <a:pt x="322" y="269"/>
                    <a:pt x="323" y="270"/>
                  </a:cubicBezTo>
                  <a:cubicBezTo>
                    <a:pt x="321" y="279"/>
                    <a:pt x="352" y="299"/>
                    <a:pt x="358" y="288"/>
                  </a:cubicBezTo>
                  <a:cubicBezTo>
                    <a:pt x="363" y="295"/>
                    <a:pt x="362" y="322"/>
                    <a:pt x="362" y="3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l" defTabSz="685800" rtl="0">
                <a:defRPr/>
              </a:pPr>
              <a:endParaRPr lang="id-ID" sz="135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9" name="9 Rectángulo"/>
          <p:cNvSpPr/>
          <p:nvPr/>
        </p:nvSpPr>
        <p:spPr>
          <a:xfrm>
            <a:off x="1832265" y="1634190"/>
            <a:ext cx="742639" cy="306078"/>
          </a:xfrm>
          <a:prstGeom prst="rect">
            <a:avLst/>
          </a:prstGeom>
        </p:spPr>
        <p:txBody>
          <a:bodyPr wrap="none" lIns="28797" tIns="14399" rIns="28797" bIns="14399">
            <a:spAutoFit/>
          </a:bodyPr>
          <a:lstStyle/>
          <a:p>
            <a:pPr algn="l" defTabSz="685800" rtl="0">
              <a:defRPr/>
            </a:pPr>
            <a:r>
              <a:rPr lang="en-US" b="1" dirty="0">
                <a:solidFill>
                  <a:srgbClr val="9B2D1F"/>
                </a:solidFill>
                <a:latin typeface="Calibri" panose="020F0502020204030204"/>
                <a:ea typeface="Verdana" pitchFamily="34" charset="0"/>
                <a:cs typeface="Verdana" pitchFamily="34" charset="0"/>
              </a:rPr>
              <a:t>Faculty</a:t>
            </a:r>
            <a:endParaRPr lang="en-US" b="1" kern="1200" dirty="0">
              <a:solidFill>
                <a:srgbClr val="9B2D1F"/>
              </a:solidFill>
              <a:latin typeface="Calibri" panose="020F0502020204030204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0" name="9 Rectángulo"/>
          <p:cNvSpPr/>
          <p:nvPr/>
        </p:nvSpPr>
        <p:spPr>
          <a:xfrm>
            <a:off x="5940842" y="1652915"/>
            <a:ext cx="1951303" cy="306078"/>
          </a:xfrm>
          <a:prstGeom prst="rect">
            <a:avLst/>
          </a:prstGeom>
        </p:spPr>
        <p:txBody>
          <a:bodyPr wrap="none" lIns="28797" tIns="14399" rIns="28797" bIns="14399">
            <a:spAutoFit/>
          </a:bodyPr>
          <a:lstStyle/>
          <a:p>
            <a:pPr algn="ctr" defTabSz="685800" rtl="0"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/>
                <a:ea typeface="Verdana" pitchFamily="34" charset="0"/>
                <a:cs typeface="Verdana" pitchFamily="34" charset="0"/>
              </a:rPr>
              <a:t>Academic Programs</a:t>
            </a:r>
            <a:endParaRPr lang="en-US" b="1" kern="1200" dirty="0">
              <a:solidFill>
                <a:prstClr val="white"/>
              </a:solidFill>
              <a:latin typeface="Calibri" panose="020F0502020204030204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1" name="9 Rectángulo"/>
          <p:cNvSpPr/>
          <p:nvPr/>
        </p:nvSpPr>
        <p:spPr>
          <a:xfrm>
            <a:off x="1681892" y="3681094"/>
            <a:ext cx="904543" cy="306078"/>
          </a:xfrm>
          <a:prstGeom prst="rect">
            <a:avLst/>
          </a:prstGeom>
        </p:spPr>
        <p:txBody>
          <a:bodyPr wrap="none" lIns="28797" tIns="14399" rIns="28797" bIns="14399">
            <a:spAutoFit/>
          </a:bodyPr>
          <a:lstStyle/>
          <a:p>
            <a:pPr algn="ctr" defTabSz="685800" rtl="0">
              <a:defRPr/>
            </a:pPr>
            <a:r>
              <a:rPr lang="en-US" b="1" dirty="0">
                <a:solidFill>
                  <a:srgbClr val="696464">
                    <a:lumMod val="20000"/>
                    <a:lumOff val="80000"/>
                  </a:srgbClr>
                </a:solidFill>
                <a:latin typeface="Calibri" panose="020F0502020204030204"/>
                <a:ea typeface="Verdana" pitchFamily="34" charset="0"/>
                <a:cs typeface="Verdana" pitchFamily="34" charset="0"/>
              </a:rPr>
              <a:t>Students</a:t>
            </a:r>
            <a:endParaRPr lang="en-US" b="1" kern="1200" dirty="0">
              <a:solidFill>
                <a:srgbClr val="696464">
                  <a:lumMod val="20000"/>
                  <a:lumOff val="80000"/>
                </a:srgbClr>
              </a:solidFill>
              <a:latin typeface="Calibri" panose="020F0502020204030204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2" name="9 Rectángulo"/>
          <p:cNvSpPr/>
          <p:nvPr/>
        </p:nvSpPr>
        <p:spPr>
          <a:xfrm>
            <a:off x="6004904" y="3658011"/>
            <a:ext cx="1494447" cy="306078"/>
          </a:xfrm>
          <a:prstGeom prst="rect">
            <a:avLst/>
          </a:prstGeom>
        </p:spPr>
        <p:txBody>
          <a:bodyPr wrap="none" lIns="28797" tIns="14399" rIns="28797" bIns="14399">
            <a:spAutoFit/>
          </a:bodyPr>
          <a:lstStyle/>
          <a:p>
            <a:pPr algn="ctr" defTabSz="685800" rtl="0">
              <a:defRPr/>
            </a:pPr>
            <a:r>
              <a:rPr lang="en-US" b="1" dirty="0">
                <a:solidFill>
                  <a:srgbClr val="9B2D1F"/>
                </a:solidFill>
                <a:latin typeface="Calibri" panose="020F0502020204030204"/>
                <a:ea typeface="Verdana" pitchFamily="34" charset="0"/>
                <a:cs typeface="Verdana" pitchFamily="34" charset="0"/>
              </a:rPr>
              <a:t>Administration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20C150-4E97-C278-9EC1-09364B2534B6}"/>
              </a:ext>
            </a:extLst>
          </p:cNvPr>
          <p:cNvSpPr txBox="1"/>
          <p:nvPr/>
        </p:nvSpPr>
        <p:spPr>
          <a:xfrm>
            <a:off x="5987034" y="2123017"/>
            <a:ext cx="254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2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6   Schools</a:t>
            </a:r>
          </a:p>
          <a:p>
            <a:pPr algn="l" defTabSz="685800" rtl="0"/>
            <a:r>
              <a:rPr lang="en-US" sz="12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47 Bachelor's programs</a:t>
            </a:r>
          </a:p>
          <a:p>
            <a:pPr algn="l" defTabSz="685800" rtl="0"/>
            <a:r>
              <a:rPr lang="en-US" sz="12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59 Minor's programs</a:t>
            </a:r>
          </a:p>
          <a:p>
            <a:pPr algn="l" defTabSz="685800" rtl="0"/>
            <a:r>
              <a:rPr lang="en-US" sz="12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14 Master's programs</a:t>
            </a:r>
          </a:p>
          <a:p>
            <a:pPr algn="l" defTabSz="685800" rtl="0"/>
            <a:r>
              <a:rPr lang="en-US" sz="12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1 Doctoral program</a:t>
            </a:r>
          </a:p>
          <a:p>
            <a:pPr algn="l" defTabSz="685800" rtl="0"/>
            <a:r>
              <a:rPr lang="en-US" sz="12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15 Certificate programs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BB69E10-E8FC-A329-AFFA-644775C7C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65" y="1626155"/>
            <a:ext cx="1024377" cy="62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98D5F1-0C29-7D9B-7738-CD5E439C792E}"/>
              </a:ext>
            </a:extLst>
          </p:cNvPr>
          <p:cNvSpPr txBox="1"/>
          <p:nvPr/>
        </p:nvSpPr>
        <p:spPr>
          <a:xfrm>
            <a:off x="5843016" y="4057989"/>
            <a:ext cx="22014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350" kern="1200" dirty="0">
                <a:solidFill>
                  <a:srgbClr val="9B2D1F"/>
                </a:solidFill>
                <a:latin typeface="Aptos" panose="02110004020202020204"/>
                <a:ea typeface="+mn-ea"/>
                <a:cs typeface="+mn-cs"/>
              </a:rPr>
              <a:t>5</a:t>
            </a:r>
            <a:r>
              <a:rPr lang="en-US" sz="1350" kern="1200" baseline="30000" dirty="0">
                <a:solidFill>
                  <a:srgbClr val="9B2D1F"/>
                </a:solidFill>
                <a:latin typeface="Aptos" panose="02110004020202020204"/>
                <a:ea typeface="+mn-ea"/>
                <a:cs typeface="+mn-cs"/>
              </a:rPr>
              <a:t>th</a:t>
            </a:r>
            <a:r>
              <a:rPr lang="en-US" sz="1350" kern="1200" dirty="0">
                <a:solidFill>
                  <a:srgbClr val="9B2D1F"/>
                </a:solidFill>
                <a:latin typeface="Aptos" panose="02110004020202020204"/>
                <a:ea typeface="+mn-ea"/>
                <a:cs typeface="+mn-cs"/>
              </a:rPr>
              <a:t> President (2021)</a:t>
            </a:r>
          </a:p>
          <a:p>
            <a:pPr algn="l" defTabSz="685800" rtl="0"/>
            <a:r>
              <a:rPr lang="en-US" sz="1350" kern="1200" dirty="0">
                <a:solidFill>
                  <a:srgbClr val="9B2D1F"/>
                </a:solidFill>
                <a:latin typeface="Aptos" panose="02110004020202020204"/>
                <a:ea typeface="+mn-ea"/>
                <a:cs typeface="+mn-cs"/>
              </a:rPr>
              <a:t>Provost (2023)</a:t>
            </a:r>
          </a:p>
          <a:p>
            <a:pPr algn="l" defTabSz="685800" rtl="0"/>
            <a:r>
              <a:rPr lang="en-US" sz="1350" kern="1200" dirty="0">
                <a:solidFill>
                  <a:srgbClr val="9B2D1F"/>
                </a:solidFill>
                <a:latin typeface="Aptos" panose="02110004020202020204"/>
                <a:ea typeface="+mn-ea"/>
                <a:cs typeface="+mn-cs"/>
              </a:rPr>
              <a:t>Assistant Provosts (2023)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28A64F-D3B8-BC4E-867C-BA4174FF2740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10F9297-7BC8-120C-523E-C1D679F16C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0834" y="2645540"/>
            <a:ext cx="1893034" cy="15669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EB43E-DDB5-9AD6-33E2-16686F57E66E}"/>
              </a:ext>
            </a:extLst>
          </p:cNvPr>
          <p:cNvSpPr txBox="1"/>
          <p:nvPr/>
        </p:nvSpPr>
        <p:spPr>
          <a:xfrm>
            <a:off x="816102" y="274320"/>
            <a:ext cx="7718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Marist College Context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C1050FF-3727-5C3C-FB4B-D0281182E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grpSp>
        <p:nvGrpSpPr>
          <p:cNvPr id="6" name="Graphic 2">
            <a:extLst>
              <a:ext uri="{FF2B5EF4-FFF2-40B4-BE49-F238E27FC236}">
                <a16:creationId xmlns:a16="http://schemas.microsoft.com/office/drawing/2014/main" id="{84DEF11C-46D3-C835-2428-D7976B47A5AC}"/>
              </a:ext>
            </a:extLst>
          </p:cNvPr>
          <p:cNvGrpSpPr/>
          <p:nvPr/>
        </p:nvGrpSpPr>
        <p:grpSpPr>
          <a:xfrm>
            <a:off x="3195237" y="4385027"/>
            <a:ext cx="561157" cy="834258"/>
            <a:chOff x="6588823" y="3488369"/>
            <a:chExt cx="488895" cy="695010"/>
          </a:xfrm>
          <a:solidFill>
            <a:schemeClr val="tx2">
              <a:lumMod val="20000"/>
              <a:lumOff val="80000"/>
            </a:schemeClr>
          </a:solidFill>
        </p:grpSpPr>
        <p:grpSp>
          <p:nvGrpSpPr>
            <p:cNvPr id="7" name="Graphic 2">
              <a:extLst>
                <a:ext uri="{FF2B5EF4-FFF2-40B4-BE49-F238E27FC236}">
                  <a16:creationId xmlns:a16="http://schemas.microsoft.com/office/drawing/2014/main" id="{2ADE812E-3728-56FB-88FE-E7941ECA8511}"/>
                </a:ext>
              </a:extLst>
            </p:cNvPr>
            <p:cNvGrpSpPr/>
            <p:nvPr/>
          </p:nvGrpSpPr>
          <p:grpSpPr>
            <a:xfrm>
              <a:off x="6588823" y="3488369"/>
              <a:ext cx="488895" cy="695010"/>
              <a:chOff x="6588823" y="3488369"/>
              <a:chExt cx="488895" cy="695010"/>
            </a:xfrm>
            <a:grpFill/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69795F5-1BE8-0C05-3CC4-71A9CCA9CE6F}"/>
                  </a:ext>
                </a:extLst>
              </p:cNvPr>
              <p:cNvSpPr/>
              <p:nvPr/>
            </p:nvSpPr>
            <p:spPr>
              <a:xfrm>
                <a:off x="6984073" y="4037247"/>
                <a:ext cx="91772" cy="38242"/>
              </a:xfrm>
              <a:custGeom>
                <a:avLst/>
                <a:gdLst>
                  <a:gd name="connsiteX0" fmla="*/ 3981 w 91772"/>
                  <a:gd name="connsiteY0" fmla="*/ 25470 h 38242"/>
                  <a:gd name="connsiteX1" fmla="*/ 1238 w 91772"/>
                  <a:gd name="connsiteY1" fmla="*/ 35919 h 38242"/>
                  <a:gd name="connsiteX2" fmla="*/ 0 w 91772"/>
                  <a:gd name="connsiteY2" fmla="*/ 38243 h 38242"/>
                  <a:gd name="connsiteX3" fmla="*/ 91773 w 91772"/>
                  <a:gd name="connsiteY3" fmla="*/ 10620 h 38242"/>
                  <a:gd name="connsiteX4" fmla="*/ 91773 w 91772"/>
                  <a:gd name="connsiteY4" fmla="*/ 0 h 38242"/>
                  <a:gd name="connsiteX5" fmla="*/ 7305 w 91772"/>
                  <a:gd name="connsiteY5" fmla="*/ 25565 h 38242"/>
                  <a:gd name="connsiteX6" fmla="*/ 3981 w 91772"/>
                  <a:gd name="connsiteY6" fmla="*/ 25470 h 3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772" h="38242">
                    <a:moveTo>
                      <a:pt x="3981" y="25470"/>
                    </a:moveTo>
                    <a:cubicBezTo>
                      <a:pt x="3686" y="29032"/>
                      <a:pt x="2791" y="32537"/>
                      <a:pt x="1238" y="35919"/>
                    </a:cubicBezTo>
                    <a:cubicBezTo>
                      <a:pt x="867" y="36719"/>
                      <a:pt x="438" y="37481"/>
                      <a:pt x="0" y="38243"/>
                    </a:cubicBezTo>
                    <a:cubicBezTo>
                      <a:pt x="18716" y="38033"/>
                      <a:pt x="73409" y="35271"/>
                      <a:pt x="91773" y="10620"/>
                    </a:cubicBezTo>
                    <a:lnTo>
                      <a:pt x="91773" y="0"/>
                    </a:lnTo>
                    <a:cubicBezTo>
                      <a:pt x="48492" y="22146"/>
                      <a:pt x="20383" y="25565"/>
                      <a:pt x="7305" y="25565"/>
                    </a:cubicBezTo>
                    <a:cubicBezTo>
                      <a:pt x="6048" y="25556"/>
                      <a:pt x="4953" y="25517"/>
                      <a:pt x="3981" y="254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B7249F3-56E8-F533-273B-F0C2FF8D4B03}"/>
                  </a:ext>
                </a:extLst>
              </p:cNvPr>
              <p:cNvSpPr/>
              <p:nvPr/>
            </p:nvSpPr>
            <p:spPr>
              <a:xfrm>
                <a:off x="6646564" y="4076842"/>
                <a:ext cx="14754" cy="58816"/>
              </a:xfrm>
              <a:custGeom>
                <a:avLst/>
                <a:gdLst>
                  <a:gd name="connsiteX0" fmla="*/ 0 w 14754"/>
                  <a:gd name="connsiteY0" fmla="*/ 0 h 58816"/>
                  <a:gd name="connsiteX1" fmla="*/ 14754 w 14754"/>
                  <a:gd name="connsiteY1" fmla="*/ 0 h 58816"/>
                  <a:gd name="connsiteX2" fmla="*/ 14754 w 14754"/>
                  <a:gd name="connsiteY2" fmla="*/ 58817 h 58816"/>
                  <a:gd name="connsiteX3" fmla="*/ 0 w 14754"/>
                  <a:gd name="connsiteY3" fmla="*/ 58817 h 58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54" h="58816">
                    <a:moveTo>
                      <a:pt x="0" y="0"/>
                    </a:moveTo>
                    <a:lnTo>
                      <a:pt x="14754" y="0"/>
                    </a:lnTo>
                    <a:lnTo>
                      <a:pt x="14754" y="58817"/>
                    </a:lnTo>
                    <a:lnTo>
                      <a:pt x="0" y="5881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A4F4162-CC6F-5D12-72B5-CE36F268ED03}"/>
                  </a:ext>
                </a:extLst>
              </p:cNvPr>
              <p:cNvSpPr/>
              <p:nvPr/>
            </p:nvSpPr>
            <p:spPr>
              <a:xfrm>
                <a:off x="6588823" y="3982907"/>
                <a:ext cx="106537" cy="200472"/>
              </a:xfrm>
              <a:custGeom>
                <a:avLst/>
                <a:gdLst>
                  <a:gd name="connsiteX0" fmla="*/ 0 w 106537"/>
                  <a:gd name="connsiteY0" fmla="*/ 193567 h 200472"/>
                  <a:gd name="connsiteX1" fmla="*/ 22508 w 106537"/>
                  <a:gd name="connsiteY1" fmla="*/ 200473 h 200472"/>
                  <a:gd name="connsiteX2" fmla="*/ 22508 w 106537"/>
                  <a:gd name="connsiteY2" fmla="*/ 85230 h 200472"/>
                  <a:gd name="connsiteX3" fmla="*/ 106537 w 106537"/>
                  <a:gd name="connsiteY3" fmla="*/ 26413 h 200472"/>
                  <a:gd name="connsiteX4" fmla="*/ 106537 w 106537"/>
                  <a:gd name="connsiteY4" fmla="*/ 0 h 200472"/>
                  <a:gd name="connsiteX5" fmla="*/ 0 w 106537"/>
                  <a:gd name="connsiteY5" fmla="*/ 74124 h 20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537" h="200472">
                    <a:moveTo>
                      <a:pt x="0" y="193567"/>
                    </a:moveTo>
                    <a:lnTo>
                      <a:pt x="22508" y="200473"/>
                    </a:lnTo>
                    <a:lnTo>
                      <a:pt x="22508" y="85230"/>
                    </a:lnTo>
                    <a:lnTo>
                      <a:pt x="106537" y="26413"/>
                    </a:lnTo>
                    <a:lnTo>
                      <a:pt x="106537" y="0"/>
                    </a:lnTo>
                    <a:lnTo>
                      <a:pt x="0" y="741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78D96930-9A93-C0DF-F306-9E489C4B34CF}"/>
                  </a:ext>
                </a:extLst>
              </p:cNvPr>
              <p:cNvSpPr/>
              <p:nvPr/>
            </p:nvSpPr>
            <p:spPr>
              <a:xfrm>
                <a:off x="6624532" y="4028522"/>
                <a:ext cx="70827" cy="150352"/>
              </a:xfrm>
              <a:custGeom>
                <a:avLst/>
                <a:gdLst>
                  <a:gd name="connsiteX0" fmla="*/ 0 w 70827"/>
                  <a:gd name="connsiteY0" fmla="*/ 150352 h 150352"/>
                  <a:gd name="connsiteX1" fmla="*/ 70828 w 70827"/>
                  <a:gd name="connsiteY1" fmla="*/ 99336 h 150352"/>
                  <a:gd name="connsiteX2" fmla="*/ 70828 w 70827"/>
                  <a:gd name="connsiteY2" fmla="*/ 0 h 150352"/>
                  <a:gd name="connsiteX3" fmla="*/ 0 w 70827"/>
                  <a:gd name="connsiteY3" fmla="*/ 48320 h 150352"/>
                  <a:gd name="connsiteX4" fmla="*/ 0 w 70827"/>
                  <a:gd name="connsiteY4" fmla="*/ 150352 h 150352"/>
                  <a:gd name="connsiteX5" fmla="*/ 22031 w 70827"/>
                  <a:gd name="connsiteY5" fmla="*/ 48320 h 150352"/>
                  <a:gd name="connsiteX6" fmla="*/ 36786 w 70827"/>
                  <a:gd name="connsiteY6" fmla="*/ 48320 h 150352"/>
                  <a:gd name="connsiteX7" fmla="*/ 36786 w 70827"/>
                  <a:gd name="connsiteY7" fmla="*/ 107137 h 150352"/>
                  <a:gd name="connsiteX8" fmla="*/ 22031 w 70827"/>
                  <a:gd name="connsiteY8" fmla="*/ 107137 h 150352"/>
                  <a:gd name="connsiteX9" fmla="*/ 22031 w 70827"/>
                  <a:gd name="connsiteY9" fmla="*/ 48320 h 150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827" h="150352">
                    <a:moveTo>
                      <a:pt x="0" y="150352"/>
                    </a:moveTo>
                    <a:lnTo>
                      <a:pt x="70828" y="99336"/>
                    </a:lnTo>
                    <a:lnTo>
                      <a:pt x="70828" y="0"/>
                    </a:lnTo>
                    <a:lnTo>
                      <a:pt x="0" y="48320"/>
                    </a:lnTo>
                    <a:lnTo>
                      <a:pt x="0" y="150352"/>
                    </a:lnTo>
                    <a:close/>
                    <a:moveTo>
                      <a:pt x="22031" y="48320"/>
                    </a:moveTo>
                    <a:lnTo>
                      <a:pt x="36786" y="48320"/>
                    </a:lnTo>
                    <a:lnTo>
                      <a:pt x="36786" y="107137"/>
                    </a:lnTo>
                    <a:lnTo>
                      <a:pt x="22031" y="107137"/>
                    </a:lnTo>
                    <a:lnTo>
                      <a:pt x="22031" y="483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29CC62D-2B65-8C63-BA91-547E056AE7B7}"/>
                  </a:ext>
                </a:extLst>
              </p:cNvPr>
              <p:cNvSpPr/>
              <p:nvPr/>
            </p:nvSpPr>
            <p:spPr>
              <a:xfrm>
                <a:off x="6921322" y="3974877"/>
                <a:ext cx="96088" cy="79036"/>
              </a:xfrm>
              <a:custGeom>
                <a:avLst/>
                <a:gdLst>
                  <a:gd name="connsiteX0" fmla="*/ 84144 w 96088"/>
                  <a:gd name="connsiteY0" fmla="*/ 22498 h 79036"/>
                  <a:gd name="connsiteX1" fmla="*/ 0 w 96088"/>
                  <a:gd name="connsiteY1" fmla="*/ 0 h 79036"/>
                  <a:gd name="connsiteX2" fmla="*/ 51864 w 96088"/>
                  <a:gd name="connsiteY2" fmla="*/ 59169 h 79036"/>
                  <a:gd name="connsiteX3" fmla="*/ 66123 w 96088"/>
                  <a:gd name="connsiteY3" fmla="*/ 78924 h 79036"/>
                  <a:gd name="connsiteX4" fmla="*/ 96088 w 96088"/>
                  <a:gd name="connsiteY4" fmla="*/ 75467 h 79036"/>
                  <a:gd name="connsiteX5" fmla="*/ 84144 w 96088"/>
                  <a:gd name="connsiteY5" fmla="*/ 22498 h 79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088" h="79036">
                    <a:moveTo>
                      <a:pt x="84144" y="22498"/>
                    </a:moveTo>
                    <a:lnTo>
                      <a:pt x="0" y="0"/>
                    </a:lnTo>
                    <a:cubicBezTo>
                      <a:pt x="10077" y="29575"/>
                      <a:pt x="33357" y="48387"/>
                      <a:pt x="51864" y="59169"/>
                    </a:cubicBezTo>
                    <a:cubicBezTo>
                      <a:pt x="59236" y="63417"/>
                      <a:pt x="64332" y="70675"/>
                      <a:pt x="66123" y="78924"/>
                    </a:cubicBezTo>
                    <a:cubicBezTo>
                      <a:pt x="70590" y="79229"/>
                      <a:pt x="80600" y="79162"/>
                      <a:pt x="96088" y="75467"/>
                    </a:cubicBezTo>
                    <a:cubicBezTo>
                      <a:pt x="82153" y="56198"/>
                      <a:pt x="83077" y="32023"/>
                      <a:pt x="84144" y="2249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569E38-B40B-017A-4486-2324843258F3}"/>
                  </a:ext>
                </a:extLst>
              </p:cNvPr>
              <p:cNvSpPr/>
              <p:nvPr/>
            </p:nvSpPr>
            <p:spPr>
              <a:xfrm>
                <a:off x="6631657" y="3722836"/>
                <a:ext cx="315867" cy="397887"/>
              </a:xfrm>
              <a:custGeom>
                <a:avLst/>
                <a:gdLst>
                  <a:gd name="connsiteX0" fmla="*/ 233296 w 315867"/>
                  <a:gd name="connsiteY0" fmla="*/ 236963 h 397887"/>
                  <a:gd name="connsiteX1" fmla="*/ 227362 w 315867"/>
                  <a:gd name="connsiteY1" fmla="*/ 235372 h 397887"/>
                  <a:gd name="connsiteX2" fmla="*/ 200501 w 315867"/>
                  <a:gd name="connsiteY2" fmla="*/ 214474 h 397887"/>
                  <a:gd name="connsiteX3" fmla="*/ 196768 w 315867"/>
                  <a:gd name="connsiteY3" fmla="*/ 180642 h 397887"/>
                  <a:gd name="connsiteX4" fmla="*/ 233649 w 315867"/>
                  <a:gd name="connsiteY4" fmla="*/ 149752 h 397887"/>
                  <a:gd name="connsiteX5" fmla="*/ 233649 w 315867"/>
                  <a:gd name="connsiteY5" fmla="*/ 0 h 397887"/>
                  <a:gd name="connsiteX6" fmla="*/ 88611 w 315867"/>
                  <a:gd name="connsiteY6" fmla="*/ 0 h 397887"/>
                  <a:gd name="connsiteX7" fmla="*/ 0 w 315867"/>
                  <a:gd name="connsiteY7" fmla="*/ 88602 h 397887"/>
                  <a:gd name="connsiteX8" fmla="*/ 0 w 315867"/>
                  <a:gd name="connsiteY8" fmla="*/ 288922 h 397887"/>
                  <a:gd name="connsiteX9" fmla="*/ 58969 w 315867"/>
                  <a:gd name="connsiteY9" fmla="*/ 247174 h 397887"/>
                  <a:gd name="connsiteX10" fmla="*/ 58969 w 315867"/>
                  <a:gd name="connsiteY10" fmla="*/ 140599 h 397887"/>
                  <a:gd name="connsiteX11" fmla="*/ 81029 w 315867"/>
                  <a:gd name="connsiteY11" fmla="*/ 140599 h 397887"/>
                  <a:gd name="connsiteX12" fmla="*/ 81029 w 315867"/>
                  <a:gd name="connsiteY12" fmla="*/ 397888 h 397887"/>
                  <a:gd name="connsiteX13" fmla="*/ 315868 w 315867"/>
                  <a:gd name="connsiteY13" fmla="*/ 397888 h 397887"/>
                  <a:gd name="connsiteX14" fmla="*/ 315868 w 315867"/>
                  <a:gd name="connsiteY14" fmla="*/ 366484 h 397887"/>
                  <a:gd name="connsiteX15" fmla="*/ 306771 w 315867"/>
                  <a:gd name="connsiteY15" fmla="*/ 361350 h 397887"/>
                  <a:gd name="connsiteX16" fmla="*/ 233296 w 315867"/>
                  <a:gd name="connsiteY16" fmla="*/ 236963 h 397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5867" h="397887">
                    <a:moveTo>
                      <a:pt x="233296" y="236963"/>
                    </a:moveTo>
                    <a:lnTo>
                      <a:pt x="227362" y="235372"/>
                    </a:lnTo>
                    <a:cubicBezTo>
                      <a:pt x="215855" y="232296"/>
                      <a:pt x="206311" y="224866"/>
                      <a:pt x="200501" y="214474"/>
                    </a:cubicBezTo>
                    <a:cubicBezTo>
                      <a:pt x="194691" y="204083"/>
                      <a:pt x="193357" y="192062"/>
                      <a:pt x="196768" y="180642"/>
                    </a:cubicBezTo>
                    <a:cubicBezTo>
                      <a:pt x="201902" y="163439"/>
                      <a:pt x="216741" y="151705"/>
                      <a:pt x="233649" y="149752"/>
                    </a:cubicBezTo>
                    <a:lnTo>
                      <a:pt x="233649" y="0"/>
                    </a:lnTo>
                    <a:lnTo>
                      <a:pt x="88611" y="0"/>
                    </a:lnTo>
                    <a:cubicBezTo>
                      <a:pt x="39757" y="0"/>
                      <a:pt x="0" y="39748"/>
                      <a:pt x="0" y="88602"/>
                    </a:cubicBezTo>
                    <a:lnTo>
                      <a:pt x="0" y="288922"/>
                    </a:lnTo>
                    <a:lnTo>
                      <a:pt x="58969" y="247174"/>
                    </a:lnTo>
                    <a:lnTo>
                      <a:pt x="58969" y="140599"/>
                    </a:lnTo>
                    <a:lnTo>
                      <a:pt x="81029" y="140599"/>
                    </a:lnTo>
                    <a:lnTo>
                      <a:pt x="81029" y="397888"/>
                    </a:lnTo>
                    <a:lnTo>
                      <a:pt x="315868" y="397888"/>
                    </a:lnTo>
                    <a:lnTo>
                      <a:pt x="315868" y="366484"/>
                    </a:lnTo>
                    <a:cubicBezTo>
                      <a:pt x="312601" y="365331"/>
                      <a:pt x="309524" y="363626"/>
                      <a:pt x="306771" y="361350"/>
                    </a:cubicBezTo>
                    <a:cubicBezTo>
                      <a:pt x="270976" y="331613"/>
                      <a:pt x="243983" y="266043"/>
                      <a:pt x="233296" y="2369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0FB5F9D-49C8-BD3A-63D4-9502100E5D76}"/>
                  </a:ext>
                </a:extLst>
              </p:cNvPr>
              <p:cNvSpPr/>
              <p:nvPr/>
            </p:nvSpPr>
            <p:spPr>
              <a:xfrm>
                <a:off x="6875449" y="3962609"/>
                <a:ext cx="103870" cy="119543"/>
              </a:xfrm>
              <a:custGeom>
                <a:avLst/>
                <a:gdLst>
                  <a:gd name="connsiteX0" fmla="*/ 93288 w 103870"/>
                  <a:gd name="connsiteY0" fmla="*/ 79086 h 119543"/>
                  <a:gd name="connsiteX1" fmla="*/ 35795 w 103870"/>
                  <a:gd name="connsiteY1" fmla="*/ 9573 h 119543"/>
                  <a:gd name="connsiteX2" fmla="*/ 0 w 103870"/>
                  <a:gd name="connsiteY2" fmla="*/ 0 h 119543"/>
                  <a:gd name="connsiteX3" fmla="*/ 68628 w 103870"/>
                  <a:gd name="connsiteY3" fmla="*/ 114757 h 119543"/>
                  <a:gd name="connsiteX4" fmla="*/ 86763 w 103870"/>
                  <a:gd name="connsiteY4" fmla="*/ 118996 h 119543"/>
                  <a:gd name="connsiteX5" fmla="*/ 101804 w 103870"/>
                  <a:gd name="connsiteY5" fmla="*/ 106861 h 119543"/>
                  <a:gd name="connsiteX6" fmla="*/ 103870 w 103870"/>
                  <a:gd name="connsiteY6" fmla="*/ 97622 h 119543"/>
                  <a:gd name="connsiteX7" fmla="*/ 93288 w 103870"/>
                  <a:gd name="connsiteY7" fmla="*/ 79086 h 11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870" h="119543">
                    <a:moveTo>
                      <a:pt x="93288" y="79086"/>
                    </a:moveTo>
                    <a:cubicBezTo>
                      <a:pt x="72295" y="66856"/>
                      <a:pt x="45606" y="44929"/>
                      <a:pt x="35795" y="9573"/>
                    </a:cubicBezTo>
                    <a:lnTo>
                      <a:pt x="0" y="0"/>
                    </a:lnTo>
                    <a:cubicBezTo>
                      <a:pt x="11630" y="30556"/>
                      <a:pt x="36652" y="88201"/>
                      <a:pt x="68628" y="114757"/>
                    </a:cubicBezTo>
                    <a:cubicBezTo>
                      <a:pt x="73666" y="118929"/>
                      <a:pt x="80296" y="120472"/>
                      <a:pt x="86763" y="118996"/>
                    </a:cubicBezTo>
                    <a:cubicBezTo>
                      <a:pt x="93459" y="117472"/>
                      <a:pt x="98946" y="113052"/>
                      <a:pt x="101804" y="106861"/>
                    </a:cubicBezTo>
                    <a:cubicBezTo>
                      <a:pt x="103175" y="103870"/>
                      <a:pt x="103870" y="100755"/>
                      <a:pt x="103870" y="97622"/>
                    </a:cubicBezTo>
                    <a:cubicBezTo>
                      <a:pt x="103880" y="89954"/>
                      <a:pt x="99822" y="82848"/>
                      <a:pt x="93288" y="790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00E7D9C-D565-77A7-4611-F7DE5FE2D2F8}"/>
                  </a:ext>
                </a:extLst>
              </p:cNvPr>
              <p:cNvSpPr/>
              <p:nvPr/>
            </p:nvSpPr>
            <p:spPr>
              <a:xfrm>
                <a:off x="6835436" y="3722836"/>
                <a:ext cx="240405" cy="276134"/>
              </a:xfrm>
              <a:custGeom>
                <a:avLst/>
                <a:gdLst>
                  <a:gd name="connsiteX0" fmla="*/ 1475 w 240405"/>
                  <a:gd name="connsiteY0" fmla="*/ 183175 h 276134"/>
                  <a:gd name="connsiteX1" fmla="*/ 4447 w 240405"/>
                  <a:gd name="connsiteY1" fmla="*/ 210160 h 276134"/>
                  <a:gd name="connsiteX2" fmla="*/ 25878 w 240405"/>
                  <a:gd name="connsiteY2" fmla="*/ 226828 h 276134"/>
                  <a:gd name="connsiteX3" fmla="*/ 206729 w 240405"/>
                  <a:gd name="connsiteY3" fmla="*/ 275187 h 276134"/>
                  <a:gd name="connsiteX4" fmla="*/ 233132 w 240405"/>
                  <a:gd name="connsiteY4" fmla="*/ 267643 h 276134"/>
                  <a:gd name="connsiteX5" fmla="*/ 238952 w 240405"/>
                  <a:gd name="connsiteY5" fmla="*/ 240802 h 276134"/>
                  <a:gd name="connsiteX6" fmla="*/ 179097 w 240405"/>
                  <a:gd name="connsiteY6" fmla="*/ 60665 h 276134"/>
                  <a:gd name="connsiteX7" fmla="*/ 95010 w 240405"/>
                  <a:gd name="connsiteY7" fmla="*/ 0 h 276134"/>
                  <a:gd name="connsiteX8" fmla="*/ 92725 w 240405"/>
                  <a:gd name="connsiteY8" fmla="*/ 0 h 276134"/>
                  <a:gd name="connsiteX9" fmla="*/ 92725 w 240405"/>
                  <a:gd name="connsiteY9" fmla="*/ 162106 h 276134"/>
                  <a:gd name="connsiteX10" fmla="*/ 135473 w 240405"/>
                  <a:gd name="connsiteY10" fmla="*/ 172403 h 276134"/>
                  <a:gd name="connsiteX11" fmla="*/ 105850 w 240405"/>
                  <a:gd name="connsiteY11" fmla="*/ 79762 h 276134"/>
                  <a:gd name="connsiteX12" fmla="*/ 114280 w 240405"/>
                  <a:gd name="connsiteY12" fmla="*/ 77067 h 276134"/>
                  <a:gd name="connsiteX13" fmla="*/ 145541 w 240405"/>
                  <a:gd name="connsiteY13" fmla="*/ 174831 h 276134"/>
                  <a:gd name="connsiteX14" fmla="*/ 170963 w 240405"/>
                  <a:gd name="connsiteY14" fmla="*/ 180956 h 276134"/>
                  <a:gd name="connsiteX15" fmla="*/ 168886 w 240405"/>
                  <a:gd name="connsiteY15" fmla="*/ 189567 h 276134"/>
                  <a:gd name="connsiteX16" fmla="*/ 43032 w 240405"/>
                  <a:gd name="connsiteY16" fmla="*/ 159268 h 276134"/>
                  <a:gd name="connsiteX17" fmla="*/ 1475 w 240405"/>
                  <a:gd name="connsiteY17" fmla="*/ 183175 h 27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40405" h="276134">
                    <a:moveTo>
                      <a:pt x="1475" y="183175"/>
                    </a:moveTo>
                    <a:cubicBezTo>
                      <a:pt x="-1240" y="192281"/>
                      <a:pt x="-183" y="201863"/>
                      <a:pt x="4447" y="210160"/>
                    </a:cubicBezTo>
                    <a:cubicBezTo>
                      <a:pt x="9085" y="218456"/>
                      <a:pt x="16695" y="224371"/>
                      <a:pt x="25878" y="226828"/>
                    </a:cubicBezTo>
                    <a:lnTo>
                      <a:pt x="206729" y="275187"/>
                    </a:lnTo>
                    <a:cubicBezTo>
                      <a:pt x="216416" y="277787"/>
                      <a:pt x="226284" y="274958"/>
                      <a:pt x="233132" y="267643"/>
                    </a:cubicBezTo>
                    <a:cubicBezTo>
                      <a:pt x="239981" y="260328"/>
                      <a:pt x="242162" y="250298"/>
                      <a:pt x="238952" y="240802"/>
                    </a:cubicBezTo>
                    <a:lnTo>
                      <a:pt x="179097" y="60665"/>
                    </a:lnTo>
                    <a:cubicBezTo>
                      <a:pt x="167039" y="24374"/>
                      <a:pt x="133253" y="0"/>
                      <a:pt x="95010" y="0"/>
                    </a:cubicBezTo>
                    <a:lnTo>
                      <a:pt x="92725" y="0"/>
                    </a:lnTo>
                    <a:lnTo>
                      <a:pt x="92725" y="162106"/>
                    </a:lnTo>
                    <a:lnTo>
                      <a:pt x="135473" y="172403"/>
                    </a:lnTo>
                    <a:lnTo>
                      <a:pt x="105850" y="79762"/>
                    </a:lnTo>
                    <a:lnTo>
                      <a:pt x="114280" y="77067"/>
                    </a:lnTo>
                    <a:lnTo>
                      <a:pt x="145541" y="174831"/>
                    </a:lnTo>
                    <a:lnTo>
                      <a:pt x="170963" y="180956"/>
                    </a:lnTo>
                    <a:lnTo>
                      <a:pt x="168886" y="189567"/>
                    </a:lnTo>
                    <a:lnTo>
                      <a:pt x="43032" y="159268"/>
                    </a:lnTo>
                    <a:cubicBezTo>
                      <a:pt x="25059" y="154924"/>
                      <a:pt x="6771" y="165421"/>
                      <a:pt x="1475" y="18317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A275424-47DC-2287-E73E-5BCFFB1CB4A8}"/>
                  </a:ext>
                </a:extLst>
              </p:cNvPr>
              <p:cNvSpPr/>
              <p:nvPr/>
            </p:nvSpPr>
            <p:spPr>
              <a:xfrm>
                <a:off x="7013836" y="3995546"/>
                <a:ext cx="62000" cy="52292"/>
              </a:xfrm>
              <a:custGeom>
                <a:avLst/>
                <a:gdLst>
                  <a:gd name="connsiteX0" fmla="*/ 26034 w 62000"/>
                  <a:gd name="connsiteY0" fmla="*/ 11030 h 52292"/>
                  <a:gd name="connsiteX1" fmla="*/ 326 w 62000"/>
                  <a:gd name="connsiteY1" fmla="*/ 4153 h 52292"/>
                  <a:gd name="connsiteX2" fmla="*/ 12880 w 62000"/>
                  <a:gd name="connsiteY2" fmla="*/ 52292 h 52292"/>
                  <a:gd name="connsiteX3" fmla="*/ 62001 w 62000"/>
                  <a:gd name="connsiteY3" fmla="*/ 31709 h 52292"/>
                  <a:gd name="connsiteX4" fmla="*/ 62001 w 62000"/>
                  <a:gd name="connsiteY4" fmla="*/ 0 h 52292"/>
                  <a:gd name="connsiteX5" fmla="*/ 61191 w 62000"/>
                  <a:gd name="connsiteY5" fmla="*/ 991 h 52292"/>
                  <a:gd name="connsiteX6" fmla="*/ 26034 w 62000"/>
                  <a:gd name="connsiteY6" fmla="*/ 11030 h 52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000" h="52292">
                    <a:moveTo>
                      <a:pt x="26034" y="11030"/>
                    </a:moveTo>
                    <a:lnTo>
                      <a:pt x="326" y="4153"/>
                    </a:lnTo>
                    <a:cubicBezTo>
                      <a:pt x="-531" y="13792"/>
                      <a:pt x="-683" y="36109"/>
                      <a:pt x="12880" y="52292"/>
                    </a:cubicBezTo>
                    <a:cubicBezTo>
                      <a:pt x="26139" y="48378"/>
                      <a:pt x="42503" y="41986"/>
                      <a:pt x="62001" y="31709"/>
                    </a:cubicBezTo>
                    <a:lnTo>
                      <a:pt x="62001" y="0"/>
                    </a:lnTo>
                    <a:cubicBezTo>
                      <a:pt x="61724" y="324"/>
                      <a:pt x="61486" y="676"/>
                      <a:pt x="61191" y="991"/>
                    </a:cubicBezTo>
                    <a:cubicBezTo>
                      <a:pt x="52066" y="10716"/>
                      <a:pt x="38931" y="14468"/>
                      <a:pt x="26034" y="110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CBF59E5-8EE4-5A7B-1F16-E45997BC5588}"/>
                  </a:ext>
                </a:extLst>
              </p:cNvPr>
              <p:cNvSpPr/>
              <p:nvPr/>
            </p:nvSpPr>
            <p:spPr>
              <a:xfrm>
                <a:off x="6874164" y="3722836"/>
                <a:ext cx="45148" cy="159972"/>
              </a:xfrm>
              <a:custGeom>
                <a:avLst/>
                <a:gdLst>
                  <a:gd name="connsiteX0" fmla="*/ 45148 w 45148"/>
                  <a:gd name="connsiteY0" fmla="*/ 159972 h 159972"/>
                  <a:gd name="connsiteX1" fmla="*/ 45148 w 45148"/>
                  <a:gd name="connsiteY1" fmla="*/ 0 h 159972"/>
                  <a:gd name="connsiteX2" fmla="*/ 0 w 45148"/>
                  <a:gd name="connsiteY2" fmla="*/ 0 h 159972"/>
                  <a:gd name="connsiteX3" fmla="*/ 0 w 45148"/>
                  <a:gd name="connsiteY3" fmla="*/ 149638 h 159972"/>
                  <a:gd name="connsiteX4" fmla="*/ 6391 w 45148"/>
                  <a:gd name="connsiteY4" fmla="*/ 150638 h 159972"/>
                  <a:gd name="connsiteX5" fmla="*/ 45148 w 45148"/>
                  <a:gd name="connsiteY5" fmla="*/ 159972 h 15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148" h="159972">
                    <a:moveTo>
                      <a:pt x="45148" y="159972"/>
                    </a:moveTo>
                    <a:lnTo>
                      <a:pt x="45148" y="0"/>
                    </a:lnTo>
                    <a:lnTo>
                      <a:pt x="0" y="0"/>
                    </a:lnTo>
                    <a:lnTo>
                      <a:pt x="0" y="149638"/>
                    </a:lnTo>
                    <a:cubicBezTo>
                      <a:pt x="2124" y="149828"/>
                      <a:pt x="4257" y="150124"/>
                      <a:pt x="6391" y="150638"/>
                    </a:cubicBezTo>
                    <a:lnTo>
                      <a:pt x="45148" y="15997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A69A01F-7109-6855-25F3-F90C82F799A2}"/>
                  </a:ext>
                </a:extLst>
              </p:cNvPr>
              <p:cNvSpPr/>
              <p:nvPr/>
            </p:nvSpPr>
            <p:spPr>
              <a:xfrm>
                <a:off x="7003532" y="3717623"/>
                <a:ext cx="74186" cy="116865"/>
              </a:xfrm>
              <a:custGeom>
                <a:avLst/>
                <a:gdLst>
                  <a:gd name="connsiteX0" fmla="*/ 69923 w 74186"/>
                  <a:gd name="connsiteY0" fmla="*/ 1422 h 116865"/>
                  <a:gd name="connsiteX1" fmla="*/ 0 w 74186"/>
                  <a:gd name="connsiteY1" fmla="*/ 29340 h 116865"/>
                  <a:gd name="connsiteX2" fmla="*/ 19412 w 74186"/>
                  <a:gd name="connsiteY2" fmla="*/ 63097 h 116865"/>
                  <a:gd name="connsiteX3" fmla="*/ 37272 w 74186"/>
                  <a:gd name="connsiteY3" fmla="*/ 116865 h 116865"/>
                  <a:gd name="connsiteX4" fmla="*/ 73533 w 74186"/>
                  <a:gd name="connsiteY4" fmla="*/ 106083 h 116865"/>
                  <a:gd name="connsiteX5" fmla="*/ 74181 w 74186"/>
                  <a:gd name="connsiteY5" fmla="*/ 35131 h 116865"/>
                  <a:gd name="connsiteX6" fmla="*/ 69923 w 74186"/>
                  <a:gd name="connsiteY6" fmla="*/ 1422 h 116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86" h="116865">
                    <a:moveTo>
                      <a:pt x="69923" y="1422"/>
                    </a:moveTo>
                    <a:cubicBezTo>
                      <a:pt x="33071" y="-6445"/>
                      <a:pt x="7287" y="20491"/>
                      <a:pt x="0" y="29340"/>
                    </a:cubicBezTo>
                    <a:cubicBezTo>
                      <a:pt x="8487" y="38960"/>
                      <a:pt x="15173" y="50352"/>
                      <a:pt x="19412" y="63097"/>
                    </a:cubicBezTo>
                    <a:lnTo>
                      <a:pt x="37272" y="116865"/>
                    </a:lnTo>
                    <a:cubicBezTo>
                      <a:pt x="43225" y="110712"/>
                      <a:pt x="54493" y="103521"/>
                      <a:pt x="73533" y="106083"/>
                    </a:cubicBezTo>
                    <a:lnTo>
                      <a:pt x="74181" y="35131"/>
                    </a:lnTo>
                    <a:cubicBezTo>
                      <a:pt x="74286" y="23692"/>
                      <a:pt x="72847" y="12395"/>
                      <a:pt x="69923" y="14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DDF7844-0A10-197A-7F5F-3E65FC5B5354}"/>
                  </a:ext>
                </a:extLst>
              </p:cNvPr>
              <p:cNvSpPr/>
              <p:nvPr/>
            </p:nvSpPr>
            <p:spPr>
              <a:xfrm>
                <a:off x="7044089" y="3832036"/>
                <a:ext cx="32889" cy="108360"/>
              </a:xfrm>
              <a:custGeom>
                <a:avLst/>
                <a:gdLst>
                  <a:gd name="connsiteX0" fmla="*/ 0 w 32889"/>
                  <a:gd name="connsiteY0" fmla="*/ 12348 h 108360"/>
                  <a:gd name="connsiteX1" fmla="*/ 31899 w 32889"/>
                  <a:gd name="connsiteY1" fmla="*/ 108360 h 108360"/>
                  <a:gd name="connsiteX2" fmla="*/ 32890 w 32889"/>
                  <a:gd name="connsiteY2" fmla="*/ 614 h 108360"/>
                  <a:gd name="connsiteX3" fmla="*/ 0 w 32889"/>
                  <a:gd name="connsiteY3" fmla="*/ 12348 h 108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889" h="108360">
                    <a:moveTo>
                      <a:pt x="0" y="12348"/>
                    </a:moveTo>
                    <a:lnTo>
                      <a:pt x="31899" y="108360"/>
                    </a:lnTo>
                    <a:lnTo>
                      <a:pt x="32890" y="614"/>
                    </a:lnTo>
                    <a:cubicBezTo>
                      <a:pt x="11335" y="-2720"/>
                      <a:pt x="2410" y="8434"/>
                      <a:pt x="0" y="123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49F12A8-5EFA-D2A2-AEF2-43902AD9D189}"/>
                  </a:ext>
                </a:extLst>
              </p:cNvPr>
              <p:cNvSpPr/>
              <p:nvPr/>
            </p:nvSpPr>
            <p:spPr>
              <a:xfrm>
                <a:off x="6866001" y="3680059"/>
                <a:ext cx="204453" cy="60531"/>
              </a:xfrm>
              <a:custGeom>
                <a:avLst/>
                <a:gdLst>
                  <a:gd name="connsiteX0" fmla="*/ 64446 w 204453"/>
                  <a:gd name="connsiteY0" fmla="*/ 33918 h 60531"/>
                  <a:gd name="connsiteX1" fmla="*/ 131330 w 204453"/>
                  <a:gd name="connsiteY1" fmla="*/ 60531 h 60531"/>
                  <a:gd name="connsiteX2" fmla="*/ 204454 w 204453"/>
                  <a:gd name="connsiteY2" fmla="*/ 29356 h 60531"/>
                  <a:gd name="connsiteX3" fmla="*/ 204178 w 204453"/>
                  <a:gd name="connsiteY3" fmla="*/ 28480 h 60531"/>
                  <a:gd name="connsiteX4" fmla="*/ 163611 w 204453"/>
                  <a:gd name="connsiteY4" fmla="*/ 0 h 60531"/>
                  <a:gd name="connsiteX5" fmla="*/ 53378 w 204453"/>
                  <a:gd name="connsiteY5" fmla="*/ 0 h 60531"/>
                  <a:gd name="connsiteX6" fmla="*/ 0 w 204453"/>
                  <a:gd name="connsiteY6" fmla="*/ 33909 h 60531"/>
                  <a:gd name="connsiteX7" fmla="*/ 64446 w 204453"/>
                  <a:gd name="connsiteY7" fmla="*/ 33909 h 6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4453" h="60531">
                    <a:moveTo>
                      <a:pt x="64446" y="33918"/>
                    </a:moveTo>
                    <a:cubicBezTo>
                      <a:pt x="89973" y="33918"/>
                      <a:pt x="113662" y="43844"/>
                      <a:pt x="131330" y="60531"/>
                    </a:cubicBezTo>
                    <a:cubicBezTo>
                      <a:pt x="140189" y="50140"/>
                      <a:pt x="166735" y="23860"/>
                      <a:pt x="204454" y="29356"/>
                    </a:cubicBezTo>
                    <a:cubicBezTo>
                      <a:pt x="204349" y="29070"/>
                      <a:pt x="204282" y="28765"/>
                      <a:pt x="204178" y="28480"/>
                    </a:cubicBezTo>
                    <a:cubicBezTo>
                      <a:pt x="198025" y="11449"/>
                      <a:pt x="181718" y="0"/>
                      <a:pt x="163611" y="0"/>
                    </a:cubicBezTo>
                    <a:lnTo>
                      <a:pt x="53378" y="0"/>
                    </a:lnTo>
                    <a:cubicBezTo>
                      <a:pt x="38900" y="15469"/>
                      <a:pt x="20641" y="27327"/>
                      <a:pt x="0" y="33909"/>
                    </a:cubicBezTo>
                    <a:lnTo>
                      <a:pt x="64446" y="3390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AA41517-F2AD-82AA-4145-B10ADACEED31}"/>
                  </a:ext>
                </a:extLst>
              </p:cNvPr>
              <p:cNvSpPr/>
              <p:nvPr/>
            </p:nvSpPr>
            <p:spPr>
              <a:xfrm>
                <a:off x="6721773" y="3488369"/>
                <a:ext cx="212474" cy="212483"/>
              </a:xfrm>
              <a:custGeom>
                <a:avLst/>
                <a:gdLst>
                  <a:gd name="connsiteX0" fmla="*/ 106242 w 212474"/>
                  <a:gd name="connsiteY0" fmla="*/ 212484 h 212483"/>
                  <a:gd name="connsiteX1" fmla="*/ 212474 w 212474"/>
                  <a:gd name="connsiteY1" fmla="*/ 106242 h 212483"/>
                  <a:gd name="connsiteX2" fmla="*/ 106242 w 212474"/>
                  <a:gd name="connsiteY2" fmla="*/ 0 h 212483"/>
                  <a:gd name="connsiteX3" fmla="*/ 0 w 212474"/>
                  <a:gd name="connsiteY3" fmla="*/ 106242 h 212483"/>
                  <a:gd name="connsiteX4" fmla="*/ 106242 w 212474"/>
                  <a:gd name="connsiteY4" fmla="*/ 212484 h 212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74" h="212483">
                    <a:moveTo>
                      <a:pt x="106242" y="212484"/>
                    </a:moveTo>
                    <a:cubicBezTo>
                      <a:pt x="164916" y="212484"/>
                      <a:pt x="212474" y="164916"/>
                      <a:pt x="212474" y="106242"/>
                    </a:cubicBezTo>
                    <a:cubicBezTo>
                      <a:pt x="212474" y="47568"/>
                      <a:pt x="164906" y="0"/>
                      <a:pt x="106242" y="0"/>
                    </a:cubicBezTo>
                    <a:cubicBezTo>
                      <a:pt x="47568" y="0"/>
                      <a:pt x="0" y="47568"/>
                      <a:pt x="0" y="106242"/>
                    </a:cubicBezTo>
                    <a:cubicBezTo>
                      <a:pt x="0" y="164925"/>
                      <a:pt x="47558" y="212484"/>
                      <a:pt x="106242" y="2124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N"/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601FF2-C14C-A858-F391-0392A6828523}"/>
                </a:ext>
              </a:extLst>
            </p:cNvPr>
            <p:cNvSpPr/>
            <p:nvPr/>
          </p:nvSpPr>
          <p:spPr>
            <a:xfrm>
              <a:off x="6914597" y="3501192"/>
              <a:ext cx="138940" cy="103418"/>
            </a:xfrm>
            <a:custGeom>
              <a:avLst/>
              <a:gdLst>
                <a:gd name="connsiteX0" fmla="*/ 138941 w 138940"/>
                <a:gd name="connsiteY0" fmla="*/ 73826 h 103418"/>
                <a:gd name="connsiteX1" fmla="*/ 131454 w 138940"/>
                <a:gd name="connsiteY1" fmla="*/ 77903 h 103418"/>
                <a:gd name="connsiteX2" fmla="*/ 114014 w 138940"/>
                <a:gd name="connsiteY2" fmla="*/ 83523 h 103418"/>
                <a:gd name="connsiteX3" fmla="*/ 81400 w 138940"/>
                <a:gd name="connsiteY3" fmla="*/ 58024 h 103418"/>
                <a:gd name="connsiteX4" fmla="*/ 51988 w 138940"/>
                <a:gd name="connsiteY4" fmla="*/ 3427 h 103418"/>
                <a:gd name="connsiteX5" fmla="*/ 11487 w 138940"/>
                <a:gd name="connsiteY5" fmla="*/ 5094 h 103418"/>
                <a:gd name="connsiteX6" fmla="*/ 0 w 138940"/>
                <a:gd name="connsiteY6" fmla="*/ 10399 h 103418"/>
                <a:gd name="connsiteX7" fmla="*/ 7191 w 138940"/>
                <a:gd name="connsiteY7" fmla="*/ 25973 h 103418"/>
                <a:gd name="connsiteX8" fmla="*/ 40453 w 138940"/>
                <a:gd name="connsiteY8" fmla="*/ 54224 h 103418"/>
                <a:gd name="connsiteX9" fmla="*/ 76933 w 138940"/>
                <a:gd name="connsiteY9" fmla="*/ 103068 h 103418"/>
                <a:gd name="connsiteX10" fmla="*/ 138941 w 138940"/>
                <a:gd name="connsiteY10" fmla="*/ 73826 h 103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940" h="103418">
                  <a:moveTo>
                    <a:pt x="138941" y="73826"/>
                  </a:moveTo>
                  <a:cubicBezTo>
                    <a:pt x="137541" y="75646"/>
                    <a:pt x="133435" y="76960"/>
                    <a:pt x="131454" y="77903"/>
                  </a:cubicBezTo>
                  <a:cubicBezTo>
                    <a:pt x="125939" y="80522"/>
                    <a:pt x="120072" y="82618"/>
                    <a:pt x="114014" y="83523"/>
                  </a:cubicBezTo>
                  <a:cubicBezTo>
                    <a:pt x="96936" y="86075"/>
                    <a:pt x="83839" y="75084"/>
                    <a:pt x="81400" y="58024"/>
                  </a:cubicBezTo>
                  <a:cubicBezTo>
                    <a:pt x="78391" y="36984"/>
                    <a:pt x="73400" y="13152"/>
                    <a:pt x="51988" y="3427"/>
                  </a:cubicBezTo>
                  <a:cubicBezTo>
                    <a:pt x="39024" y="-2469"/>
                    <a:pt x="24279" y="8"/>
                    <a:pt x="11487" y="5094"/>
                  </a:cubicBezTo>
                  <a:lnTo>
                    <a:pt x="0" y="10399"/>
                  </a:lnTo>
                  <a:lnTo>
                    <a:pt x="7191" y="25973"/>
                  </a:lnTo>
                  <a:cubicBezTo>
                    <a:pt x="7191" y="25973"/>
                    <a:pt x="36700" y="6170"/>
                    <a:pt x="40453" y="54224"/>
                  </a:cubicBezTo>
                  <a:cubicBezTo>
                    <a:pt x="44205" y="102277"/>
                    <a:pt x="76933" y="103068"/>
                    <a:pt x="76933" y="103068"/>
                  </a:cubicBezTo>
                  <a:cubicBezTo>
                    <a:pt x="76933" y="103068"/>
                    <a:pt x="111947" y="108812"/>
                    <a:pt x="138941" y="7382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CD006BB-5E65-934D-BD24-95F0CAE6FBBE}"/>
              </a:ext>
            </a:extLst>
          </p:cNvPr>
          <p:cNvGrpSpPr/>
          <p:nvPr/>
        </p:nvGrpSpPr>
        <p:grpSpPr>
          <a:xfrm>
            <a:off x="5135013" y="4532884"/>
            <a:ext cx="704559" cy="651217"/>
            <a:chOff x="12093866" y="3299817"/>
            <a:chExt cx="704559" cy="651217"/>
          </a:xfrm>
          <a:solidFill>
            <a:srgbClr val="A40000"/>
          </a:solidFill>
        </p:grpSpPr>
        <p:sp>
          <p:nvSpPr>
            <p:cNvPr id="27" name="Freeform 131">
              <a:extLst>
                <a:ext uri="{FF2B5EF4-FFF2-40B4-BE49-F238E27FC236}">
                  <a16:creationId xmlns:a16="http://schemas.microsoft.com/office/drawing/2014/main" id="{7DA10FB1-B20F-1D43-9ABE-C850003E318C}"/>
                </a:ext>
              </a:extLst>
            </p:cNvPr>
            <p:cNvSpPr/>
            <p:nvPr/>
          </p:nvSpPr>
          <p:spPr>
            <a:xfrm>
              <a:off x="12290911" y="3685935"/>
              <a:ext cx="141424" cy="107444"/>
            </a:xfrm>
            <a:custGeom>
              <a:avLst/>
              <a:gdLst>
                <a:gd name="connsiteX0" fmla="*/ 19648 w 141424"/>
                <a:gd name="connsiteY0" fmla="*/ 107445 h 107444"/>
                <a:gd name="connsiteX1" fmla="*/ 141425 w 141424"/>
                <a:gd name="connsiteY1" fmla="*/ 96150 h 107444"/>
                <a:gd name="connsiteX2" fmla="*/ 141425 w 141424"/>
                <a:gd name="connsiteY2" fmla="*/ 0 h 107444"/>
                <a:gd name="connsiteX3" fmla="*/ 0 w 141424"/>
                <a:gd name="connsiteY3" fmla="*/ 0 h 107444"/>
                <a:gd name="connsiteX4" fmla="*/ 19648 w 141424"/>
                <a:gd name="connsiteY4" fmla="*/ 107445 h 10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24" h="107444">
                  <a:moveTo>
                    <a:pt x="19648" y="107445"/>
                  </a:moveTo>
                  <a:cubicBezTo>
                    <a:pt x="59887" y="100540"/>
                    <a:pt x="100601" y="96764"/>
                    <a:pt x="141425" y="96150"/>
                  </a:cubicBezTo>
                  <a:lnTo>
                    <a:pt x="141425" y="0"/>
                  </a:lnTo>
                  <a:lnTo>
                    <a:pt x="0" y="0"/>
                  </a:lnTo>
                  <a:cubicBezTo>
                    <a:pt x="1986" y="36501"/>
                    <a:pt x="8587" y="72603"/>
                    <a:pt x="19648" y="107445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Freeform 132">
              <a:extLst>
                <a:ext uri="{FF2B5EF4-FFF2-40B4-BE49-F238E27FC236}">
                  <a16:creationId xmlns:a16="http://schemas.microsoft.com/office/drawing/2014/main" id="{BB191DD7-C38E-0546-82C0-D6E900B5387E}"/>
                </a:ext>
              </a:extLst>
            </p:cNvPr>
            <p:cNvSpPr/>
            <p:nvPr/>
          </p:nvSpPr>
          <p:spPr>
            <a:xfrm>
              <a:off x="12324321" y="3819292"/>
              <a:ext cx="108014" cy="120448"/>
            </a:xfrm>
            <a:custGeom>
              <a:avLst/>
              <a:gdLst>
                <a:gd name="connsiteX0" fmla="*/ 104407 w 108014"/>
                <a:gd name="connsiteY0" fmla="*/ 120448 h 120448"/>
                <a:gd name="connsiteX1" fmla="*/ 108014 w 108014"/>
                <a:gd name="connsiteY1" fmla="*/ 120448 h 120448"/>
                <a:gd name="connsiteX2" fmla="*/ 108014 w 108014"/>
                <a:gd name="connsiteY2" fmla="*/ 0 h 120448"/>
                <a:gd name="connsiteX3" fmla="*/ 0 w 108014"/>
                <a:gd name="connsiteY3" fmla="*/ 9492 h 120448"/>
                <a:gd name="connsiteX4" fmla="*/ 104407 w 108014"/>
                <a:gd name="connsiteY4" fmla="*/ 120448 h 12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4" h="120448">
                  <a:moveTo>
                    <a:pt x="104407" y="120448"/>
                  </a:moveTo>
                  <a:lnTo>
                    <a:pt x="108014" y="120448"/>
                  </a:lnTo>
                  <a:lnTo>
                    <a:pt x="108014" y="0"/>
                  </a:lnTo>
                  <a:cubicBezTo>
                    <a:pt x="71833" y="652"/>
                    <a:pt x="35741" y="3823"/>
                    <a:pt x="0" y="9492"/>
                  </a:cubicBezTo>
                  <a:cubicBezTo>
                    <a:pt x="20348" y="57815"/>
                    <a:pt x="57409" y="97201"/>
                    <a:pt x="104407" y="120448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Freeform 133">
              <a:extLst>
                <a:ext uri="{FF2B5EF4-FFF2-40B4-BE49-F238E27FC236}">
                  <a16:creationId xmlns:a16="http://schemas.microsoft.com/office/drawing/2014/main" id="{AC7D6163-17D1-C640-A685-38915CC62D6B}"/>
                </a:ext>
              </a:extLst>
            </p:cNvPr>
            <p:cNvSpPr/>
            <p:nvPr/>
          </p:nvSpPr>
          <p:spPr>
            <a:xfrm>
              <a:off x="12468688" y="3686030"/>
              <a:ext cx="146075" cy="109437"/>
            </a:xfrm>
            <a:custGeom>
              <a:avLst/>
              <a:gdLst>
                <a:gd name="connsiteX0" fmla="*/ 146075 w 146075"/>
                <a:gd name="connsiteY0" fmla="*/ 0 h 109437"/>
                <a:gd name="connsiteX1" fmla="*/ 0 w 146075"/>
                <a:gd name="connsiteY1" fmla="*/ 0 h 109437"/>
                <a:gd name="connsiteX2" fmla="*/ 0 w 146075"/>
                <a:gd name="connsiteY2" fmla="*/ 96340 h 109437"/>
                <a:gd name="connsiteX3" fmla="*/ 125669 w 146075"/>
                <a:gd name="connsiteY3" fmla="*/ 109438 h 109437"/>
                <a:gd name="connsiteX4" fmla="*/ 146075 w 146075"/>
                <a:gd name="connsiteY4" fmla="*/ 0 h 109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75" h="109437">
                  <a:moveTo>
                    <a:pt x="146075" y="0"/>
                  </a:moveTo>
                  <a:lnTo>
                    <a:pt x="0" y="0"/>
                  </a:lnTo>
                  <a:lnTo>
                    <a:pt x="0" y="96340"/>
                  </a:lnTo>
                  <a:cubicBezTo>
                    <a:pt x="42156" y="97594"/>
                    <a:pt x="84160" y="101973"/>
                    <a:pt x="125669" y="109438"/>
                  </a:cubicBezTo>
                  <a:cubicBezTo>
                    <a:pt x="137867" y="74174"/>
                    <a:pt x="144744" y="37290"/>
                    <a:pt x="146075" y="0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Freeform 134">
              <a:extLst>
                <a:ext uri="{FF2B5EF4-FFF2-40B4-BE49-F238E27FC236}">
                  <a16:creationId xmlns:a16="http://schemas.microsoft.com/office/drawing/2014/main" id="{ACBDE066-EC1D-5C4B-B91F-291B0A321A0E}"/>
                </a:ext>
              </a:extLst>
            </p:cNvPr>
            <p:cNvSpPr/>
            <p:nvPr/>
          </p:nvSpPr>
          <p:spPr>
            <a:xfrm>
              <a:off x="12468688" y="3819386"/>
              <a:ext cx="110671" cy="119214"/>
            </a:xfrm>
            <a:custGeom>
              <a:avLst/>
              <a:gdLst>
                <a:gd name="connsiteX0" fmla="*/ 0 w 110671"/>
                <a:gd name="connsiteY0" fmla="*/ 0 h 119214"/>
                <a:gd name="connsiteX1" fmla="*/ 0 w 110671"/>
                <a:gd name="connsiteY1" fmla="*/ 119214 h 119214"/>
                <a:gd name="connsiteX2" fmla="*/ 110672 w 110671"/>
                <a:gd name="connsiteY2" fmla="*/ 10726 h 119214"/>
                <a:gd name="connsiteX3" fmla="*/ 0 w 110671"/>
                <a:gd name="connsiteY3" fmla="*/ 0 h 1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671" h="119214">
                  <a:moveTo>
                    <a:pt x="0" y="0"/>
                  </a:moveTo>
                  <a:lnTo>
                    <a:pt x="0" y="119214"/>
                  </a:lnTo>
                  <a:cubicBezTo>
                    <a:pt x="48473" y="97151"/>
                    <a:pt x="87648" y="58750"/>
                    <a:pt x="110672" y="10726"/>
                  </a:cubicBezTo>
                  <a:cubicBezTo>
                    <a:pt x="74072" y="4610"/>
                    <a:pt x="37093" y="1026"/>
                    <a:pt x="0" y="0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Freeform 135">
              <a:extLst>
                <a:ext uri="{FF2B5EF4-FFF2-40B4-BE49-F238E27FC236}">
                  <a16:creationId xmlns:a16="http://schemas.microsoft.com/office/drawing/2014/main" id="{3A7EF41D-7804-A447-823A-A1FCB7B5523B}"/>
                </a:ext>
              </a:extLst>
            </p:cNvPr>
            <p:cNvSpPr/>
            <p:nvPr/>
          </p:nvSpPr>
          <p:spPr>
            <a:xfrm>
              <a:off x="12630235" y="3686030"/>
              <a:ext cx="168190" cy="140760"/>
            </a:xfrm>
            <a:custGeom>
              <a:avLst/>
              <a:gdLst>
                <a:gd name="connsiteX0" fmla="*/ 20881 w 168190"/>
                <a:gd name="connsiteY0" fmla="*/ 0 h 140760"/>
                <a:gd name="connsiteX1" fmla="*/ 0 w 168190"/>
                <a:gd name="connsiteY1" fmla="*/ 116841 h 140760"/>
                <a:gd name="connsiteX2" fmla="*/ 86184 w 168190"/>
                <a:gd name="connsiteY2" fmla="*/ 140760 h 140760"/>
                <a:gd name="connsiteX3" fmla="*/ 168191 w 168190"/>
                <a:gd name="connsiteY3" fmla="*/ 95 h 140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90" h="140760">
                  <a:moveTo>
                    <a:pt x="20881" y="0"/>
                  </a:moveTo>
                  <a:cubicBezTo>
                    <a:pt x="19497" y="39740"/>
                    <a:pt x="12466" y="79082"/>
                    <a:pt x="0" y="116841"/>
                  </a:cubicBezTo>
                  <a:cubicBezTo>
                    <a:pt x="27905" y="123106"/>
                    <a:pt x="56949" y="130984"/>
                    <a:pt x="86184" y="140760"/>
                  </a:cubicBezTo>
                  <a:cubicBezTo>
                    <a:pt x="123911" y="100756"/>
                    <a:pt x="151965" y="52635"/>
                    <a:pt x="168191" y="95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Freeform 136">
              <a:extLst>
                <a:ext uri="{FF2B5EF4-FFF2-40B4-BE49-F238E27FC236}">
                  <a16:creationId xmlns:a16="http://schemas.microsoft.com/office/drawing/2014/main" id="{C8A500E4-76C1-0648-8BEA-CB445A918BCA}"/>
                </a:ext>
              </a:extLst>
            </p:cNvPr>
            <p:cNvSpPr/>
            <p:nvPr/>
          </p:nvSpPr>
          <p:spPr>
            <a:xfrm>
              <a:off x="12552784" y="3837041"/>
              <a:ext cx="133546" cy="89220"/>
            </a:xfrm>
            <a:custGeom>
              <a:avLst/>
              <a:gdLst>
                <a:gd name="connsiteX0" fmla="*/ 0 w 133546"/>
                <a:gd name="connsiteY0" fmla="*/ 89221 h 89220"/>
                <a:gd name="connsiteX1" fmla="*/ 133547 w 133546"/>
                <a:gd name="connsiteY1" fmla="*/ 18034 h 89220"/>
                <a:gd name="connsiteX2" fmla="*/ 63783 w 133546"/>
                <a:gd name="connsiteY2" fmla="*/ 0 h 89220"/>
                <a:gd name="connsiteX3" fmla="*/ 0 w 133546"/>
                <a:gd name="connsiteY3" fmla="*/ 89221 h 8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46" h="89220">
                  <a:moveTo>
                    <a:pt x="0" y="89221"/>
                  </a:moveTo>
                  <a:cubicBezTo>
                    <a:pt x="49049" y="75203"/>
                    <a:pt x="94566" y="50940"/>
                    <a:pt x="133547" y="18034"/>
                  </a:cubicBezTo>
                  <a:cubicBezTo>
                    <a:pt x="109723" y="10726"/>
                    <a:pt x="86089" y="4841"/>
                    <a:pt x="63783" y="0"/>
                  </a:cubicBezTo>
                  <a:cubicBezTo>
                    <a:pt x="48658" y="33681"/>
                    <a:pt x="26975" y="64011"/>
                    <a:pt x="0" y="89221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Freeform 137">
              <a:extLst>
                <a:ext uri="{FF2B5EF4-FFF2-40B4-BE49-F238E27FC236}">
                  <a16:creationId xmlns:a16="http://schemas.microsoft.com/office/drawing/2014/main" id="{79F5AF78-189A-0042-9432-C18430576D56}"/>
                </a:ext>
              </a:extLst>
            </p:cNvPr>
            <p:cNvSpPr/>
            <p:nvPr/>
          </p:nvSpPr>
          <p:spPr>
            <a:xfrm>
              <a:off x="12105635" y="3685840"/>
              <a:ext cx="168475" cy="140949"/>
            </a:xfrm>
            <a:custGeom>
              <a:avLst/>
              <a:gdLst>
                <a:gd name="connsiteX0" fmla="*/ 148638 w 168475"/>
                <a:gd name="connsiteY0" fmla="*/ 0 h 140949"/>
                <a:gd name="connsiteX1" fmla="*/ 0 w 168475"/>
                <a:gd name="connsiteY1" fmla="*/ 0 h 140949"/>
                <a:gd name="connsiteX2" fmla="*/ 82007 w 168475"/>
                <a:gd name="connsiteY2" fmla="*/ 140950 h 140949"/>
                <a:gd name="connsiteX3" fmla="*/ 168476 w 168475"/>
                <a:gd name="connsiteY3" fmla="*/ 114848 h 140949"/>
                <a:gd name="connsiteX4" fmla="*/ 148638 w 168475"/>
                <a:gd name="connsiteY4" fmla="*/ 0 h 1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475" h="140949">
                  <a:moveTo>
                    <a:pt x="148638" y="0"/>
                  </a:moveTo>
                  <a:lnTo>
                    <a:pt x="0" y="0"/>
                  </a:lnTo>
                  <a:cubicBezTo>
                    <a:pt x="16217" y="52628"/>
                    <a:pt x="44270" y="100843"/>
                    <a:pt x="82007" y="140950"/>
                  </a:cubicBezTo>
                  <a:cubicBezTo>
                    <a:pt x="110118" y="130043"/>
                    <a:pt x="139026" y="121317"/>
                    <a:pt x="168476" y="114848"/>
                  </a:cubicBezTo>
                  <a:cubicBezTo>
                    <a:pt x="157061" y="77552"/>
                    <a:pt x="150396" y="38964"/>
                    <a:pt x="148638" y="0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4" name="Freeform 138">
              <a:extLst>
                <a:ext uri="{FF2B5EF4-FFF2-40B4-BE49-F238E27FC236}">
                  <a16:creationId xmlns:a16="http://schemas.microsoft.com/office/drawing/2014/main" id="{ED87C19F-B41B-3345-8C1D-3F228BE0211B}"/>
                </a:ext>
              </a:extLst>
            </p:cNvPr>
            <p:cNvSpPr/>
            <p:nvPr/>
          </p:nvSpPr>
          <p:spPr>
            <a:xfrm>
              <a:off x="12217256" y="3835807"/>
              <a:ext cx="128041" cy="88841"/>
            </a:xfrm>
            <a:custGeom>
              <a:avLst/>
              <a:gdLst>
                <a:gd name="connsiteX0" fmla="*/ 0 w 128041"/>
                <a:gd name="connsiteY0" fmla="*/ 19078 h 88841"/>
                <a:gd name="connsiteX1" fmla="*/ 128041 w 128041"/>
                <a:gd name="connsiteY1" fmla="*/ 88841 h 88841"/>
                <a:gd name="connsiteX2" fmla="*/ 69763 w 128041"/>
                <a:gd name="connsiteY2" fmla="*/ 0 h 88841"/>
                <a:gd name="connsiteX3" fmla="*/ 0 w 128041"/>
                <a:gd name="connsiteY3" fmla="*/ 19078 h 8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041" h="88841">
                  <a:moveTo>
                    <a:pt x="0" y="19078"/>
                  </a:moveTo>
                  <a:cubicBezTo>
                    <a:pt x="37507" y="50776"/>
                    <a:pt x="81071" y="74512"/>
                    <a:pt x="128041" y="88841"/>
                  </a:cubicBezTo>
                  <a:cubicBezTo>
                    <a:pt x="103213" y="63146"/>
                    <a:pt x="83443" y="33008"/>
                    <a:pt x="69763" y="0"/>
                  </a:cubicBezTo>
                  <a:cubicBezTo>
                    <a:pt x="46172" y="5057"/>
                    <a:pt x="22881" y="11426"/>
                    <a:pt x="0" y="19078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Freeform 139">
              <a:extLst>
                <a:ext uri="{FF2B5EF4-FFF2-40B4-BE49-F238E27FC236}">
                  <a16:creationId xmlns:a16="http://schemas.microsoft.com/office/drawing/2014/main" id="{571F45C7-6C66-F541-BD04-3029A0DC2363}"/>
                </a:ext>
              </a:extLst>
            </p:cNvPr>
            <p:cNvSpPr/>
            <p:nvPr/>
          </p:nvSpPr>
          <p:spPr>
            <a:xfrm>
              <a:off x="12405190" y="3949421"/>
              <a:ext cx="3227" cy="1613"/>
            </a:xfrm>
            <a:custGeom>
              <a:avLst/>
              <a:gdLst>
                <a:gd name="connsiteX0" fmla="*/ 1139 w 3227"/>
                <a:gd name="connsiteY0" fmla="*/ 380 h 1613"/>
                <a:gd name="connsiteX1" fmla="*/ 3227 w 3227"/>
                <a:gd name="connsiteY1" fmla="*/ 1614 h 1613"/>
                <a:gd name="connsiteX2" fmla="*/ 3227 w 3227"/>
                <a:gd name="connsiteY2" fmla="*/ 0 h 1613"/>
                <a:gd name="connsiteX3" fmla="*/ 0 w 3227"/>
                <a:gd name="connsiteY3" fmla="*/ 0 h 1613"/>
                <a:gd name="connsiteX4" fmla="*/ 1139 w 3227"/>
                <a:gd name="connsiteY4" fmla="*/ 380 h 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7" h="1613">
                  <a:moveTo>
                    <a:pt x="1139" y="380"/>
                  </a:moveTo>
                  <a:lnTo>
                    <a:pt x="3227" y="1614"/>
                  </a:lnTo>
                  <a:lnTo>
                    <a:pt x="3227" y="0"/>
                  </a:lnTo>
                  <a:lnTo>
                    <a:pt x="0" y="0"/>
                  </a:lnTo>
                  <a:cubicBezTo>
                    <a:pt x="360" y="180"/>
                    <a:pt x="743" y="307"/>
                    <a:pt x="1139" y="380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140">
              <a:extLst>
                <a:ext uri="{FF2B5EF4-FFF2-40B4-BE49-F238E27FC236}">
                  <a16:creationId xmlns:a16="http://schemas.microsoft.com/office/drawing/2014/main" id="{13FB72F6-0043-1B4C-BD66-F05140626E2B}"/>
                </a:ext>
              </a:extLst>
            </p:cNvPr>
            <p:cNvSpPr/>
            <p:nvPr/>
          </p:nvSpPr>
          <p:spPr>
            <a:xfrm>
              <a:off x="12601665" y="3374174"/>
              <a:ext cx="178916" cy="167806"/>
            </a:xfrm>
            <a:custGeom>
              <a:avLst/>
              <a:gdLst>
                <a:gd name="connsiteX0" fmla="*/ 41953 w 178916"/>
                <a:gd name="connsiteY0" fmla="*/ 160844 h 167806"/>
                <a:gd name="connsiteX1" fmla="*/ 55621 w 178916"/>
                <a:gd name="connsiteY1" fmla="*/ 47705 h 167806"/>
                <a:gd name="connsiteX2" fmla="*/ 94346 w 178916"/>
                <a:gd name="connsiteY2" fmla="*/ 75040 h 167806"/>
                <a:gd name="connsiteX3" fmla="*/ 150157 w 178916"/>
                <a:gd name="connsiteY3" fmla="*/ 96681 h 167806"/>
                <a:gd name="connsiteX4" fmla="*/ 136109 w 178916"/>
                <a:gd name="connsiteY4" fmla="*/ 161604 h 167806"/>
                <a:gd name="connsiteX5" fmla="*/ 178916 w 178916"/>
                <a:gd name="connsiteY5" fmla="*/ 167299 h 167806"/>
                <a:gd name="connsiteX6" fmla="*/ 170564 w 178916"/>
                <a:gd name="connsiteY6" fmla="*/ 100858 h 167806"/>
                <a:gd name="connsiteX7" fmla="*/ 158035 w 178916"/>
                <a:gd name="connsiteY7" fmla="*/ 31094 h 167806"/>
                <a:gd name="connsiteX8" fmla="*/ 53627 w 178916"/>
                <a:gd name="connsiteY8" fmla="*/ 14010 h 167806"/>
                <a:gd name="connsiteX9" fmla="*/ 6170 w 178916"/>
                <a:gd name="connsiteY9" fmla="*/ 51976 h 167806"/>
                <a:gd name="connsiteX10" fmla="*/ 7309 w 178916"/>
                <a:gd name="connsiteY10" fmla="*/ 96871 h 167806"/>
                <a:gd name="connsiteX11" fmla="*/ 0 w 178916"/>
                <a:gd name="connsiteY11" fmla="*/ 167773 h 167806"/>
                <a:gd name="connsiteX12" fmla="*/ 41953 w 178916"/>
                <a:gd name="connsiteY12" fmla="*/ 160844 h 167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916" h="167806">
                  <a:moveTo>
                    <a:pt x="41953" y="160844"/>
                  </a:moveTo>
                  <a:cubicBezTo>
                    <a:pt x="7024" y="71244"/>
                    <a:pt x="55621" y="47705"/>
                    <a:pt x="55621" y="47705"/>
                  </a:cubicBezTo>
                  <a:cubicBezTo>
                    <a:pt x="74604" y="75040"/>
                    <a:pt x="94346" y="75040"/>
                    <a:pt x="94346" y="75040"/>
                  </a:cubicBezTo>
                  <a:cubicBezTo>
                    <a:pt x="140286" y="76939"/>
                    <a:pt x="150157" y="96681"/>
                    <a:pt x="150157" y="96681"/>
                  </a:cubicBezTo>
                  <a:cubicBezTo>
                    <a:pt x="153543" y="119311"/>
                    <a:pt x="148548" y="142398"/>
                    <a:pt x="136109" y="161604"/>
                  </a:cubicBezTo>
                  <a:cubicBezTo>
                    <a:pt x="149746" y="166786"/>
                    <a:pt x="164399" y="168735"/>
                    <a:pt x="178916" y="167299"/>
                  </a:cubicBezTo>
                  <a:cubicBezTo>
                    <a:pt x="166965" y="147293"/>
                    <a:pt x="163936" y="123198"/>
                    <a:pt x="170564" y="100858"/>
                  </a:cubicBezTo>
                  <a:cubicBezTo>
                    <a:pt x="183852" y="65169"/>
                    <a:pt x="158035" y="31094"/>
                    <a:pt x="158035" y="31094"/>
                  </a:cubicBezTo>
                  <a:cubicBezTo>
                    <a:pt x="103838" y="-26899"/>
                    <a:pt x="53627" y="14010"/>
                    <a:pt x="53627" y="14010"/>
                  </a:cubicBezTo>
                  <a:cubicBezTo>
                    <a:pt x="23159" y="11921"/>
                    <a:pt x="11010" y="32993"/>
                    <a:pt x="6170" y="51976"/>
                  </a:cubicBezTo>
                  <a:cubicBezTo>
                    <a:pt x="2892" y="66811"/>
                    <a:pt x="3283" y="82221"/>
                    <a:pt x="7309" y="96871"/>
                  </a:cubicBezTo>
                  <a:cubicBezTo>
                    <a:pt x="18509" y="142620"/>
                    <a:pt x="0" y="167773"/>
                    <a:pt x="0" y="167773"/>
                  </a:cubicBezTo>
                  <a:cubicBezTo>
                    <a:pt x="14295" y="168117"/>
                    <a:pt x="28527" y="165767"/>
                    <a:pt x="41953" y="160844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141">
              <a:extLst>
                <a:ext uri="{FF2B5EF4-FFF2-40B4-BE49-F238E27FC236}">
                  <a16:creationId xmlns:a16="http://schemas.microsoft.com/office/drawing/2014/main" id="{C7C0B5AA-A18F-C444-933B-06662D2E8DF5}"/>
                </a:ext>
              </a:extLst>
            </p:cNvPr>
            <p:cNvSpPr/>
            <p:nvPr/>
          </p:nvSpPr>
          <p:spPr>
            <a:xfrm>
              <a:off x="12651911" y="3451208"/>
              <a:ext cx="79427" cy="92447"/>
            </a:xfrm>
            <a:custGeom>
              <a:avLst/>
              <a:gdLst>
                <a:gd name="connsiteX0" fmla="*/ 79315 w 79427"/>
                <a:gd name="connsiteY0" fmla="*/ 28949 h 92447"/>
                <a:gd name="connsiteX1" fmla="*/ 50840 w 79427"/>
                <a:gd name="connsiteY1" fmla="*/ 19458 h 92447"/>
                <a:gd name="connsiteX2" fmla="*/ 7748 w 79427"/>
                <a:gd name="connsiteY2" fmla="*/ 0 h 92447"/>
                <a:gd name="connsiteX3" fmla="*/ 155 w 79427"/>
                <a:gd name="connsiteY3" fmla="*/ 43946 h 92447"/>
                <a:gd name="connsiteX4" fmla="*/ 38121 w 79427"/>
                <a:gd name="connsiteY4" fmla="*/ 92448 h 92447"/>
                <a:gd name="connsiteX5" fmla="*/ 79315 w 79427"/>
                <a:gd name="connsiteY5" fmla="*/ 28949 h 9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27" h="92447">
                  <a:moveTo>
                    <a:pt x="79315" y="28949"/>
                  </a:moveTo>
                  <a:cubicBezTo>
                    <a:pt x="73430" y="20881"/>
                    <a:pt x="50840" y="19458"/>
                    <a:pt x="50840" y="19458"/>
                  </a:cubicBezTo>
                  <a:cubicBezTo>
                    <a:pt x="17714" y="17465"/>
                    <a:pt x="7748" y="0"/>
                    <a:pt x="7748" y="0"/>
                  </a:cubicBezTo>
                  <a:cubicBezTo>
                    <a:pt x="-1743" y="14902"/>
                    <a:pt x="155" y="43946"/>
                    <a:pt x="155" y="43946"/>
                  </a:cubicBezTo>
                  <a:cubicBezTo>
                    <a:pt x="5660" y="89885"/>
                    <a:pt x="38121" y="92448"/>
                    <a:pt x="38121" y="92448"/>
                  </a:cubicBezTo>
                  <a:cubicBezTo>
                    <a:pt x="83681" y="88651"/>
                    <a:pt x="79315" y="28949"/>
                    <a:pt x="79315" y="28949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Freeform 142">
              <a:extLst>
                <a:ext uri="{FF2B5EF4-FFF2-40B4-BE49-F238E27FC236}">
                  <a16:creationId xmlns:a16="http://schemas.microsoft.com/office/drawing/2014/main" id="{8B2852B5-DAE7-4F41-993C-7D3FD8CBE02C}"/>
                </a:ext>
              </a:extLst>
            </p:cNvPr>
            <p:cNvSpPr/>
            <p:nvPr/>
          </p:nvSpPr>
          <p:spPr>
            <a:xfrm>
              <a:off x="12615143" y="3587982"/>
              <a:ext cx="181858" cy="70617"/>
            </a:xfrm>
            <a:custGeom>
              <a:avLst/>
              <a:gdLst>
                <a:gd name="connsiteX0" fmla="*/ 13098 w 181858"/>
                <a:gd name="connsiteY0" fmla="*/ 69383 h 70617"/>
                <a:gd name="connsiteX1" fmla="*/ 13098 w 181858"/>
                <a:gd name="connsiteY1" fmla="*/ 70617 h 70617"/>
                <a:gd name="connsiteX2" fmla="*/ 181859 w 181858"/>
                <a:gd name="connsiteY2" fmla="*/ 70617 h 70617"/>
                <a:gd name="connsiteX3" fmla="*/ 111241 w 181858"/>
                <a:gd name="connsiteY3" fmla="*/ 0 h 70617"/>
                <a:gd name="connsiteX4" fmla="*/ 107255 w 181858"/>
                <a:gd name="connsiteY4" fmla="*/ 0 h 70617"/>
                <a:gd name="connsiteX5" fmla="*/ 65048 w 181858"/>
                <a:gd name="connsiteY5" fmla="*/ 18729 h 70617"/>
                <a:gd name="connsiteX6" fmla="*/ 46319 w 181858"/>
                <a:gd name="connsiteY6" fmla="*/ 0 h 70617"/>
                <a:gd name="connsiteX7" fmla="*/ 42332 w 181858"/>
                <a:gd name="connsiteY7" fmla="*/ 0 h 70617"/>
                <a:gd name="connsiteX8" fmla="*/ 0 w 181858"/>
                <a:gd name="connsiteY8" fmla="*/ 14142 h 70617"/>
                <a:gd name="connsiteX9" fmla="*/ 10441 w 181858"/>
                <a:gd name="connsiteY9" fmla="*/ 40814 h 7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858" h="70617">
                  <a:moveTo>
                    <a:pt x="13098" y="69383"/>
                  </a:moveTo>
                  <a:lnTo>
                    <a:pt x="13098" y="70617"/>
                  </a:lnTo>
                  <a:lnTo>
                    <a:pt x="181859" y="70617"/>
                  </a:lnTo>
                  <a:cubicBezTo>
                    <a:pt x="181859" y="31616"/>
                    <a:pt x="150242" y="0"/>
                    <a:pt x="111241" y="0"/>
                  </a:cubicBezTo>
                  <a:lnTo>
                    <a:pt x="107255" y="0"/>
                  </a:lnTo>
                  <a:cubicBezTo>
                    <a:pt x="100772" y="16827"/>
                    <a:pt x="81875" y="25212"/>
                    <a:pt x="65048" y="18729"/>
                  </a:cubicBezTo>
                  <a:cubicBezTo>
                    <a:pt x="56439" y="15413"/>
                    <a:pt x="49636" y="8609"/>
                    <a:pt x="46319" y="0"/>
                  </a:cubicBezTo>
                  <a:lnTo>
                    <a:pt x="42332" y="0"/>
                  </a:lnTo>
                  <a:cubicBezTo>
                    <a:pt x="27063" y="7"/>
                    <a:pt x="12208" y="4970"/>
                    <a:pt x="0" y="14142"/>
                  </a:cubicBezTo>
                  <a:cubicBezTo>
                    <a:pt x="5741" y="21973"/>
                    <a:pt x="9340" y="31166"/>
                    <a:pt x="10441" y="40814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Freeform 143">
              <a:extLst>
                <a:ext uri="{FF2B5EF4-FFF2-40B4-BE49-F238E27FC236}">
                  <a16:creationId xmlns:a16="http://schemas.microsoft.com/office/drawing/2014/main" id="{97E6251A-9367-E04F-BAC2-3ED678676C1B}"/>
                </a:ext>
              </a:extLst>
            </p:cNvPr>
            <p:cNvSpPr/>
            <p:nvPr/>
          </p:nvSpPr>
          <p:spPr>
            <a:xfrm>
              <a:off x="12671049" y="3557039"/>
              <a:ext cx="41193" cy="30088"/>
            </a:xfrm>
            <a:custGeom>
              <a:avLst/>
              <a:gdLst>
                <a:gd name="connsiteX0" fmla="*/ 0 w 41193"/>
                <a:gd name="connsiteY0" fmla="*/ 9492 h 30088"/>
                <a:gd name="connsiteX1" fmla="*/ 20597 w 41193"/>
                <a:gd name="connsiteY1" fmla="*/ 30088 h 30088"/>
                <a:gd name="connsiteX2" fmla="*/ 41193 w 41193"/>
                <a:gd name="connsiteY2" fmla="*/ 9492 h 30088"/>
                <a:gd name="connsiteX3" fmla="*/ 41193 w 41193"/>
                <a:gd name="connsiteY3" fmla="*/ 0 h 30088"/>
                <a:gd name="connsiteX4" fmla="*/ 0 w 41193"/>
                <a:gd name="connsiteY4" fmla="*/ 0 h 3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93" h="30088">
                  <a:moveTo>
                    <a:pt x="0" y="9492"/>
                  </a:moveTo>
                  <a:cubicBezTo>
                    <a:pt x="0" y="20867"/>
                    <a:pt x="9221" y="30088"/>
                    <a:pt x="20597" y="30088"/>
                  </a:cubicBezTo>
                  <a:cubicBezTo>
                    <a:pt x="31972" y="30088"/>
                    <a:pt x="41193" y="20867"/>
                    <a:pt x="41193" y="9492"/>
                  </a:cubicBezTo>
                  <a:lnTo>
                    <a:pt x="41193" y="0"/>
                  </a:lnTo>
                  <a:cubicBezTo>
                    <a:pt x="22210" y="18983"/>
                    <a:pt x="0" y="0"/>
                    <a:pt x="0" y="0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Freeform 144">
              <a:extLst>
                <a:ext uri="{FF2B5EF4-FFF2-40B4-BE49-F238E27FC236}">
                  <a16:creationId xmlns:a16="http://schemas.microsoft.com/office/drawing/2014/main" id="{E6CADDE6-4B31-AC4C-8416-41025DFD9FBF}"/>
                </a:ext>
              </a:extLst>
            </p:cNvPr>
            <p:cNvSpPr/>
            <p:nvPr/>
          </p:nvSpPr>
          <p:spPr>
            <a:xfrm>
              <a:off x="12110286" y="3367653"/>
              <a:ext cx="179201" cy="168011"/>
            </a:xfrm>
            <a:custGeom>
              <a:avLst/>
              <a:gdLst>
                <a:gd name="connsiteX0" fmla="*/ 136869 w 179201"/>
                <a:gd name="connsiteY0" fmla="*/ 161101 h 168011"/>
                <a:gd name="connsiteX1" fmla="*/ 123201 w 179201"/>
                <a:gd name="connsiteY1" fmla="*/ 47961 h 168011"/>
                <a:gd name="connsiteX2" fmla="*/ 84475 w 179201"/>
                <a:gd name="connsiteY2" fmla="*/ 75297 h 168011"/>
                <a:gd name="connsiteX3" fmla="*/ 28665 w 179201"/>
                <a:gd name="connsiteY3" fmla="*/ 96938 h 168011"/>
                <a:gd name="connsiteX4" fmla="*/ 42902 w 179201"/>
                <a:gd name="connsiteY4" fmla="*/ 161860 h 168011"/>
                <a:gd name="connsiteX5" fmla="*/ 0 w 179201"/>
                <a:gd name="connsiteY5" fmla="*/ 167555 h 168011"/>
                <a:gd name="connsiteX6" fmla="*/ 8353 w 179201"/>
                <a:gd name="connsiteY6" fmla="*/ 101114 h 168011"/>
                <a:gd name="connsiteX7" fmla="*/ 20502 w 179201"/>
                <a:gd name="connsiteY7" fmla="*/ 31256 h 168011"/>
                <a:gd name="connsiteX8" fmla="*/ 125669 w 179201"/>
                <a:gd name="connsiteY8" fmla="*/ 14171 h 168011"/>
                <a:gd name="connsiteX9" fmla="*/ 173126 w 179201"/>
                <a:gd name="connsiteY9" fmla="*/ 52138 h 168011"/>
                <a:gd name="connsiteX10" fmla="*/ 171987 w 179201"/>
                <a:gd name="connsiteY10" fmla="*/ 97033 h 168011"/>
                <a:gd name="connsiteX11" fmla="*/ 179201 w 179201"/>
                <a:gd name="connsiteY11" fmla="*/ 167935 h 168011"/>
                <a:gd name="connsiteX12" fmla="*/ 136869 w 179201"/>
                <a:gd name="connsiteY12" fmla="*/ 161101 h 16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201" h="168011">
                  <a:moveTo>
                    <a:pt x="136869" y="161101"/>
                  </a:moveTo>
                  <a:cubicBezTo>
                    <a:pt x="171798" y="71501"/>
                    <a:pt x="123201" y="47961"/>
                    <a:pt x="123201" y="47961"/>
                  </a:cubicBezTo>
                  <a:cubicBezTo>
                    <a:pt x="104218" y="75297"/>
                    <a:pt x="84475" y="75297"/>
                    <a:pt x="84475" y="75297"/>
                  </a:cubicBezTo>
                  <a:cubicBezTo>
                    <a:pt x="38536" y="77196"/>
                    <a:pt x="28665" y="96938"/>
                    <a:pt x="28665" y="96938"/>
                  </a:cubicBezTo>
                  <a:cubicBezTo>
                    <a:pt x="25280" y="119593"/>
                    <a:pt x="30348" y="142701"/>
                    <a:pt x="42902" y="161860"/>
                  </a:cubicBezTo>
                  <a:cubicBezTo>
                    <a:pt x="29231" y="167037"/>
                    <a:pt x="14548" y="168986"/>
                    <a:pt x="0" y="167555"/>
                  </a:cubicBezTo>
                  <a:cubicBezTo>
                    <a:pt x="11951" y="147550"/>
                    <a:pt x="14980" y="123455"/>
                    <a:pt x="8353" y="101114"/>
                  </a:cubicBezTo>
                  <a:cubicBezTo>
                    <a:pt x="-4936" y="65426"/>
                    <a:pt x="20502" y="31256"/>
                    <a:pt x="20502" y="31256"/>
                  </a:cubicBezTo>
                  <a:cubicBezTo>
                    <a:pt x="75173" y="-27117"/>
                    <a:pt x="125669" y="14171"/>
                    <a:pt x="125669" y="14171"/>
                  </a:cubicBezTo>
                  <a:cubicBezTo>
                    <a:pt x="156136" y="12178"/>
                    <a:pt x="168286" y="33155"/>
                    <a:pt x="173126" y="52138"/>
                  </a:cubicBezTo>
                  <a:cubicBezTo>
                    <a:pt x="176344" y="66978"/>
                    <a:pt x="175953" y="82374"/>
                    <a:pt x="171987" y="97033"/>
                  </a:cubicBezTo>
                  <a:cubicBezTo>
                    <a:pt x="160787" y="142687"/>
                    <a:pt x="179201" y="167935"/>
                    <a:pt x="179201" y="167935"/>
                  </a:cubicBezTo>
                  <a:cubicBezTo>
                    <a:pt x="164784" y="168374"/>
                    <a:pt x="150415" y="166054"/>
                    <a:pt x="136869" y="161101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Freeform 145">
              <a:extLst>
                <a:ext uri="{FF2B5EF4-FFF2-40B4-BE49-F238E27FC236}">
                  <a16:creationId xmlns:a16="http://schemas.microsoft.com/office/drawing/2014/main" id="{22C5F0FB-5600-1144-9058-C5109E244BE9}"/>
                </a:ext>
              </a:extLst>
            </p:cNvPr>
            <p:cNvSpPr/>
            <p:nvPr/>
          </p:nvSpPr>
          <p:spPr>
            <a:xfrm>
              <a:off x="12159971" y="3444754"/>
              <a:ext cx="79460" cy="92542"/>
            </a:xfrm>
            <a:custGeom>
              <a:avLst/>
              <a:gdLst>
                <a:gd name="connsiteX0" fmla="*/ 146 w 79460"/>
                <a:gd name="connsiteY0" fmla="*/ 29044 h 92542"/>
                <a:gd name="connsiteX1" fmla="*/ 28621 w 79460"/>
                <a:gd name="connsiteY1" fmla="*/ 19553 h 92542"/>
                <a:gd name="connsiteX2" fmla="*/ 71713 w 79460"/>
                <a:gd name="connsiteY2" fmla="*/ 0 h 92542"/>
                <a:gd name="connsiteX3" fmla="*/ 79306 w 79460"/>
                <a:gd name="connsiteY3" fmla="*/ 44041 h 92542"/>
                <a:gd name="connsiteX4" fmla="*/ 41340 w 79460"/>
                <a:gd name="connsiteY4" fmla="*/ 92543 h 92542"/>
                <a:gd name="connsiteX5" fmla="*/ 146 w 79460"/>
                <a:gd name="connsiteY5" fmla="*/ 29044 h 9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60" h="92542">
                  <a:moveTo>
                    <a:pt x="146" y="29044"/>
                  </a:moveTo>
                  <a:cubicBezTo>
                    <a:pt x="5936" y="20881"/>
                    <a:pt x="28621" y="19553"/>
                    <a:pt x="28621" y="19553"/>
                  </a:cubicBezTo>
                  <a:cubicBezTo>
                    <a:pt x="61747" y="17465"/>
                    <a:pt x="71713" y="0"/>
                    <a:pt x="71713" y="0"/>
                  </a:cubicBezTo>
                  <a:cubicBezTo>
                    <a:pt x="81204" y="14902"/>
                    <a:pt x="79306" y="44041"/>
                    <a:pt x="79306" y="44041"/>
                  </a:cubicBezTo>
                  <a:cubicBezTo>
                    <a:pt x="73801" y="89980"/>
                    <a:pt x="41340" y="92543"/>
                    <a:pt x="41340" y="92543"/>
                  </a:cubicBezTo>
                  <a:cubicBezTo>
                    <a:pt x="-4695" y="88746"/>
                    <a:pt x="146" y="29044"/>
                    <a:pt x="146" y="29044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Freeform 146">
              <a:extLst>
                <a:ext uri="{FF2B5EF4-FFF2-40B4-BE49-F238E27FC236}">
                  <a16:creationId xmlns:a16="http://schemas.microsoft.com/office/drawing/2014/main" id="{BADA4AF5-6D61-3A4F-A004-94B22B506333}"/>
                </a:ext>
              </a:extLst>
            </p:cNvPr>
            <p:cNvSpPr/>
            <p:nvPr/>
          </p:nvSpPr>
          <p:spPr>
            <a:xfrm>
              <a:off x="12093866" y="3581622"/>
              <a:ext cx="181763" cy="70617"/>
            </a:xfrm>
            <a:custGeom>
              <a:avLst/>
              <a:gdLst>
                <a:gd name="connsiteX0" fmla="*/ 168760 w 181763"/>
                <a:gd name="connsiteY0" fmla="*/ 69383 h 70617"/>
                <a:gd name="connsiteX1" fmla="*/ 168760 w 181763"/>
                <a:gd name="connsiteY1" fmla="*/ 70617 h 70617"/>
                <a:gd name="connsiteX2" fmla="*/ 0 w 181763"/>
                <a:gd name="connsiteY2" fmla="*/ 70617 h 70617"/>
                <a:gd name="connsiteX3" fmla="*/ 70617 w 181763"/>
                <a:gd name="connsiteY3" fmla="*/ 0 h 70617"/>
                <a:gd name="connsiteX4" fmla="*/ 74699 w 181763"/>
                <a:gd name="connsiteY4" fmla="*/ 0 h 70617"/>
                <a:gd name="connsiteX5" fmla="*/ 116716 w 181763"/>
                <a:gd name="connsiteY5" fmla="*/ 18823 h 70617"/>
                <a:gd name="connsiteX6" fmla="*/ 135540 w 181763"/>
                <a:gd name="connsiteY6" fmla="*/ 0 h 70617"/>
                <a:gd name="connsiteX7" fmla="*/ 139621 w 181763"/>
                <a:gd name="connsiteY7" fmla="*/ 0 h 70617"/>
                <a:gd name="connsiteX8" fmla="*/ 181764 w 181763"/>
                <a:gd name="connsiteY8" fmla="*/ 14237 h 70617"/>
                <a:gd name="connsiteX9" fmla="*/ 171513 w 181763"/>
                <a:gd name="connsiteY9" fmla="*/ 40909 h 7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763" h="70617">
                  <a:moveTo>
                    <a:pt x="168760" y="69383"/>
                  </a:moveTo>
                  <a:lnTo>
                    <a:pt x="168760" y="70617"/>
                  </a:lnTo>
                  <a:lnTo>
                    <a:pt x="0" y="70617"/>
                  </a:lnTo>
                  <a:cubicBezTo>
                    <a:pt x="0" y="31616"/>
                    <a:pt x="31616" y="0"/>
                    <a:pt x="70617" y="0"/>
                  </a:cubicBezTo>
                  <a:lnTo>
                    <a:pt x="74699" y="0"/>
                  </a:lnTo>
                  <a:cubicBezTo>
                    <a:pt x="81104" y="16801"/>
                    <a:pt x="99916" y="25228"/>
                    <a:pt x="116716" y="18823"/>
                  </a:cubicBezTo>
                  <a:cubicBezTo>
                    <a:pt x="125387" y="15518"/>
                    <a:pt x="132234" y="8670"/>
                    <a:pt x="135540" y="0"/>
                  </a:cubicBezTo>
                  <a:lnTo>
                    <a:pt x="139621" y="0"/>
                  </a:lnTo>
                  <a:cubicBezTo>
                    <a:pt x="154840" y="55"/>
                    <a:pt x="169630" y="5051"/>
                    <a:pt x="181764" y="14237"/>
                  </a:cubicBezTo>
                  <a:cubicBezTo>
                    <a:pt x="176109" y="22098"/>
                    <a:pt x="172579" y="31285"/>
                    <a:pt x="171513" y="40909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Freeform 147">
              <a:extLst>
                <a:ext uri="{FF2B5EF4-FFF2-40B4-BE49-F238E27FC236}">
                  <a16:creationId xmlns:a16="http://schemas.microsoft.com/office/drawing/2014/main" id="{8C0F085E-5C8A-5D46-8BA5-F8A7E07EF76A}"/>
                </a:ext>
              </a:extLst>
            </p:cNvPr>
            <p:cNvSpPr/>
            <p:nvPr/>
          </p:nvSpPr>
          <p:spPr>
            <a:xfrm>
              <a:off x="12178673" y="3550775"/>
              <a:ext cx="41194" cy="31486"/>
            </a:xfrm>
            <a:custGeom>
              <a:avLst/>
              <a:gdLst>
                <a:gd name="connsiteX0" fmla="*/ 41146 w 41194"/>
                <a:gd name="connsiteY0" fmla="*/ 9492 h 31486"/>
                <a:gd name="connsiteX1" fmla="*/ 21994 w 41194"/>
                <a:gd name="connsiteY1" fmla="*/ 31438 h 31486"/>
                <a:gd name="connsiteX2" fmla="*/ 47 w 41194"/>
                <a:gd name="connsiteY2" fmla="*/ 12286 h 31486"/>
                <a:gd name="connsiteX3" fmla="*/ 47 w 41194"/>
                <a:gd name="connsiteY3" fmla="*/ 9492 h 31486"/>
                <a:gd name="connsiteX4" fmla="*/ 47 w 41194"/>
                <a:gd name="connsiteY4" fmla="*/ 0 h 31486"/>
                <a:gd name="connsiteX5" fmla="*/ 41146 w 41194"/>
                <a:gd name="connsiteY5" fmla="*/ 0 h 3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194" h="31486">
                  <a:moveTo>
                    <a:pt x="41146" y="9492"/>
                  </a:moveTo>
                  <a:cubicBezTo>
                    <a:pt x="41918" y="20841"/>
                    <a:pt x="33343" y="30666"/>
                    <a:pt x="21994" y="31438"/>
                  </a:cubicBezTo>
                  <a:cubicBezTo>
                    <a:pt x="10645" y="32210"/>
                    <a:pt x="819" y="23635"/>
                    <a:pt x="47" y="12286"/>
                  </a:cubicBezTo>
                  <a:cubicBezTo>
                    <a:pt x="-16" y="11356"/>
                    <a:pt x="-16" y="10422"/>
                    <a:pt x="47" y="9492"/>
                  </a:cubicBezTo>
                  <a:lnTo>
                    <a:pt x="47" y="0"/>
                  </a:lnTo>
                  <a:cubicBezTo>
                    <a:pt x="19031" y="18983"/>
                    <a:pt x="41146" y="0"/>
                    <a:pt x="41146" y="0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 148">
              <a:extLst>
                <a:ext uri="{FF2B5EF4-FFF2-40B4-BE49-F238E27FC236}">
                  <a16:creationId xmlns:a16="http://schemas.microsoft.com/office/drawing/2014/main" id="{5DAE3E2B-86C3-4343-B5FE-E0D73B168662}"/>
                </a:ext>
              </a:extLst>
            </p:cNvPr>
            <p:cNvSpPr/>
            <p:nvPr/>
          </p:nvSpPr>
          <p:spPr>
            <a:xfrm>
              <a:off x="12360087" y="3360848"/>
              <a:ext cx="172823" cy="161167"/>
            </a:xfrm>
            <a:custGeom>
              <a:avLst/>
              <a:gdLst>
                <a:gd name="connsiteX0" fmla="*/ 153687 w 172823"/>
                <a:gd name="connsiteY0" fmla="*/ 97194 h 161167"/>
                <a:gd name="connsiteX1" fmla="*/ 161280 w 172823"/>
                <a:gd name="connsiteY1" fmla="*/ 94916 h 161167"/>
                <a:gd name="connsiteX2" fmla="*/ 172765 w 172823"/>
                <a:gd name="connsiteY2" fmla="*/ 60461 h 161167"/>
                <a:gd name="connsiteX3" fmla="*/ 159287 w 172823"/>
                <a:gd name="connsiteY3" fmla="*/ 48787 h 161167"/>
                <a:gd name="connsiteX4" fmla="*/ 159287 w 172823"/>
                <a:gd name="connsiteY4" fmla="*/ 48787 h 161167"/>
                <a:gd name="connsiteX5" fmla="*/ 159287 w 172823"/>
                <a:gd name="connsiteY5" fmla="*/ 36448 h 161167"/>
                <a:gd name="connsiteX6" fmla="*/ 142012 w 172823"/>
                <a:gd name="connsiteY6" fmla="*/ 37682 h 161167"/>
                <a:gd name="connsiteX7" fmla="*/ 93700 w 172823"/>
                <a:gd name="connsiteY7" fmla="*/ 29234 h 161167"/>
                <a:gd name="connsiteX8" fmla="*/ 42255 w 172823"/>
                <a:gd name="connsiteY8" fmla="*/ 759 h 161167"/>
                <a:gd name="connsiteX9" fmla="*/ 41116 w 172823"/>
                <a:gd name="connsiteY9" fmla="*/ 0 h 161167"/>
                <a:gd name="connsiteX10" fmla="*/ 12642 w 172823"/>
                <a:gd name="connsiteY10" fmla="*/ 22400 h 161167"/>
                <a:gd name="connsiteX11" fmla="*/ 13686 w 172823"/>
                <a:gd name="connsiteY11" fmla="*/ 49356 h 161167"/>
                <a:gd name="connsiteX12" fmla="*/ 398 w 172823"/>
                <a:gd name="connsiteY12" fmla="*/ 66821 h 161167"/>
                <a:gd name="connsiteX13" fmla="*/ 19381 w 172823"/>
                <a:gd name="connsiteY13" fmla="*/ 97004 h 161167"/>
                <a:gd name="connsiteX14" fmla="*/ 20235 w 172823"/>
                <a:gd name="connsiteY14" fmla="*/ 97004 h 161167"/>
                <a:gd name="connsiteX15" fmla="*/ 73008 w 172823"/>
                <a:gd name="connsiteY15" fmla="*/ 159553 h 161167"/>
                <a:gd name="connsiteX16" fmla="*/ 85727 w 172823"/>
                <a:gd name="connsiteY16" fmla="*/ 161167 h 161167"/>
                <a:gd name="connsiteX17" fmla="*/ 87910 w 172823"/>
                <a:gd name="connsiteY17" fmla="*/ 161167 h 161167"/>
                <a:gd name="connsiteX18" fmla="*/ 153687 w 172823"/>
                <a:gd name="connsiteY18" fmla="*/ 97194 h 16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2823" h="161167">
                  <a:moveTo>
                    <a:pt x="153687" y="97194"/>
                  </a:moveTo>
                  <a:cubicBezTo>
                    <a:pt x="156307" y="96773"/>
                    <a:pt x="158860" y="96007"/>
                    <a:pt x="161280" y="94916"/>
                  </a:cubicBezTo>
                  <a:cubicBezTo>
                    <a:pt x="169273" y="85266"/>
                    <a:pt x="173370" y="72977"/>
                    <a:pt x="172765" y="60461"/>
                  </a:cubicBezTo>
                  <a:cubicBezTo>
                    <a:pt x="172765" y="49166"/>
                    <a:pt x="160995" y="48787"/>
                    <a:pt x="159287" y="48787"/>
                  </a:cubicBezTo>
                  <a:lnTo>
                    <a:pt x="159287" y="48787"/>
                  </a:lnTo>
                  <a:lnTo>
                    <a:pt x="159287" y="36448"/>
                  </a:lnTo>
                  <a:cubicBezTo>
                    <a:pt x="153567" y="37288"/>
                    <a:pt x="147793" y="37700"/>
                    <a:pt x="142012" y="37682"/>
                  </a:cubicBezTo>
                  <a:cubicBezTo>
                    <a:pt x="125546" y="37616"/>
                    <a:pt x="109211" y="34760"/>
                    <a:pt x="93700" y="29234"/>
                  </a:cubicBezTo>
                  <a:cubicBezTo>
                    <a:pt x="74892" y="23112"/>
                    <a:pt x="57430" y="13446"/>
                    <a:pt x="42255" y="759"/>
                  </a:cubicBezTo>
                  <a:lnTo>
                    <a:pt x="41116" y="0"/>
                  </a:lnTo>
                  <a:lnTo>
                    <a:pt x="12642" y="22400"/>
                  </a:lnTo>
                  <a:lnTo>
                    <a:pt x="13686" y="49356"/>
                  </a:lnTo>
                  <a:cubicBezTo>
                    <a:pt x="-3589" y="49356"/>
                    <a:pt x="398" y="66821"/>
                    <a:pt x="398" y="66821"/>
                  </a:cubicBezTo>
                  <a:cubicBezTo>
                    <a:pt x="2581" y="95295"/>
                    <a:pt x="16248" y="97004"/>
                    <a:pt x="19381" y="97004"/>
                  </a:cubicBezTo>
                  <a:lnTo>
                    <a:pt x="20235" y="97004"/>
                  </a:lnTo>
                  <a:cubicBezTo>
                    <a:pt x="33523" y="141614"/>
                    <a:pt x="58201" y="155377"/>
                    <a:pt x="73008" y="159553"/>
                  </a:cubicBezTo>
                  <a:cubicBezTo>
                    <a:pt x="77167" y="160604"/>
                    <a:pt x="81438" y="161146"/>
                    <a:pt x="85727" y="161167"/>
                  </a:cubicBezTo>
                  <a:lnTo>
                    <a:pt x="87910" y="161167"/>
                  </a:lnTo>
                  <a:cubicBezTo>
                    <a:pt x="140493" y="156136"/>
                    <a:pt x="149700" y="97668"/>
                    <a:pt x="153687" y="97194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Freeform 149">
              <a:extLst>
                <a:ext uri="{FF2B5EF4-FFF2-40B4-BE49-F238E27FC236}">
                  <a16:creationId xmlns:a16="http://schemas.microsoft.com/office/drawing/2014/main" id="{A94AD1A4-B2B9-F64E-B388-6BDB670E226F}"/>
                </a:ext>
              </a:extLst>
            </p:cNvPr>
            <p:cNvSpPr/>
            <p:nvPr/>
          </p:nvSpPr>
          <p:spPr>
            <a:xfrm>
              <a:off x="12372158" y="3299817"/>
              <a:ext cx="148924" cy="79272"/>
            </a:xfrm>
            <a:custGeom>
              <a:avLst/>
              <a:gdLst>
                <a:gd name="connsiteX0" fmla="*/ 1 w 148924"/>
                <a:gd name="connsiteY0" fmla="*/ 59797 h 79272"/>
                <a:gd name="connsiteX1" fmla="*/ 29140 w 148924"/>
                <a:gd name="connsiteY1" fmla="*/ 37966 h 79272"/>
                <a:gd name="connsiteX2" fmla="*/ 129941 w 148924"/>
                <a:gd name="connsiteY2" fmla="*/ 79255 h 79272"/>
                <a:gd name="connsiteX3" fmla="*/ 148924 w 148924"/>
                <a:gd name="connsiteY3" fmla="*/ 77356 h 79272"/>
                <a:gd name="connsiteX4" fmla="*/ 148355 w 148924"/>
                <a:gd name="connsiteY4" fmla="*/ 55431 h 79272"/>
                <a:gd name="connsiteX5" fmla="*/ 79920 w 148924"/>
                <a:gd name="connsiteY5" fmla="*/ 0 h 79272"/>
                <a:gd name="connsiteX6" fmla="*/ 78307 w 148924"/>
                <a:gd name="connsiteY6" fmla="*/ 0 h 79272"/>
                <a:gd name="connsiteX7" fmla="*/ 69764 w 148924"/>
                <a:gd name="connsiteY7" fmla="*/ 0 h 79272"/>
                <a:gd name="connsiteX8" fmla="*/ 1 w 148924"/>
                <a:gd name="connsiteY8" fmla="*/ 59797 h 7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24" h="79272">
                  <a:moveTo>
                    <a:pt x="1" y="59797"/>
                  </a:moveTo>
                  <a:lnTo>
                    <a:pt x="29140" y="37966"/>
                  </a:lnTo>
                  <a:cubicBezTo>
                    <a:pt x="70239" y="72990"/>
                    <a:pt x="108300" y="79255"/>
                    <a:pt x="129941" y="79255"/>
                  </a:cubicBezTo>
                  <a:cubicBezTo>
                    <a:pt x="136322" y="79390"/>
                    <a:pt x="142696" y="78752"/>
                    <a:pt x="148924" y="77356"/>
                  </a:cubicBezTo>
                  <a:lnTo>
                    <a:pt x="148355" y="55431"/>
                  </a:lnTo>
                  <a:cubicBezTo>
                    <a:pt x="141615" y="2847"/>
                    <a:pt x="89602" y="0"/>
                    <a:pt x="79920" y="0"/>
                  </a:cubicBezTo>
                  <a:lnTo>
                    <a:pt x="78307" y="0"/>
                  </a:lnTo>
                  <a:lnTo>
                    <a:pt x="69764" y="0"/>
                  </a:lnTo>
                  <a:cubicBezTo>
                    <a:pt x="-1138" y="0"/>
                    <a:pt x="1" y="59797"/>
                    <a:pt x="1" y="59797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Freeform 150">
              <a:extLst>
                <a:ext uri="{FF2B5EF4-FFF2-40B4-BE49-F238E27FC236}">
                  <a16:creationId xmlns:a16="http://schemas.microsoft.com/office/drawing/2014/main" id="{236D5623-0100-2A44-84C2-00F5A4BF7CDB}"/>
                </a:ext>
              </a:extLst>
            </p:cNvPr>
            <p:cNvSpPr/>
            <p:nvPr/>
          </p:nvSpPr>
          <p:spPr>
            <a:xfrm>
              <a:off x="12287304" y="3572321"/>
              <a:ext cx="318917" cy="93871"/>
            </a:xfrm>
            <a:custGeom>
              <a:avLst/>
              <a:gdLst>
                <a:gd name="connsiteX0" fmla="*/ 159174 w 318917"/>
                <a:gd name="connsiteY0" fmla="*/ 26482 h 93871"/>
                <a:gd name="connsiteX1" fmla="*/ 93587 w 318917"/>
                <a:gd name="connsiteY1" fmla="*/ 190 h 93871"/>
                <a:gd name="connsiteX2" fmla="*/ 77641 w 318917"/>
                <a:gd name="connsiteY2" fmla="*/ 9681 h 93871"/>
                <a:gd name="connsiteX3" fmla="*/ 2658 w 318917"/>
                <a:gd name="connsiteY3" fmla="*/ 65397 h 93871"/>
                <a:gd name="connsiteX4" fmla="*/ 0 w 318917"/>
                <a:gd name="connsiteY4" fmla="*/ 93872 h 93871"/>
                <a:gd name="connsiteX5" fmla="*/ 318917 w 318917"/>
                <a:gd name="connsiteY5" fmla="*/ 93872 h 93871"/>
                <a:gd name="connsiteX6" fmla="*/ 316259 w 318917"/>
                <a:gd name="connsiteY6" fmla="*/ 65397 h 93871"/>
                <a:gd name="connsiteX7" fmla="*/ 241086 w 318917"/>
                <a:gd name="connsiteY7" fmla="*/ 9492 h 93871"/>
                <a:gd name="connsiteX8" fmla="*/ 225045 w 318917"/>
                <a:gd name="connsiteY8" fmla="*/ 0 h 93871"/>
                <a:gd name="connsiteX9" fmla="*/ 176828 w 318917"/>
                <a:gd name="connsiteY9" fmla="*/ 24014 h 93871"/>
                <a:gd name="connsiteX10" fmla="*/ 164299 w 318917"/>
                <a:gd name="connsiteY10" fmla="*/ 26007 h 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917" h="93871">
                  <a:moveTo>
                    <a:pt x="159174" y="26482"/>
                  </a:moveTo>
                  <a:cubicBezTo>
                    <a:pt x="135023" y="25134"/>
                    <a:pt x="111982" y="15897"/>
                    <a:pt x="93587" y="190"/>
                  </a:cubicBezTo>
                  <a:lnTo>
                    <a:pt x="77641" y="9681"/>
                  </a:lnTo>
                  <a:cubicBezTo>
                    <a:pt x="77641" y="9681"/>
                    <a:pt x="7309" y="21166"/>
                    <a:pt x="2658" y="65397"/>
                  </a:cubicBezTo>
                  <a:lnTo>
                    <a:pt x="0" y="93872"/>
                  </a:lnTo>
                  <a:lnTo>
                    <a:pt x="318917" y="93872"/>
                  </a:lnTo>
                  <a:lnTo>
                    <a:pt x="316259" y="65397"/>
                  </a:lnTo>
                  <a:cubicBezTo>
                    <a:pt x="311229" y="21166"/>
                    <a:pt x="241086" y="9492"/>
                    <a:pt x="241086" y="9492"/>
                  </a:cubicBezTo>
                  <a:lnTo>
                    <a:pt x="225045" y="0"/>
                  </a:lnTo>
                  <a:cubicBezTo>
                    <a:pt x="211051" y="11633"/>
                    <a:pt x="194544" y="19854"/>
                    <a:pt x="176828" y="24014"/>
                  </a:cubicBezTo>
                  <a:cubicBezTo>
                    <a:pt x="172719" y="25047"/>
                    <a:pt x="168526" y="25714"/>
                    <a:pt x="164299" y="26007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Freeform 151">
              <a:extLst>
                <a:ext uri="{FF2B5EF4-FFF2-40B4-BE49-F238E27FC236}">
                  <a16:creationId xmlns:a16="http://schemas.microsoft.com/office/drawing/2014/main" id="{4E4BAAF2-7275-2B43-AF2B-542FC0C76D8C}"/>
                </a:ext>
              </a:extLst>
            </p:cNvPr>
            <p:cNvSpPr/>
            <p:nvPr/>
          </p:nvSpPr>
          <p:spPr>
            <a:xfrm>
              <a:off x="12391427" y="3524673"/>
              <a:ext cx="111431" cy="54392"/>
            </a:xfrm>
            <a:custGeom>
              <a:avLst/>
              <a:gdLst>
                <a:gd name="connsiteX0" fmla="*/ 51065 w 111431"/>
                <a:gd name="connsiteY0" fmla="*/ 53912 h 54392"/>
                <a:gd name="connsiteX1" fmla="*/ 56760 w 111431"/>
                <a:gd name="connsiteY1" fmla="*/ 54387 h 54392"/>
                <a:gd name="connsiteX2" fmla="*/ 111431 w 111431"/>
                <a:gd name="connsiteY2" fmla="*/ 31987 h 54392"/>
                <a:gd name="connsiteX3" fmla="*/ 100706 w 111431"/>
                <a:gd name="connsiteY3" fmla="*/ 285 h 54392"/>
                <a:gd name="connsiteX4" fmla="*/ 55051 w 111431"/>
                <a:gd name="connsiteY4" fmla="*/ 17180 h 54392"/>
                <a:gd name="connsiteX5" fmla="*/ 9492 w 111431"/>
                <a:gd name="connsiteY5" fmla="*/ 0 h 54392"/>
                <a:gd name="connsiteX6" fmla="*/ 0 w 111431"/>
                <a:gd name="connsiteY6" fmla="*/ 31987 h 54392"/>
                <a:gd name="connsiteX7" fmla="*/ 51065 w 111431"/>
                <a:gd name="connsiteY7" fmla="*/ 53912 h 5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31" h="54392">
                  <a:moveTo>
                    <a:pt x="51065" y="53912"/>
                  </a:moveTo>
                  <a:cubicBezTo>
                    <a:pt x="52942" y="54266"/>
                    <a:pt x="54850" y="54425"/>
                    <a:pt x="56760" y="54387"/>
                  </a:cubicBezTo>
                  <a:cubicBezTo>
                    <a:pt x="80678" y="54387"/>
                    <a:pt x="111431" y="31987"/>
                    <a:pt x="111431" y="31987"/>
                  </a:cubicBezTo>
                  <a:cubicBezTo>
                    <a:pt x="106323" y="22001"/>
                    <a:pt x="102710" y="11320"/>
                    <a:pt x="100706" y="285"/>
                  </a:cubicBezTo>
                  <a:cubicBezTo>
                    <a:pt x="87754" y="10774"/>
                    <a:pt x="71711" y="16711"/>
                    <a:pt x="55051" y="17180"/>
                  </a:cubicBezTo>
                  <a:cubicBezTo>
                    <a:pt x="38329" y="16922"/>
                    <a:pt x="22220" y="10848"/>
                    <a:pt x="9492" y="0"/>
                  </a:cubicBezTo>
                  <a:lnTo>
                    <a:pt x="0" y="31987"/>
                  </a:lnTo>
                  <a:cubicBezTo>
                    <a:pt x="15674" y="42103"/>
                    <a:pt x="32936" y="49515"/>
                    <a:pt x="51065" y="53912"/>
                  </a:cubicBezTo>
                  <a:close/>
                </a:path>
              </a:pathLst>
            </a:custGeom>
            <a:grpFill/>
            <a:ln w="94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ro-R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3989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AA72-7606-D004-6252-D78B9B13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Marist's Path to an 80% Response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E1FD-C171-5576-DBD4-00D0DF10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68580" tIns="34290" rIns="68580" bIns="34290" rtlCol="0" anchor="t">
            <a:normAutofit/>
          </a:bodyPr>
          <a:lstStyle/>
          <a:p>
            <a:r>
              <a:rPr lang="en-US" dirty="0"/>
              <a:t>Foundation Blocks</a:t>
            </a:r>
          </a:p>
          <a:p>
            <a:r>
              <a:rPr lang="en-US" dirty="0"/>
              <a:t>Identify key stakeholders</a:t>
            </a:r>
          </a:p>
          <a:p>
            <a:r>
              <a:rPr lang="en-US" dirty="0"/>
              <a:t>Assemble COACHE team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Track response rate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Bumps along the way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2F5C5-212B-FF7F-5B2F-FBE47B67962A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6E47BD1-1983-6181-E606-FD4734983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F0D1EB92-74AE-B8A8-474B-78F9E4D7FDB7}"/>
              </a:ext>
            </a:extLst>
          </p:cNvPr>
          <p:cNvGrpSpPr/>
          <p:nvPr/>
        </p:nvGrpSpPr>
        <p:grpSpPr>
          <a:xfrm>
            <a:off x="4629149" y="1435608"/>
            <a:ext cx="3886201" cy="5041392"/>
            <a:chOff x="2567143" y="866680"/>
            <a:chExt cx="3886201" cy="5776532"/>
          </a:xfrm>
        </p:grpSpPr>
        <p:sp>
          <p:nvSpPr>
            <p:cNvPr id="90" name="Trapezoid 89">
              <a:extLst>
                <a:ext uri="{FF2B5EF4-FFF2-40B4-BE49-F238E27FC236}">
                  <a16:creationId xmlns:a16="http://schemas.microsoft.com/office/drawing/2014/main" id="{B0040743-4141-DF19-2022-2028C774B9E3}"/>
                </a:ext>
              </a:extLst>
            </p:cNvPr>
            <p:cNvSpPr/>
            <p:nvPr/>
          </p:nvSpPr>
          <p:spPr bwMode="auto">
            <a:xfrm>
              <a:off x="2567144" y="5574836"/>
              <a:ext cx="3886200" cy="485176"/>
            </a:xfrm>
            <a:prstGeom prst="trapezoid">
              <a:avLst>
                <a:gd name="adj" fmla="val 4310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67C7697-F001-AC13-FE12-FE6FC52C553B}"/>
                </a:ext>
              </a:extLst>
            </p:cNvPr>
            <p:cNvSpPr/>
            <p:nvPr/>
          </p:nvSpPr>
          <p:spPr bwMode="auto">
            <a:xfrm>
              <a:off x="2567143" y="6060012"/>
              <a:ext cx="3886199" cy="5832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2" name="Trapezoid 91">
              <a:extLst>
                <a:ext uri="{FF2B5EF4-FFF2-40B4-BE49-F238E27FC236}">
                  <a16:creationId xmlns:a16="http://schemas.microsoft.com/office/drawing/2014/main" id="{1FF48D2A-D7D1-103C-F23D-6F90274FE75F}"/>
                </a:ext>
              </a:extLst>
            </p:cNvPr>
            <p:cNvSpPr/>
            <p:nvPr/>
          </p:nvSpPr>
          <p:spPr bwMode="auto">
            <a:xfrm>
              <a:off x="2773518" y="4508576"/>
              <a:ext cx="3473452" cy="485176"/>
            </a:xfrm>
            <a:prstGeom prst="trapezoid">
              <a:avLst>
                <a:gd name="adj" fmla="val 4310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80B8B2B-5426-234F-2404-F8A31F15F20B}"/>
                </a:ext>
              </a:extLst>
            </p:cNvPr>
            <p:cNvSpPr/>
            <p:nvPr/>
          </p:nvSpPr>
          <p:spPr bwMode="auto">
            <a:xfrm>
              <a:off x="2773517" y="4993752"/>
              <a:ext cx="3473452" cy="5832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C9D2B33E-390B-EFD8-A213-000A0A6CEBF8}"/>
                </a:ext>
              </a:extLst>
            </p:cNvPr>
            <p:cNvSpPr/>
            <p:nvPr/>
          </p:nvSpPr>
          <p:spPr bwMode="auto">
            <a:xfrm>
              <a:off x="2979098" y="3440200"/>
              <a:ext cx="3062290" cy="485176"/>
            </a:xfrm>
            <a:prstGeom prst="trapezoid">
              <a:avLst>
                <a:gd name="adj" fmla="val 4310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BB23EE2-6625-CD12-114B-2C2DB04E6C5B}"/>
                </a:ext>
              </a:extLst>
            </p:cNvPr>
            <p:cNvSpPr/>
            <p:nvPr/>
          </p:nvSpPr>
          <p:spPr bwMode="auto">
            <a:xfrm>
              <a:off x="2979097" y="3925376"/>
              <a:ext cx="3062290" cy="5832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6" name="Trapezoid 95">
              <a:extLst>
                <a:ext uri="{FF2B5EF4-FFF2-40B4-BE49-F238E27FC236}">
                  <a16:creationId xmlns:a16="http://schemas.microsoft.com/office/drawing/2014/main" id="{A577440A-7558-1686-738E-11C03FAF3700}"/>
                </a:ext>
              </a:extLst>
            </p:cNvPr>
            <p:cNvSpPr/>
            <p:nvPr/>
          </p:nvSpPr>
          <p:spPr bwMode="auto">
            <a:xfrm>
              <a:off x="3186269" y="2370765"/>
              <a:ext cx="2647950" cy="485176"/>
            </a:xfrm>
            <a:prstGeom prst="trapezoid">
              <a:avLst>
                <a:gd name="adj" fmla="val 43103"/>
              </a:avLst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AA895A3-C496-2CA1-EC84-C203BB650B1B}"/>
                </a:ext>
              </a:extLst>
            </p:cNvPr>
            <p:cNvSpPr/>
            <p:nvPr/>
          </p:nvSpPr>
          <p:spPr bwMode="auto">
            <a:xfrm>
              <a:off x="3186268" y="2855941"/>
              <a:ext cx="2647950" cy="5832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98" name="Trapezoid 97">
              <a:extLst>
                <a:ext uri="{FF2B5EF4-FFF2-40B4-BE49-F238E27FC236}">
                  <a16:creationId xmlns:a16="http://schemas.microsoft.com/office/drawing/2014/main" id="{1DF60BDA-B3BF-FCE6-8D09-0209CFE9AAB4}"/>
                </a:ext>
              </a:extLst>
            </p:cNvPr>
            <p:cNvSpPr/>
            <p:nvPr/>
          </p:nvSpPr>
          <p:spPr bwMode="auto">
            <a:xfrm>
              <a:off x="3186269" y="5574836"/>
              <a:ext cx="2647950" cy="485176"/>
            </a:xfrm>
            <a:prstGeom prst="trapezoid">
              <a:avLst>
                <a:gd name="adj" fmla="val 43103"/>
              </a:avLst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41E2CA7-8B84-548B-F39D-0B00D10BED4E}"/>
                </a:ext>
              </a:extLst>
            </p:cNvPr>
            <p:cNvSpPr/>
            <p:nvPr/>
          </p:nvSpPr>
          <p:spPr bwMode="auto">
            <a:xfrm>
              <a:off x="3186268" y="6060012"/>
              <a:ext cx="2647950" cy="583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0" name="Trapezoid 99">
              <a:extLst>
                <a:ext uri="{FF2B5EF4-FFF2-40B4-BE49-F238E27FC236}">
                  <a16:creationId xmlns:a16="http://schemas.microsoft.com/office/drawing/2014/main" id="{8525EC84-5C65-08E0-7B16-D99528ECE4A5}"/>
                </a:ext>
              </a:extLst>
            </p:cNvPr>
            <p:cNvSpPr/>
            <p:nvPr/>
          </p:nvSpPr>
          <p:spPr bwMode="auto">
            <a:xfrm>
              <a:off x="3374171" y="4508576"/>
              <a:ext cx="2272146" cy="485176"/>
            </a:xfrm>
            <a:prstGeom prst="trapezoid">
              <a:avLst>
                <a:gd name="adj" fmla="val 43103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DEEE9CE-64FA-F9C0-51FB-E30400483526}"/>
                </a:ext>
              </a:extLst>
            </p:cNvPr>
            <p:cNvSpPr/>
            <p:nvPr/>
          </p:nvSpPr>
          <p:spPr bwMode="auto">
            <a:xfrm>
              <a:off x="3374170" y="4993752"/>
              <a:ext cx="2272146" cy="583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2" name="Arrow: Up 101">
              <a:extLst>
                <a:ext uri="{FF2B5EF4-FFF2-40B4-BE49-F238E27FC236}">
                  <a16:creationId xmlns:a16="http://schemas.microsoft.com/office/drawing/2014/main" id="{9EAB65A6-6FC5-CFB7-093E-5986CB243141}"/>
                </a:ext>
              </a:extLst>
            </p:cNvPr>
            <p:cNvSpPr/>
            <p:nvPr/>
          </p:nvSpPr>
          <p:spPr bwMode="auto">
            <a:xfrm>
              <a:off x="3517263" y="866680"/>
              <a:ext cx="1983580" cy="1516016"/>
            </a:xfrm>
            <a:prstGeom prst="upArrow">
              <a:avLst>
                <a:gd name="adj1" fmla="val 50000"/>
                <a:gd name="adj2" fmla="val 5086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3" name="Trapezoid 102">
              <a:extLst>
                <a:ext uri="{FF2B5EF4-FFF2-40B4-BE49-F238E27FC236}">
                  <a16:creationId xmlns:a16="http://schemas.microsoft.com/office/drawing/2014/main" id="{C9DCA4D3-0AF7-0105-A5C3-1683E8B38452}"/>
                </a:ext>
              </a:extLst>
            </p:cNvPr>
            <p:cNvSpPr/>
            <p:nvPr/>
          </p:nvSpPr>
          <p:spPr bwMode="auto">
            <a:xfrm>
              <a:off x="3585474" y="3440200"/>
              <a:ext cx="1849538" cy="485176"/>
            </a:xfrm>
            <a:prstGeom prst="trapezoid">
              <a:avLst>
                <a:gd name="adj" fmla="val 43103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AD03A36-DA19-0AB4-AC36-E8A332B8D365}"/>
                </a:ext>
              </a:extLst>
            </p:cNvPr>
            <p:cNvSpPr/>
            <p:nvPr/>
          </p:nvSpPr>
          <p:spPr bwMode="auto">
            <a:xfrm>
              <a:off x="3585473" y="3925376"/>
              <a:ext cx="1849538" cy="583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5" name="Trapezoid 104">
              <a:extLst>
                <a:ext uri="{FF2B5EF4-FFF2-40B4-BE49-F238E27FC236}">
                  <a16:creationId xmlns:a16="http://schemas.microsoft.com/office/drawing/2014/main" id="{57CB5D71-14F0-8E86-13F5-B9088FF5D4F4}"/>
                </a:ext>
              </a:extLst>
            </p:cNvPr>
            <p:cNvSpPr/>
            <p:nvPr/>
          </p:nvSpPr>
          <p:spPr bwMode="auto">
            <a:xfrm>
              <a:off x="3805257" y="2370765"/>
              <a:ext cx="1409974" cy="485176"/>
            </a:xfrm>
            <a:prstGeom prst="trapezoid">
              <a:avLst>
                <a:gd name="adj" fmla="val 43103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FAC9F9E-F497-8A82-F8F1-4C399E73B152}"/>
                </a:ext>
              </a:extLst>
            </p:cNvPr>
            <p:cNvSpPr/>
            <p:nvPr/>
          </p:nvSpPr>
          <p:spPr bwMode="auto">
            <a:xfrm>
              <a:off x="3805256" y="2855941"/>
              <a:ext cx="1409974" cy="5832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3AD639A-A521-4C35-1BC9-CEDD1305F0E6}"/>
                </a:ext>
              </a:extLst>
            </p:cNvPr>
            <p:cNvSpPr/>
            <p:nvPr/>
          </p:nvSpPr>
          <p:spPr bwMode="auto">
            <a:xfrm>
              <a:off x="4143293" y="1859279"/>
              <a:ext cx="731520" cy="73152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2225">
              <a:solidFill>
                <a:schemeClr val="accent4">
                  <a:lumMod val="50000"/>
                </a:schemeClr>
              </a:solidFill>
            </a:ln>
            <a:effectLst>
              <a:outerShdw blurRad="50800" dist="660400" dir="5400000" sx="40000" sy="4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1436BE2D-DF06-17D3-DE73-1CB8E1258FA5}"/>
                </a:ext>
              </a:extLst>
            </p:cNvPr>
            <p:cNvSpPr/>
            <p:nvPr/>
          </p:nvSpPr>
          <p:spPr bwMode="auto">
            <a:xfrm>
              <a:off x="4143293" y="2942374"/>
              <a:ext cx="731520" cy="73152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2225">
              <a:solidFill>
                <a:schemeClr val="accent3">
                  <a:lumMod val="50000"/>
                </a:schemeClr>
              </a:solidFill>
            </a:ln>
            <a:effectLst>
              <a:outerShdw blurRad="50800" dist="660400" dir="5400000" sx="40000" sy="4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B262764-D010-45AB-B275-EB0B4A53EFDA}"/>
                </a:ext>
              </a:extLst>
            </p:cNvPr>
            <p:cNvSpPr/>
            <p:nvPr/>
          </p:nvSpPr>
          <p:spPr bwMode="auto">
            <a:xfrm>
              <a:off x="4143293" y="4004174"/>
              <a:ext cx="731520" cy="731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2225">
              <a:solidFill>
                <a:schemeClr val="accent2">
                  <a:lumMod val="50000"/>
                </a:schemeClr>
              </a:solidFill>
            </a:ln>
            <a:effectLst>
              <a:outerShdw blurRad="50800" dist="660400" dir="5400000" sx="40000" sy="4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F716D57-7A06-013B-02BA-098CA4A85B76}"/>
                </a:ext>
              </a:extLst>
            </p:cNvPr>
            <p:cNvSpPr/>
            <p:nvPr/>
          </p:nvSpPr>
          <p:spPr bwMode="auto">
            <a:xfrm>
              <a:off x="4143293" y="5066654"/>
              <a:ext cx="731520" cy="731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accent1">
                  <a:lumMod val="50000"/>
                </a:schemeClr>
              </a:solidFill>
            </a:ln>
            <a:effectLst>
              <a:outerShdw blurRad="50800" dist="660400" dir="5400000" sx="40000" sy="40000" algn="t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93BAE0E-4937-1DC3-1259-1BFA26011935}"/>
                </a:ext>
              </a:extLst>
            </p:cNvPr>
            <p:cNvSpPr/>
            <p:nvPr/>
          </p:nvSpPr>
          <p:spPr>
            <a:xfrm>
              <a:off x="4280453" y="2042159"/>
              <a:ext cx="457200" cy="365760"/>
            </a:xfrm>
            <a:custGeom>
              <a:avLst/>
              <a:gdLst>
                <a:gd name="connsiteX0" fmla="*/ 647558 w 799958"/>
                <a:gd name="connsiteY0" fmla="*/ 159543 h 665321"/>
                <a:gd name="connsiteX1" fmla="*/ 799958 w 799958"/>
                <a:gd name="connsiteY1" fmla="*/ 159543 h 665321"/>
                <a:gd name="connsiteX2" fmla="*/ 799958 w 799958"/>
                <a:gd name="connsiteY2" fmla="*/ 311943 h 665321"/>
                <a:gd name="connsiteX3" fmla="*/ 743760 w 799958"/>
                <a:gd name="connsiteY3" fmla="*/ 255745 h 665321"/>
                <a:gd name="connsiteX4" fmla="*/ 647558 w 799958"/>
                <a:gd name="connsiteY4" fmla="*/ 351948 h 665321"/>
                <a:gd name="connsiteX5" fmla="*/ 447533 w 799958"/>
                <a:gd name="connsiteY5" fmla="*/ 551973 h 665321"/>
                <a:gd name="connsiteX6" fmla="*/ 304658 w 799958"/>
                <a:gd name="connsiteY6" fmla="*/ 409098 h 665321"/>
                <a:gd name="connsiteX7" fmla="*/ 48435 w 799958"/>
                <a:gd name="connsiteY7" fmla="*/ 665321 h 665321"/>
                <a:gd name="connsiteX8" fmla="*/ 8430 w 799958"/>
                <a:gd name="connsiteY8" fmla="*/ 625316 h 665321"/>
                <a:gd name="connsiteX9" fmla="*/ 304658 w 799958"/>
                <a:gd name="connsiteY9" fmla="*/ 329088 h 665321"/>
                <a:gd name="connsiteX10" fmla="*/ 447533 w 799958"/>
                <a:gd name="connsiteY10" fmla="*/ 471963 h 665321"/>
                <a:gd name="connsiteX11" fmla="*/ 609458 w 799958"/>
                <a:gd name="connsiteY11" fmla="*/ 310038 h 665321"/>
                <a:gd name="connsiteX12" fmla="*/ 703755 w 799958"/>
                <a:gd name="connsiteY12" fmla="*/ 215741 h 665321"/>
                <a:gd name="connsiteX13" fmla="*/ 113872 w 799958"/>
                <a:gd name="connsiteY13" fmla="*/ 104777 h 665321"/>
                <a:gd name="connsiteX14" fmla="*/ 152258 w 799958"/>
                <a:gd name="connsiteY14" fmla="*/ 111156 h 665321"/>
                <a:gd name="connsiteX15" fmla="*/ 190358 w 799958"/>
                <a:gd name="connsiteY15" fmla="*/ 131445 h 665321"/>
                <a:gd name="connsiteX16" fmla="*/ 197025 w 799958"/>
                <a:gd name="connsiteY16" fmla="*/ 142113 h 665321"/>
                <a:gd name="connsiteX17" fmla="*/ 209408 w 799958"/>
                <a:gd name="connsiteY17" fmla="*/ 196119 h 665321"/>
                <a:gd name="connsiteX18" fmla="*/ 221981 w 799958"/>
                <a:gd name="connsiteY18" fmla="*/ 142113 h 665321"/>
                <a:gd name="connsiteX19" fmla="*/ 228458 w 799958"/>
                <a:gd name="connsiteY19" fmla="*/ 131445 h 665321"/>
                <a:gd name="connsiteX20" fmla="*/ 342758 w 799958"/>
                <a:gd name="connsiteY20" fmla="*/ 111156 h 665321"/>
                <a:gd name="connsiteX21" fmla="*/ 380858 w 799958"/>
                <a:gd name="connsiteY21" fmla="*/ 131445 h 665321"/>
                <a:gd name="connsiteX22" fmla="*/ 387430 w 799958"/>
                <a:gd name="connsiteY22" fmla="*/ 142113 h 665321"/>
                <a:gd name="connsiteX23" fmla="*/ 399908 w 799958"/>
                <a:gd name="connsiteY23" fmla="*/ 197929 h 665321"/>
                <a:gd name="connsiteX24" fmla="*/ 411909 w 799958"/>
                <a:gd name="connsiteY24" fmla="*/ 142113 h 665321"/>
                <a:gd name="connsiteX25" fmla="*/ 418386 w 799958"/>
                <a:gd name="connsiteY25" fmla="*/ 131445 h 665321"/>
                <a:gd name="connsiteX26" fmla="*/ 456486 w 799958"/>
                <a:gd name="connsiteY26" fmla="*/ 111156 h 665321"/>
                <a:gd name="connsiteX27" fmla="*/ 533258 w 799958"/>
                <a:gd name="connsiteY27" fmla="*/ 111156 h 665321"/>
                <a:gd name="connsiteX28" fmla="*/ 571358 w 799958"/>
                <a:gd name="connsiteY28" fmla="*/ 131445 h 665321"/>
                <a:gd name="connsiteX29" fmla="*/ 577835 w 799958"/>
                <a:gd name="connsiteY29" fmla="*/ 142113 h 665321"/>
                <a:gd name="connsiteX30" fmla="*/ 604314 w 799958"/>
                <a:gd name="connsiteY30" fmla="*/ 261175 h 665321"/>
                <a:gd name="connsiteX31" fmla="*/ 582502 w 799958"/>
                <a:gd name="connsiteY31" fmla="*/ 282987 h 665321"/>
                <a:gd name="connsiteX32" fmla="*/ 572977 w 799958"/>
                <a:gd name="connsiteY32" fmla="*/ 292512 h 665321"/>
                <a:gd name="connsiteX33" fmla="*/ 572310 w 799958"/>
                <a:gd name="connsiteY33" fmla="*/ 292608 h 665321"/>
                <a:gd name="connsiteX34" fmla="*/ 542306 w 799958"/>
                <a:gd name="connsiteY34" fmla="*/ 163639 h 665321"/>
                <a:gd name="connsiteX35" fmla="*/ 542306 w 799958"/>
                <a:gd name="connsiteY35" fmla="*/ 322992 h 665321"/>
                <a:gd name="connsiteX36" fmla="*/ 504206 w 799958"/>
                <a:gd name="connsiteY36" fmla="*/ 361092 h 665321"/>
                <a:gd name="connsiteX37" fmla="*/ 504206 w 799958"/>
                <a:gd name="connsiteY37" fmla="*/ 314325 h 665321"/>
                <a:gd name="connsiteX38" fmla="*/ 485156 w 799958"/>
                <a:gd name="connsiteY38" fmla="*/ 314325 h 665321"/>
                <a:gd name="connsiteX39" fmla="*/ 485156 w 799958"/>
                <a:gd name="connsiteY39" fmla="*/ 379761 h 665321"/>
                <a:gd name="connsiteX40" fmla="*/ 447056 w 799958"/>
                <a:gd name="connsiteY40" fmla="*/ 417861 h 665321"/>
                <a:gd name="connsiteX41" fmla="*/ 447056 w 799958"/>
                <a:gd name="connsiteY41" fmla="*/ 163544 h 665321"/>
                <a:gd name="connsiteX42" fmla="*/ 418481 w 799958"/>
                <a:gd name="connsiteY42" fmla="*/ 289845 h 665321"/>
                <a:gd name="connsiteX43" fmla="*/ 399908 w 799958"/>
                <a:gd name="connsiteY43" fmla="*/ 304800 h 665321"/>
                <a:gd name="connsiteX44" fmla="*/ 380858 w 799958"/>
                <a:gd name="connsiteY44" fmla="*/ 289941 h 665321"/>
                <a:gd name="connsiteX45" fmla="*/ 352283 w 799958"/>
                <a:gd name="connsiteY45" fmla="*/ 163639 h 665321"/>
                <a:gd name="connsiteX46" fmla="*/ 352283 w 799958"/>
                <a:gd name="connsiteY46" fmla="*/ 322421 h 665321"/>
                <a:gd name="connsiteX47" fmla="*/ 331232 w 799958"/>
                <a:gd name="connsiteY47" fmla="*/ 302133 h 665321"/>
                <a:gd name="connsiteX48" fmla="*/ 331203 w 799958"/>
                <a:gd name="connsiteY48" fmla="*/ 302103 h 665321"/>
                <a:gd name="connsiteX49" fmla="*/ 277321 w 799958"/>
                <a:gd name="connsiteY49" fmla="*/ 302133 h 665321"/>
                <a:gd name="connsiteX50" fmla="*/ 256271 w 799958"/>
                <a:gd name="connsiteY50" fmla="*/ 323278 h 665321"/>
                <a:gd name="connsiteX51" fmla="*/ 256271 w 799958"/>
                <a:gd name="connsiteY51" fmla="*/ 163544 h 665321"/>
                <a:gd name="connsiteX52" fmla="*/ 228458 w 799958"/>
                <a:gd name="connsiteY52" fmla="*/ 285750 h 665321"/>
                <a:gd name="connsiteX53" fmla="*/ 227886 w 799958"/>
                <a:gd name="connsiteY53" fmla="*/ 289845 h 665321"/>
                <a:gd name="connsiteX54" fmla="*/ 209408 w 799958"/>
                <a:gd name="connsiteY54" fmla="*/ 304800 h 665321"/>
                <a:gd name="connsiteX55" fmla="*/ 190358 w 799958"/>
                <a:gd name="connsiteY55" fmla="*/ 287369 h 665321"/>
                <a:gd name="connsiteX56" fmla="*/ 161783 w 799958"/>
                <a:gd name="connsiteY56" fmla="*/ 162972 h 665321"/>
                <a:gd name="connsiteX57" fmla="*/ 161783 w 799958"/>
                <a:gd name="connsiteY57" fmla="*/ 229647 h 665321"/>
                <a:gd name="connsiteX58" fmla="*/ 190358 w 799958"/>
                <a:gd name="connsiteY58" fmla="*/ 371475 h 665321"/>
                <a:gd name="connsiteX59" fmla="*/ 161783 w 799958"/>
                <a:gd name="connsiteY59" fmla="*/ 371475 h 665321"/>
                <a:gd name="connsiteX60" fmla="*/ 161783 w 799958"/>
                <a:gd name="connsiteY60" fmla="*/ 418052 h 665321"/>
                <a:gd name="connsiteX61" fmla="*/ 123683 w 799958"/>
                <a:gd name="connsiteY61" fmla="*/ 456152 h 665321"/>
                <a:gd name="connsiteX62" fmla="*/ 123683 w 799958"/>
                <a:gd name="connsiteY62" fmla="*/ 371475 h 665321"/>
                <a:gd name="connsiteX63" fmla="*/ 104633 w 799958"/>
                <a:gd name="connsiteY63" fmla="*/ 371475 h 665321"/>
                <a:gd name="connsiteX64" fmla="*/ 104633 w 799958"/>
                <a:gd name="connsiteY64" fmla="*/ 475202 h 665321"/>
                <a:gd name="connsiteX65" fmla="*/ 66533 w 799958"/>
                <a:gd name="connsiteY65" fmla="*/ 513302 h 665321"/>
                <a:gd name="connsiteX66" fmla="*/ 66533 w 799958"/>
                <a:gd name="connsiteY66" fmla="*/ 371475 h 665321"/>
                <a:gd name="connsiteX67" fmla="*/ 37958 w 799958"/>
                <a:gd name="connsiteY67" fmla="*/ 371475 h 665321"/>
                <a:gd name="connsiteX68" fmla="*/ 66533 w 799958"/>
                <a:gd name="connsiteY68" fmla="*/ 229552 h 665321"/>
                <a:gd name="connsiteX69" fmla="*/ 66533 w 799958"/>
                <a:gd name="connsiteY69" fmla="*/ 161925 h 665321"/>
                <a:gd name="connsiteX70" fmla="*/ 37958 w 799958"/>
                <a:gd name="connsiteY70" fmla="*/ 289845 h 665321"/>
                <a:gd name="connsiteX71" fmla="*/ 18908 w 799958"/>
                <a:gd name="connsiteY71" fmla="*/ 304800 h 665321"/>
                <a:gd name="connsiteX72" fmla="*/ 15764 w 799958"/>
                <a:gd name="connsiteY72" fmla="*/ 304800 h 665321"/>
                <a:gd name="connsiteX73" fmla="*/ 14998 w 799958"/>
                <a:gd name="connsiteY73" fmla="*/ 304621 h 665321"/>
                <a:gd name="connsiteX74" fmla="*/ 620 w 799958"/>
                <a:gd name="connsiteY74" fmla="*/ 280416 h 665321"/>
                <a:gd name="connsiteX75" fmla="*/ 30909 w 799958"/>
                <a:gd name="connsiteY75" fmla="*/ 142113 h 665321"/>
                <a:gd name="connsiteX76" fmla="*/ 37386 w 799958"/>
                <a:gd name="connsiteY76" fmla="*/ 131445 h 665321"/>
                <a:gd name="connsiteX77" fmla="*/ 75486 w 799958"/>
                <a:gd name="connsiteY77" fmla="*/ 111156 h 665321"/>
                <a:gd name="connsiteX78" fmla="*/ 113872 w 799958"/>
                <a:gd name="connsiteY78" fmla="*/ 104777 h 665321"/>
                <a:gd name="connsiteX79" fmla="*/ 495062 w 799958"/>
                <a:gd name="connsiteY79" fmla="*/ 0 h 665321"/>
                <a:gd name="connsiteX80" fmla="*/ 542687 w 799958"/>
                <a:gd name="connsiteY80" fmla="*/ 47625 h 665321"/>
                <a:gd name="connsiteX81" fmla="*/ 495062 w 799958"/>
                <a:gd name="connsiteY81" fmla="*/ 95250 h 665321"/>
                <a:gd name="connsiteX82" fmla="*/ 447437 w 799958"/>
                <a:gd name="connsiteY82" fmla="*/ 47625 h 665321"/>
                <a:gd name="connsiteX83" fmla="*/ 495062 w 799958"/>
                <a:gd name="connsiteY83" fmla="*/ 0 h 665321"/>
                <a:gd name="connsiteX84" fmla="*/ 304277 w 799958"/>
                <a:gd name="connsiteY84" fmla="*/ 0 h 665321"/>
                <a:gd name="connsiteX85" fmla="*/ 351902 w 799958"/>
                <a:gd name="connsiteY85" fmla="*/ 47625 h 665321"/>
                <a:gd name="connsiteX86" fmla="*/ 304277 w 799958"/>
                <a:gd name="connsiteY86" fmla="*/ 95250 h 665321"/>
                <a:gd name="connsiteX87" fmla="*/ 256652 w 799958"/>
                <a:gd name="connsiteY87" fmla="*/ 47625 h 665321"/>
                <a:gd name="connsiteX88" fmla="*/ 304277 w 799958"/>
                <a:gd name="connsiteY88" fmla="*/ 0 h 665321"/>
                <a:gd name="connsiteX89" fmla="*/ 114158 w 799958"/>
                <a:gd name="connsiteY89" fmla="*/ 0 h 665321"/>
                <a:gd name="connsiteX90" fmla="*/ 161783 w 799958"/>
                <a:gd name="connsiteY90" fmla="*/ 47625 h 665321"/>
                <a:gd name="connsiteX91" fmla="*/ 114158 w 799958"/>
                <a:gd name="connsiteY91" fmla="*/ 95250 h 665321"/>
                <a:gd name="connsiteX92" fmla="*/ 66533 w 799958"/>
                <a:gd name="connsiteY92" fmla="*/ 47625 h 665321"/>
                <a:gd name="connsiteX93" fmla="*/ 114158 w 799958"/>
                <a:gd name="connsiteY93" fmla="*/ 0 h 665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799958" h="665321">
                  <a:moveTo>
                    <a:pt x="647558" y="159543"/>
                  </a:moveTo>
                  <a:lnTo>
                    <a:pt x="799958" y="159543"/>
                  </a:lnTo>
                  <a:lnTo>
                    <a:pt x="799958" y="311943"/>
                  </a:lnTo>
                  <a:lnTo>
                    <a:pt x="743760" y="255745"/>
                  </a:lnTo>
                  <a:lnTo>
                    <a:pt x="647558" y="351948"/>
                  </a:lnTo>
                  <a:lnTo>
                    <a:pt x="447533" y="551973"/>
                  </a:lnTo>
                  <a:lnTo>
                    <a:pt x="304658" y="409098"/>
                  </a:lnTo>
                  <a:lnTo>
                    <a:pt x="48435" y="665321"/>
                  </a:lnTo>
                  <a:lnTo>
                    <a:pt x="8430" y="625316"/>
                  </a:lnTo>
                  <a:lnTo>
                    <a:pt x="304658" y="329088"/>
                  </a:lnTo>
                  <a:lnTo>
                    <a:pt x="447533" y="471963"/>
                  </a:lnTo>
                  <a:lnTo>
                    <a:pt x="609458" y="310038"/>
                  </a:lnTo>
                  <a:lnTo>
                    <a:pt x="703755" y="215741"/>
                  </a:lnTo>
                  <a:close/>
                  <a:moveTo>
                    <a:pt x="113872" y="104777"/>
                  </a:moveTo>
                  <a:cubicBezTo>
                    <a:pt x="126844" y="104777"/>
                    <a:pt x="139816" y="106903"/>
                    <a:pt x="152258" y="111156"/>
                  </a:cubicBezTo>
                  <a:cubicBezTo>
                    <a:pt x="166048" y="115636"/>
                    <a:pt x="178944" y="122503"/>
                    <a:pt x="190358" y="131445"/>
                  </a:cubicBezTo>
                  <a:cubicBezTo>
                    <a:pt x="193724" y="134143"/>
                    <a:pt x="196075" y="137904"/>
                    <a:pt x="197025" y="142113"/>
                  </a:cubicBezTo>
                  <a:lnTo>
                    <a:pt x="209408" y="196119"/>
                  </a:lnTo>
                  <a:lnTo>
                    <a:pt x="221981" y="142113"/>
                  </a:lnTo>
                  <a:cubicBezTo>
                    <a:pt x="222881" y="137930"/>
                    <a:pt x="225162" y="134173"/>
                    <a:pt x="228458" y="131445"/>
                  </a:cubicBezTo>
                  <a:cubicBezTo>
                    <a:pt x="260831" y="106135"/>
                    <a:pt x="303652" y="98535"/>
                    <a:pt x="342758" y="111156"/>
                  </a:cubicBezTo>
                  <a:cubicBezTo>
                    <a:pt x="356552" y="115625"/>
                    <a:pt x="369450" y="122493"/>
                    <a:pt x="380858" y="131445"/>
                  </a:cubicBezTo>
                  <a:cubicBezTo>
                    <a:pt x="384230" y="134121"/>
                    <a:pt x="386556" y="137897"/>
                    <a:pt x="387430" y="142113"/>
                  </a:cubicBezTo>
                  <a:lnTo>
                    <a:pt x="399908" y="197929"/>
                  </a:lnTo>
                  <a:lnTo>
                    <a:pt x="411909" y="142113"/>
                  </a:lnTo>
                  <a:cubicBezTo>
                    <a:pt x="412809" y="137930"/>
                    <a:pt x="415091" y="134173"/>
                    <a:pt x="418386" y="131445"/>
                  </a:cubicBezTo>
                  <a:cubicBezTo>
                    <a:pt x="429800" y="122503"/>
                    <a:pt x="442696" y="115636"/>
                    <a:pt x="456486" y="111156"/>
                  </a:cubicBezTo>
                  <a:cubicBezTo>
                    <a:pt x="481370" y="102651"/>
                    <a:pt x="508374" y="102651"/>
                    <a:pt x="533258" y="111156"/>
                  </a:cubicBezTo>
                  <a:cubicBezTo>
                    <a:pt x="547052" y="115625"/>
                    <a:pt x="559950" y="122493"/>
                    <a:pt x="571358" y="131445"/>
                  </a:cubicBezTo>
                  <a:cubicBezTo>
                    <a:pt x="574726" y="134109"/>
                    <a:pt x="577025" y="137895"/>
                    <a:pt x="577835" y="142113"/>
                  </a:cubicBezTo>
                  <a:lnTo>
                    <a:pt x="604314" y="261175"/>
                  </a:lnTo>
                  <a:lnTo>
                    <a:pt x="582502" y="282987"/>
                  </a:lnTo>
                  <a:lnTo>
                    <a:pt x="572977" y="292512"/>
                  </a:lnTo>
                  <a:lnTo>
                    <a:pt x="572310" y="292608"/>
                  </a:lnTo>
                  <a:lnTo>
                    <a:pt x="542306" y="163639"/>
                  </a:lnTo>
                  <a:lnTo>
                    <a:pt x="542306" y="322992"/>
                  </a:lnTo>
                  <a:lnTo>
                    <a:pt x="504206" y="361092"/>
                  </a:lnTo>
                  <a:lnTo>
                    <a:pt x="504206" y="314325"/>
                  </a:lnTo>
                  <a:lnTo>
                    <a:pt x="485156" y="314325"/>
                  </a:lnTo>
                  <a:lnTo>
                    <a:pt x="485156" y="379761"/>
                  </a:lnTo>
                  <a:lnTo>
                    <a:pt x="447056" y="417861"/>
                  </a:lnTo>
                  <a:lnTo>
                    <a:pt x="447056" y="163544"/>
                  </a:lnTo>
                  <a:lnTo>
                    <a:pt x="418481" y="289845"/>
                  </a:lnTo>
                  <a:cubicBezTo>
                    <a:pt x="416561" y="298567"/>
                    <a:pt x="408839" y="304785"/>
                    <a:pt x="399908" y="304800"/>
                  </a:cubicBezTo>
                  <a:cubicBezTo>
                    <a:pt x="390827" y="305022"/>
                    <a:pt x="382853" y="298802"/>
                    <a:pt x="380858" y="289941"/>
                  </a:cubicBezTo>
                  <a:lnTo>
                    <a:pt x="352283" y="163639"/>
                  </a:lnTo>
                  <a:lnTo>
                    <a:pt x="352283" y="322421"/>
                  </a:lnTo>
                  <a:lnTo>
                    <a:pt x="331232" y="302133"/>
                  </a:lnTo>
                  <a:cubicBezTo>
                    <a:pt x="331223" y="302123"/>
                    <a:pt x="331212" y="302113"/>
                    <a:pt x="331203" y="302103"/>
                  </a:cubicBezTo>
                  <a:cubicBezTo>
                    <a:pt x="316315" y="287232"/>
                    <a:pt x="292191" y="287245"/>
                    <a:pt x="277321" y="302133"/>
                  </a:cubicBezTo>
                  <a:lnTo>
                    <a:pt x="256271" y="323278"/>
                  </a:lnTo>
                  <a:lnTo>
                    <a:pt x="256271" y="163544"/>
                  </a:lnTo>
                  <a:lnTo>
                    <a:pt x="228458" y="285750"/>
                  </a:lnTo>
                  <a:lnTo>
                    <a:pt x="227886" y="289845"/>
                  </a:lnTo>
                  <a:cubicBezTo>
                    <a:pt x="225974" y="298533"/>
                    <a:pt x="218303" y="304741"/>
                    <a:pt x="209408" y="304800"/>
                  </a:cubicBezTo>
                  <a:cubicBezTo>
                    <a:pt x="199488" y="304836"/>
                    <a:pt x="191201" y="297253"/>
                    <a:pt x="190358" y="287369"/>
                  </a:cubicBezTo>
                  <a:lnTo>
                    <a:pt x="161783" y="162972"/>
                  </a:lnTo>
                  <a:lnTo>
                    <a:pt x="161783" y="229647"/>
                  </a:lnTo>
                  <a:lnTo>
                    <a:pt x="190358" y="371475"/>
                  </a:lnTo>
                  <a:lnTo>
                    <a:pt x="161783" y="371475"/>
                  </a:lnTo>
                  <a:lnTo>
                    <a:pt x="161783" y="418052"/>
                  </a:lnTo>
                  <a:lnTo>
                    <a:pt x="123683" y="456152"/>
                  </a:lnTo>
                  <a:lnTo>
                    <a:pt x="123683" y="371475"/>
                  </a:lnTo>
                  <a:lnTo>
                    <a:pt x="104633" y="371475"/>
                  </a:lnTo>
                  <a:lnTo>
                    <a:pt x="104633" y="475202"/>
                  </a:lnTo>
                  <a:lnTo>
                    <a:pt x="66533" y="513302"/>
                  </a:lnTo>
                  <a:lnTo>
                    <a:pt x="66533" y="371475"/>
                  </a:lnTo>
                  <a:lnTo>
                    <a:pt x="37958" y="371475"/>
                  </a:lnTo>
                  <a:lnTo>
                    <a:pt x="66533" y="229552"/>
                  </a:lnTo>
                  <a:lnTo>
                    <a:pt x="66533" y="161925"/>
                  </a:lnTo>
                  <a:lnTo>
                    <a:pt x="37958" y="289845"/>
                  </a:lnTo>
                  <a:cubicBezTo>
                    <a:pt x="36001" y="298745"/>
                    <a:pt x="28017" y="305012"/>
                    <a:pt x="18908" y="304800"/>
                  </a:cubicBezTo>
                  <a:cubicBezTo>
                    <a:pt x="17862" y="304894"/>
                    <a:pt x="16810" y="304894"/>
                    <a:pt x="15764" y="304800"/>
                  </a:cubicBezTo>
                  <a:cubicBezTo>
                    <a:pt x="15508" y="304745"/>
                    <a:pt x="15252" y="304685"/>
                    <a:pt x="14998" y="304621"/>
                  </a:cubicBezTo>
                  <a:cubicBezTo>
                    <a:pt x="4343" y="301907"/>
                    <a:pt x="-2094" y="291070"/>
                    <a:pt x="620" y="280416"/>
                  </a:cubicBezTo>
                  <a:lnTo>
                    <a:pt x="30909" y="142113"/>
                  </a:lnTo>
                  <a:cubicBezTo>
                    <a:pt x="31809" y="137930"/>
                    <a:pt x="34090" y="134173"/>
                    <a:pt x="37386" y="131445"/>
                  </a:cubicBezTo>
                  <a:cubicBezTo>
                    <a:pt x="48812" y="122522"/>
                    <a:pt x="61704" y="115656"/>
                    <a:pt x="75486" y="111156"/>
                  </a:cubicBezTo>
                  <a:cubicBezTo>
                    <a:pt x="87928" y="106903"/>
                    <a:pt x="100900" y="104777"/>
                    <a:pt x="113872" y="104777"/>
                  </a:cubicBezTo>
                  <a:close/>
                  <a:moveTo>
                    <a:pt x="495062" y="0"/>
                  </a:moveTo>
                  <a:cubicBezTo>
                    <a:pt x="521365" y="0"/>
                    <a:pt x="542687" y="21322"/>
                    <a:pt x="542687" y="47625"/>
                  </a:cubicBezTo>
                  <a:cubicBezTo>
                    <a:pt x="542687" y="73928"/>
                    <a:pt x="521365" y="95250"/>
                    <a:pt x="495062" y="95250"/>
                  </a:cubicBezTo>
                  <a:cubicBezTo>
                    <a:pt x="468759" y="95250"/>
                    <a:pt x="447437" y="73928"/>
                    <a:pt x="447437" y="47625"/>
                  </a:cubicBezTo>
                  <a:cubicBezTo>
                    <a:pt x="447437" y="21322"/>
                    <a:pt x="468759" y="0"/>
                    <a:pt x="495062" y="0"/>
                  </a:cubicBezTo>
                  <a:close/>
                  <a:moveTo>
                    <a:pt x="304277" y="0"/>
                  </a:moveTo>
                  <a:cubicBezTo>
                    <a:pt x="330580" y="0"/>
                    <a:pt x="351902" y="21322"/>
                    <a:pt x="351902" y="47625"/>
                  </a:cubicBezTo>
                  <a:cubicBezTo>
                    <a:pt x="351902" y="73928"/>
                    <a:pt x="330580" y="95250"/>
                    <a:pt x="304277" y="95250"/>
                  </a:cubicBezTo>
                  <a:cubicBezTo>
                    <a:pt x="277974" y="95250"/>
                    <a:pt x="256652" y="73928"/>
                    <a:pt x="256652" y="47625"/>
                  </a:cubicBezTo>
                  <a:cubicBezTo>
                    <a:pt x="256652" y="21322"/>
                    <a:pt x="277974" y="0"/>
                    <a:pt x="304277" y="0"/>
                  </a:cubicBezTo>
                  <a:close/>
                  <a:moveTo>
                    <a:pt x="114158" y="0"/>
                  </a:moveTo>
                  <a:cubicBezTo>
                    <a:pt x="140461" y="0"/>
                    <a:pt x="161783" y="21322"/>
                    <a:pt x="161783" y="47625"/>
                  </a:cubicBezTo>
                  <a:cubicBezTo>
                    <a:pt x="161783" y="73928"/>
                    <a:pt x="140461" y="95250"/>
                    <a:pt x="114158" y="95250"/>
                  </a:cubicBezTo>
                  <a:cubicBezTo>
                    <a:pt x="87855" y="95250"/>
                    <a:pt x="66533" y="73928"/>
                    <a:pt x="66533" y="47625"/>
                  </a:cubicBezTo>
                  <a:cubicBezTo>
                    <a:pt x="66533" y="21322"/>
                    <a:pt x="87855" y="0"/>
                    <a:pt x="114158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D5EC922-76EC-1786-A2EC-CDD39B38241C}"/>
                </a:ext>
              </a:extLst>
            </p:cNvPr>
            <p:cNvSpPr/>
            <p:nvPr/>
          </p:nvSpPr>
          <p:spPr>
            <a:xfrm>
              <a:off x="4312756" y="3111837"/>
              <a:ext cx="392594" cy="392594"/>
            </a:xfrm>
            <a:custGeom>
              <a:avLst/>
              <a:gdLst>
                <a:gd name="connsiteX0" fmla="*/ 400063 w 675716"/>
                <a:gd name="connsiteY0" fmla="*/ 590550 h 762000"/>
                <a:gd name="connsiteX1" fmla="*/ 470548 w 675716"/>
                <a:gd name="connsiteY1" fmla="*/ 601980 h 762000"/>
                <a:gd name="connsiteX2" fmla="*/ 554368 w 675716"/>
                <a:gd name="connsiteY2" fmla="*/ 641985 h 762000"/>
                <a:gd name="connsiteX3" fmla="*/ 571513 w 675716"/>
                <a:gd name="connsiteY3" fmla="*/ 676275 h 762000"/>
                <a:gd name="connsiteX4" fmla="*/ 571513 w 675716"/>
                <a:gd name="connsiteY4" fmla="*/ 762000 h 762000"/>
                <a:gd name="connsiteX5" fmla="*/ 228613 w 675716"/>
                <a:gd name="connsiteY5" fmla="*/ 762000 h 762000"/>
                <a:gd name="connsiteX6" fmla="*/ 228613 w 675716"/>
                <a:gd name="connsiteY6" fmla="*/ 676275 h 762000"/>
                <a:gd name="connsiteX7" fmla="*/ 245758 w 675716"/>
                <a:gd name="connsiteY7" fmla="*/ 641985 h 762000"/>
                <a:gd name="connsiteX8" fmla="*/ 329578 w 675716"/>
                <a:gd name="connsiteY8" fmla="*/ 601980 h 762000"/>
                <a:gd name="connsiteX9" fmla="*/ 400063 w 675716"/>
                <a:gd name="connsiteY9" fmla="*/ 590550 h 762000"/>
                <a:gd name="connsiteX10" fmla="*/ 171463 w 675716"/>
                <a:gd name="connsiteY10" fmla="*/ 457200 h 762000"/>
                <a:gd name="connsiteX11" fmla="*/ 241948 w 675716"/>
                <a:gd name="connsiteY11" fmla="*/ 468630 h 762000"/>
                <a:gd name="connsiteX12" fmla="*/ 276238 w 675716"/>
                <a:gd name="connsiteY12" fmla="*/ 480060 h 762000"/>
                <a:gd name="connsiteX13" fmla="*/ 276238 w 675716"/>
                <a:gd name="connsiteY13" fmla="*/ 483870 h 762000"/>
                <a:gd name="connsiteX14" fmla="*/ 310528 w 675716"/>
                <a:gd name="connsiteY14" fmla="*/ 567690 h 762000"/>
                <a:gd name="connsiteX15" fmla="*/ 222898 w 675716"/>
                <a:gd name="connsiteY15" fmla="*/ 611505 h 762000"/>
                <a:gd name="connsiteX16" fmla="*/ 205753 w 675716"/>
                <a:gd name="connsiteY16" fmla="*/ 628650 h 762000"/>
                <a:gd name="connsiteX17" fmla="*/ 13 w 675716"/>
                <a:gd name="connsiteY17" fmla="*/ 628650 h 762000"/>
                <a:gd name="connsiteX18" fmla="*/ 13 w 675716"/>
                <a:gd name="connsiteY18" fmla="*/ 542925 h 762000"/>
                <a:gd name="connsiteX19" fmla="*/ 17158 w 675716"/>
                <a:gd name="connsiteY19" fmla="*/ 508635 h 762000"/>
                <a:gd name="connsiteX20" fmla="*/ 100978 w 675716"/>
                <a:gd name="connsiteY20" fmla="*/ 468630 h 762000"/>
                <a:gd name="connsiteX21" fmla="*/ 171463 w 675716"/>
                <a:gd name="connsiteY21" fmla="*/ 457200 h 762000"/>
                <a:gd name="connsiteX22" fmla="*/ 400063 w 675716"/>
                <a:gd name="connsiteY22" fmla="*/ 396240 h 762000"/>
                <a:gd name="connsiteX23" fmla="*/ 485788 w 675716"/>
                <a:gd name="connsiteY23" fmla="*/ 481965 h 762000"/>
                <a:gd name="connsiteX24" fmla="*/ 400063 w 675716"/>
                <a:gd name="connsiteY24" fmla="*/ 567690 h 762000"/>
                <a:gd name="connsiteX25" fmla="*/ 314338 w 675716"/>
                <a:gd name="connsiteY25" fmla="*/ 481965 h 762000"/>
                <a:gd name="connsiteX26" fmla="*/ 400063 w 675716"/>
                <a:gd name="connsiteY26" fmla="*/ 396240 h 762000"/>
                <a:gd name="connsiteX27" fmla="*/ 171463 w 675716"/>
                <a:gd name="connsiteY27" fmla="*/ 262890 h 762000"/>
                <a:gd name="connsiteX28" fmla="*/ 257188 w 675716"/>
                <a:gd name="connsiteY28" fmla="*/ 348615 h 762000"/>
                <a:gd name="connsiteX29" fmla="*/ 171463 w 675716"/>
                <a:gd name="connsiteY29" fmla="*/ 434340 h 762000"/>
                <a:gd name="connsiteX30" fmla="*/ 85738 w 675716"/>
                <a:gd name="connsiteY30" fmla="*/ 348615 h 762000"/>
                <a:gd name="connsiteX31" fmla="*/ 171463 w 675716"/>
                <a:gd name="connsiteY31" fmla="*/ 262890 h 762000"/>
                <a:gd name="connsiteX32" fmla="*/ 474266 w 675716"/>
                <a:gd name="connsiteY32" fmla="*/ 207740 h 762000"/>
                <a:gd name="connsiteX33" fmla="*/ 453119 w 675716"/>
                <a:gd name="connsiteY33" fmla="*/ 228884 h 762000"/>
                <a:gd name="connsiteX34" fmla="*/ 474262 w 675716"/>
                <a:gd name="connsiteY34" fmla="*/ 250031 h 762000"/>
                <a:gd name="connsiteX35" fmla="*/ 474743 w 675716"/>
                <a:gd name="connsiteY35" fmla="*/ 250028 h 762000"/>
                <a:gd name="connsiteX36" fmla="*/ 495408 w 675716"/>
                <a:gd name="connsiteY36" fmla="*/ 228600 h 762000"/>
                <a:gd name="connsiteX37" fmla="*/ 474266 w 675716"/>
                <a:gd name="connsiteY37" fmla="*/ 207740 h 762000"/>
                <a:gd name="connsiteX38" fmla="*/ 474262 w 675716"/>
                <a:gd name="connsiteY38" fmla="*/ 35719 h 762000"/>
                <a:gd name="connsiteX39" fmla="*/ 466902 w 675716"/>
                <a:gd name="connsiteY39" fmla="*/ 35724 h 762000"/>
                <a:gd name="connsiteX40" fmla="*/ 408349 w 675716"/>
                <a:gd name="connsiteY40" fmla="*/ 101727 h 762000"/>
                <a:gd name="connsiteX41" fmla="*/ 408349 w 675716"/>
                <a:gd name="connsiteY41" fmla="*/ 104108 h 762000"/>
                <a:gd name="connsiteX42" fmla="*/ 435496 w 675716"/>
                <a:gd name="connsiteY42" fmla="*/ 104108 h 762000"/>
                <a:gd name="connsiteX43" fmla="*/ 435496 w 675716"/>
                <a:gd name="connsiteY43" fmla="*/ 101727 h 762000"/>
                <a:gd name="connsiteX44" fmla="*/ 435496 w 675716"/>
                <a:gd name="connsiteY44" fmla="*/ 95135 h 762000"/>
                <a:gd name="connsiteX45" fmla="*/ 474262 w 675716"/>
                <a:gd name="connsiteY45" fmla="*/ 62960 h 762000"/>
                <a:gd name="connsiteX46" fmla="*/ 475705 w 675716"/>
                <a:gd name="connsiteY46" fmla="*/ 62958 h 762000"/>
                <a:gd name="connsiteX47" fmla="*/ 513124 w 675716"/>
                <a:gd name="connsiteY47" fmla="*/ 101727 h 762000"/>
                <a:gd name="connsiteX48" fmla="*/ 474262 w 675716"/>
                <a:gd name="connsiteY48" fmla="*/ 136779 h 762000"/>
                <a:gd name="connsiteX49" fmla="*/ 460737 w 675716"/>
                <a:gd name="connsiteY49" fmla="*/ 136779 h 762000"/>
                <a:gd name="connsiteX50" fmla="*/ 460737 w 675716"/>
                <a:gd name="connsiteY50" fmla="*/ 192881 h 762000"/>
                <a:gd name="connsiteX51" fmla="*/ 487883 w 675716"/>
                <a:gd name="connsiteY51" fmla="*/ 192881 h 762000"/>
                <a:gd name="connsiteX52" fmla="*/ 487883 w 675716"/>
                <a:gd name="connsiteY52" fmla="*/ 162878 h 762000"/>
                <a:gd name="connsiteX53" fmla="*/ 540271 w 675716"/>
                <a:gd name="connsiteY53" fmla="*/ 101727 h 762000"/>
                <a:gd name="connsiteX54" fmla="*/ 540271 w 675716"/>
                <a:gd name="connsiteY54" fmla="*/ 100194 h 762000"/>
                <a:gd name="connsiteX55" fmla="*/ 474262 w 675716"/>
                <a:gd name="connsiteY55" fmla="*/ 35719 h 762000"/>
                <a:gd name="connsiteX56" fmla="*/ 296050 w 675716"/>
                <a:gd name="connsiteY56" fmla="*/ 0 h 762000"/>
                <a:gd name="connsiteX57" fmla="*/ 655809 w 675716"/>
                <a:gd name="connsiteY57" fmla="*/ 0 h 762000"/>
                <a:gd name="connsiteX58" fmla="*/ 675716 w 675716"/>
                <a:gd name="connsiteY58" fmla="*/ 20098 h 762000"/>
                <a:gd name="connsiteX59" fmla="*/ 675716 w 675716"/>
                <a:gd name="connsiteY59" fmla="*/ 265652 h 762000"/>
                <a:gd name="connsiteX60" fmla="*/ 655809 w 675716"/>
                <a:gd name="connsiteY60" fmla="*/ 285750 h 762000"/>
                <a:gd name="connsiteX61" fmla="*/ 432162 w 675716"/>
                <a:gd name="connsiteY61" fmla="*/ 285750 h 762000"/>
                <a:gd name="connsiteX62" fmla="*/ 353200 w 675716"/>
                <a:gd name="connsiteY62" fmla="*/ 366141 h 762000"/>
                <a:gd name="connsiteX63" fmla="*/ 353200 w 675716"/>
                <a:gd name="connsiteY63" fmla="*/ 285750 h 762000"/>
                <a:gd name="connsiteX64" fmla="*/ 296050 w 675716"/>
                <a:gd name="connsiteY64" fmla="*/ 285750 h 762000"/>
                <a:gd name="connsiteX65" fmla="*/ 295854 w 675716"/>
                <a:gd name="connsiteY65" fmla="*/ 285747 h 762000"/>
                <a:gd name="connsiteX66" fmla="*/ 276238 w 675716"/>
                <a:gd name="connsiteY66" fmla="*/ 265367 h 762000"/>
                <a:gd name="connsiteX67" fmla="*/ 276238 w 675716"/>
                <a:gd name="connsiteY67" fmla="*/ 20098 h 762000"/>
                <a:gd name="connsiteX68" fmla="*/ 296050 w 675716"/>
                <a:gd name="connsiteY68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75716" h="762000">
                  <a:moveTo>
                    <a:pt x="400063" y="590550"/>
                  </a:moveTo>
                  <a:cubicBezTo>
                    <a:pt x="423957" y="591256"/>
                    <a:pt x="447656" y="595098"/>
                    <a:pt x="470548" y="601980"/>
                  </a:cubicBezTo>
                  <a:cubicBezTo>
                    <a:pt x="501080" y="609016"/>
                    <a:pt x="529694" y="622673"/>
                    <a:pt x="554368" y="641985"/>
                  </a:cubicBezTo>
                  <a:cubicBezTo>
                    <a:pt x="565436" y="649847"/>
                    <a:pt x="571865" y="662703"/>
                    <a:pt x="571513" y="676275"/>
                  </a:cubicBezTo>
                  <a:lnTo>
                    <a:pt x="571513" y="762000"/>
                  </a:lnTo>
                  <a:lnTo>
                    <a:pt x="228613" y="762000"/>
                  </a:lnTo>
                  <a:lnTo>
                    <a:pt x="228613" y="676275"/>
                  </a:lnTo>
                  <a:cubicBezTo>
                    <a:pt x="228672" y="662798"/>
                    <a:pt x="235012" y="650118"/>
                    <a:pt x="245758" y="641985"/>
                  </a:cubicBezTo>
                  <a:cubicBezTo>
                    <a:pt x="271094" y="623767"/>
                    <a:pt x="299479" y="610219"/>
                    <a:pt x="329578" y="601980"/>
                  </a:cubicBezTo>
                  <a:cubicBezTo>
                    <a:pt x="352325" y="594481"/>
                    <a:pt x="376112" y="590624"/>
                    <a:pt x="400063" y="590550"/>
                  </a:cubicBezTo>
                  <a:close/>
                  <a:moveTo>
                    <a:pt x="171463" y="457200"/>
                  </a:moveTo>
                  <a:cubicBezTo>
                    <a:pt x="195357" y="457905"/>
                    <a:pt x="219055" y="461748"/>
                    <a:pt x="241948" y="468630"/>
                  </a:cubicBezTo>
                  <a:cubicBezTo>
                    <a:pt x="253647" y="471577"/>
                    <a:pt x="265110" y="475398"/>
                    <a:pt x="276238" y="480060"/>
                  </a:cubicBezTo>
                  <a:lnTo>
                    <a:pt x="276238" y="483870"/>
                  </a:lnTo>
                  <a:cubicBezTo>
                    <a:pt x="276607" y="515151"/>
                    <a:pt x="288867" y="545119"/>
                    <a:pt x="310528" y="567690"/>
                  </a:cubicBezTo>
                  <a:cubicBezTo>
                    <a:pt x="279210" y="577634"/>
                    <a:pt x="249643" y="592418"/>
                    <a:pt x="222898" y="611505"/>
                  </a:cubicBezTo>
                  <a:cubicBezTo>
                    <a:pt x="216270" y="616228"/>
                    <a:pt x="210475" y="622023"/>
                    <a:pt x="205753" y="628650"/>
                  </a:cubicBezTo>
                  <a:lnTo>
                    <a:pt x="13" y="628650"/>
                  </a:lnTo>
                  <a:lnTo>
                    <a:pt x="13" y="542925"/>
                  </a:lnTo>
                  <a:cubicBezTo>
                    <a:pt x="-339" y="529353"/>
                    <a:pt x="6090" y="516497"/>
                    <a:pt x="17158" y="508635"/>
                  </a:cubicBezTo>
                  <a:cubicBezTo>
                    <a:pt x="42927" y="491160"/>
                    <a:pt x="71184" y="477674"/>
                    <a:pt x="100978" y="468630"/>
                  </a:cubicBezTo>
                  <a:cubicBezTo>
                    <a:pt x="123724" y="461131"/>
                    <a:pt x="147512" y="457273"/>
                    <a:pt x="171463" y="457200"/>
                  </a:cubicBezTo>
                  <a:close/>
                  <a:moveTo>
                    <a:pt x="400063" y="396240"/>
                  </a:moveTo>
                  <a:cubicBezTo>
                    <a:pt x="447408" y="396240"/>
                    <a:pt x="485788" y="434620"/>
                    <a:pt x="485788" y="481965"/>
                  </a:cubicBezTo>
                  <a:cubicBezTo>
                    <a:pt x="485788" y="529310"/>
                    <a:pt x="447408" y="567690"/>
                    <a:pt x="400063" y="567690"/>
                  </a:cubicBezTo>
                  <a:cubicBezTo>
                    <a:pt x="352718" y="567690"/>
                    <a:pt x="314338" y="529310"/>
                    <a:pt x="314338" y="481965"/>
                  </a:cubicBezTo>
                  <a:cubicBezTo>
                    <a:pt x="314338" y="434620"/>
                    <a:pt x="352718" y="396240"/>
                    <a:pt x="400063" y="396240"/>
                  </a:cubicBezTo>
                  <a:close/>
                  <a:moveTo>
                    <a:pt x="171463" y="262890"/>
                  </a:moveTo>
                  <a:cubicBezTo>
                    <a:pt x="218808" y="262890"/>
                    <a:pt x="257188" y="301270"/>
                    <a:pt x="257188" y="348615"/>
                  </a:cubicBezTo>
                  <a:cubicBezTo>
                    <a:pt x="257188" y="395960"/>
                    <a:pt x="218808" y="434340"/>
                    <a:pt x="171463" y="434340"/>
                  </a:cubicBezTo>
                  <a:cubicBezTo>
                    <a:pt x="124118" y="434340"/>
                    <a:pt x="85738" y="395960"/>
                    <a:pt x="85738" y="348615"/>
                  </a:cubicBezTo>
                  <a:cubicBezTo>
                    <a:pt x="85738" y="301270"/>
                    <a:pt x="124118" y="262890"/>
                    <a:pt x="171463" y="262890"/>
                  </a:cubicBezTo>
                  <a:close/>
                  <a:moveTo>
                    <a:pt x="474266" y="207740"/>
                  </a:moveTo>
                  <a:cubicBezTo>
                    <a:pt x="462588" y="207739"/>
                    <a:pt x="453120" y="217205"/>
                    <a:pt x="453119" y="228884"/>
                  </a:cubicBezTo>
                  <a:cubicBezTo>
                    <a:pt x="453118" y="240562"/>
                    <a:pt x="462584" y="250030"/>
                    <a:pt x="474262" y="250031"/>
                  </a:cubicBezTo>
                  <a:cubicBezTo>
                    <a:pt x="474422" y="250032"/>
                    <a:pt x="474583" y="250031"/>
                    <a:pt x="474743" y="250028"/>
                  </a:cubicBezTo>
                  <a:cubicBezTo>
                    <a:pt x="486366" y="249818"/>
                    <a:pt x="495618" y="240223"/>
                    <a:pt x="495408" y="228600"/>
                  </a:cubicBezTo>
                  <a:cubicBezTo>
                    <a:pt x="495252" y="217035"/>
                    <a:pt x="485832" y="207741"/>
                    <a:pt x="474266" y="207740"/>
                  </a:cubicBezTo>
                  <a:close/>
                  <a:moveTo>
                    <a:pt x="474262" y="35719"/>
                  </a:moveTo>
                  <a:cubicBezTo>
                    <a:pt x="471811" y="35576"/>
                    <a:pt x="469353" y="35578"/>
                    <a:pt x="466902" y="35724"/>
                  </a:cubicBezTo>
                  <a:cubicBezTo>
                    <a:pt x="432507" y="37782"/>
                    <a:pt x="406292" y="67332"/>
                    <a:pt x="408349" y="101727"/>
                  </a:cubicBezTo>
                  <a:lnTo>
                    <a:pt x="408349" y="104108"/>
                  </a:lnTo>
                  <a:lnTo>
                    <a:pt x="435496" y="104108"/>
                  </a:lnTo>
                  <a:lnTo>
                    <a:pt x="435496" y="101727"/>
                  </a:lnTo>
                  <a:cubicBezTo>
                    <a:pt x="435292" y="99534"/>
                    <a:pt x="435292" y="97327"/>
                    <a:pt x="435496" y="95135"/>
                  </a:cubicBezTo>
                  <a:cubicBezTo>
                    <a:pt x="437316" y="75545"/>
                    <a:pt x="454672" y="61140"/>
                    <a:pt x="474262" y="62960"/>
                  </a:cubicBezTo>
                  <a:cubicBezTo>
                    <a:pt x="474743" y="62951"/>
                    <a:pt x="475224" y="62950"/>
                    <a:pt x="475705" y="62958"/>
                  </a:cubicBezTo>
                  <a:cubicBezTo>
                    <a:pt x="496743" y="63331"/>
                    <a:pt x="513497" y="80688"/>
                    <a:pt x="513124" y="101727"/>
                  </a:cubicBezTo>
                  <a:cubicBezTo>
                    <a:pt x="513124" y="122968"/>
                    <a:pt x="497884" y="136779"/>
                    <a:pt x="474262" y="136779"/>
                  </a:cubicBezTo>
                  <a:lnTo>
                    <a:pt x="460737" y="136779"/>
                  </a:lnTo>
                  <a:lnTo>
                    <a:pt x="460737" y="192881"/>
                  </a:lnTo>
                  <a:lnTo>
                    <a:pt x="487883" y="192881"/>
                  </a:lnTo>
                  <a:lnTo>
                    <a:pt x="487883" y="162878"/>
                  </a:lnTo>
                  <a:cubicBezTo>
                    <a:pt x="518505" y="159059"/>
                    <a:pt x="541196" y="132572"/>
                    <a:pt x="540271" y="101727"/>
                  </a:cubicBezTo>
                  <a:cubicBezTo>
                    <a:pt x="540276" y="101216"/>
                    <a:pt x="540276" y="100705"/>
                    <a:pt x="540271" y="100194"/>
                  </a:cubicBezTo>
                  <a:cubicBezTo>
                    <a:pt x="539848" y="64162"/>
                    <a:pt x="510295" y="35296"/>
                    <a:pt x="474262" y="35719"/>
                  </a:cubicBezTo>
                  <a:close/>
                  <a:moveTo>
                    <a:pt x="296050" y="0"/>
                  </a:moveTo>
                  <a:lnTo>
                    <a:pt x="655809" y="0"/>
                  </a:lnTo>
                  <a:cubicBezTo>
                    <a:pt x="666834" y="104"/>
                    <a:pt x="675717" y="9072"/>
                    <a:pt x="675716" y="20098"/>
                  </a:cubicBezTo>
                  <a:lnTo>
                    <a:pt x="675716" y="265652"/>
                  </a:lnTo>
                  <a:cubicBezTo>
                    <a:pt x="675716" y="276678"/>
                    <a:pt x="666834" y="285645"/>
                    <a:pt x="655809" y="285750"/>
                  </a:cubicBezTo>
                  <a:lnTo>
                    <a:pt x="432162" y="285750"/>
                  </a:lnTo>
                  <a:lnTo>
                    <a:pt x="353200" y="366141"/>
                  </a:lnTo>
                  <a:lnTo>
                    <a:pt x="353200" y="285750"/>
                  </a:lnTo>
                  <a:lnTo>
                    <a:pt x="296050" y="285750"/>
                  </a:lnTo>
                  <a:cubicBezTo>
                    <a:pt x="295985" y="285749"/>
                    <a:pt x="295919" y="285748"/>
                    <a:pt x="295854" y="285747"/>
                  </a:cubicBezTo>
                  <a:cubicBezTo>
                    <a:pt x="284809" y="285537"/>
                    <a:pt x="276027" y="276412"/>
                    <a:pt x="276238" y="265367"/>
                  </a:cubicBezTo>
                  <a:lnTo>
                    <a:pt x="276238" y="20098"/>
                  </a:lnTo>
                  <a:cubicBezTo>
                    <a:pt x="276184" y="9088"/>
                    <a:pt x="285040" y="105"/>
                    <a:pt x="29605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65100E5-24B0-5251-7B12-99F85CD053F0}"/>
                </a:ext>
              </a:extLst>
            </p:cNvPr>
            <p:cNvSpPr/>
            <p:nvPr/>
          </p:nvSpPr>
          <p:spPr>
            <a:xfrm>
              <a:off x="4328449" y="5251810"/>
              <a:ext cx="361208" cy="361208"/>
            </a:xfrm>
            <a:custGeom>
              <a:avLst/>
              <a:gdLst>
                <a:gd name="connsiteX0" fmla="*/ 114300 w 657225"/>
                <a:gd name="connsiteY0" fmla="*/ 361950 h 666750"/>
                <a:gd name="connsiteX1" fmla="*/ 257175 w 657225"/>
                <a:gd name="connsiteY1" fmla="*/ 361950 h 666750"/>
                <a:gd name="connsiteX2" fmla="*/ 257175 w 657225"/>
                <a:gd name="connsiteY2" fmla="*/ 552450 h 666750"/>
                <a:gd name="connsiteX3" fmla="*/ 114300 w 657225"/>
                <a:gd name="connsiteY3" fmla="*/ 552450 h 666750"/>
                <a:gd name="connsiteX4" fmla="*/ 314325 w 657225"/>
                <a:gd name="connsiteY4" fmla="*/ 190500 h 666750"/>
                <a:gd name="connsiteX5" fmla="*/ 457200 w 657225"/>
                <a:gd name="connsiteY5" fmla="*/ 190500 h 666750"/>
                <a:gd name="connsiteX6" fmla="*/ 457200 w 657225"/>
                <a:gd name="connsiteY6" fmla="*/ 552450 h 666750"/>
                <a:gd name="connsiteX7" fmla="*/ 314325 w 657225"/>
                <a:gd name="connsiteY7" fmla="*/ 552450 h 666750"/>
                <a:gd name="connsiteX8" fmla="*/ 514350 w 657225"/>
                <a:gd name="connsiteY8" fmla="*/ 0 h 666750"/>
                <a:gd name="connsiteX9" fmla="*/ 657225 w 657225"/>
                <a:gd name="connsiteY9" fmla="*/ 0 h 666750"/>
                <a:gd name="connsiteX10" fmla="*/ 657225 w 657225"/>
                <a:gd name="connsiteY10" fmla="*/ 552450 h 666750"/>
                <a:gd name="connsiteX11" fmla="*/ 514350 w 657225"/>
                <a:gd name="connsiteY11" fmla="*/ 552450 h 666750"/>
                <a:gd name="connsiteX12" fmla="*/ 288226 w 657225"/>
                <a:gd name="connsiteY12" fmla="*/ 0 h 666750"/>
                <a:gd name="connsiteX13" fmla="*/ 419099 w 657225"/>
                <a:gd name="connsiteY13" fmla="*/ 0 h 666750"/>
                <a:gd name="connsiteX14" fmla="*/ 419099 w 657225"/>
                <a:gd name="connsiteY14" fmla="*/ 130874 h 666750"/>
                <a:gd name="connsiteX15" fmla="*/ 367093 w 657225"/>
                <a:gd name="connsiteY15" fmla="*/ 78962 h 666750"/>
                <a:gd name="connsiteX16" fmla="*/ 137254 w 657225"/>
                <a:gd name="connsiteY16" fmla="*/ 308705 h 666750"/>
                <a:gd name="connsiteX17" fmla="*/ 110394 w 657225"/>
                <a:gd name="connsiteY17" fmla="*/ 281845 h 666750"/>
                <a:gd name="connsiteX18" fmla="*/ 340232 w 657225"/>
                <a:gd name="connsiteY18" fmla="*/ 52006 h 666750"/>
                <a:gd name="connsiteX19" fmla="*/ 0 w 657225"/>
                <a:gd name="connsiteY19" fmla="*/ 0 h 666750"/>
                <a:gd name="connsiteX20" fmla="*/ 57150 w 657225"/>
                <a:gd name="connsiteY20" fmla="*/ 0 h 666750"/>
                <a:gd name="connsiteX21" fmla="*/ 57150 w 657225"/>
                <a:gd name="connsiteY21" fmla="*/ 609600 h 666750"/>
                <a:gd name="connsiteX22" fmla="*/ 657225 w 657225"/>
                <a:gd name="connsiteY22" fmla="*/ 609600 h 666750"/>
                <a:gd name="connsiteX23" fmla="*/ 657225 w 657225"/>
                <a:gd name="connsiteY23" fmla="*/ 666750 h 666750"/>
                <a:gd name="connsiteX24" fmla="*/ 0 w 657225"/>
                <a:gd name="connsiteY24" fmla="*/ 66675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225" h="666750">
                  <a:moveTo>
                    <a:pt x="114300" y="361950"/>
                  </a:moveTo>
                  <a:lnTo>
                    <a:pt x="257175" y="361950"/>
                  </a:lnTo>
                  <a:lnTo>
                    <a:pt x="257175" y="552450"/>
                  </a:lnTo>
                  <a:lnTo>
                    <a:pt x="114300" y="552450"/>
                  </a:lnTo>
                  <a:close/>
                  <a:moveTo>
                    <a:pt x="314325" y="190500"/>
                  </a:moveTo>
                  <a:lnTo>
                    <a:pt x="457200" y="190500"/>
                  </a:lnTo>
                  <a:lnTo>
                    <a:pt x="457200" y="552450"/>
                  </a:lnTo>
                  <a:lnTo>
                    <a:pt x="314325" y="552450"/>
                  </a:lnTo>
                  <a:close/>
                  <a:moveTo>
                    <a:pt x="514350" y="0"/>
                  </a:moveTo>
                  <a:lnTo>
                    <a:pt x="657225" y="0"/>
                  </a:lnTo>
                  <a:lnTo>
                    <a:pt x="657225" y="552450"/>
                  </a:lnTo>
                  <a:lnTo>
                    <a:pt x="514350" y="552450"/>
                  </a:lnTo>
                  <a:close/>
                  <a:moveTo>
                    <a:pt x="288226" y="0"/>
                  </a:moveTo>
                  <a:lnTo>
                    <a:pt x="419099" y="0"/>
                  </a:lnTo>
                  <a:lnTo>
                    <a:pt x="419099" y="130874"/>
                  </a:lnTo>
                  <a:lnTo>
                    <a:pt x="367093" y="78962"/>
                  </a:lnTo>
                  <a:lnTo>
                    <a:pt x="137254" y="308705"/>
                  </a:lnTo>
                  <a:lnTo>
                    <a:pt x="110394" y="281845"/>
                  </a:lnTo>
                  <a:lnTo>
                    <a:pt x="340232" y="52006"/>
                  </a:lnTo>
                  <a:close/>
                  <a:moveTo>
                    <a:pt x="0" y="0"/>
                  </a:moveTo>
                  <a:lnTo>
                    <a:pt x="57150" y="0"/>
                  </a:lnTo>
                  <a:lnTo>
                    <a:pt x="57150" y="609600"/>
                  </a:lnTo>
                  <a:lnTo>
                    <a:pt x="657225" y="609600"/>
                  </a:lnTo>
                  <a:lnTo>
                    <a:pt x="657225" y="666750"/>
                  </a:lnTo>
                  <a:lnTo>
                    <a:pt x="0" y="66675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B49DF5D-EF3E-C88F-6F23-C42CBEE41420}"/>
                </a:ext>
              </a:extLst>
            </p:cNvPr>
            <p:cNvSpPr/>
            <p:nvPr/>
          </p:nvSpPr>
          <p:spPr>
            <a:xfrm>
              <a:off x="4296073" y="4156954"/>
              <a:ext cx="425960" cy="425960"/>
            </a:xfrm>
            <a:custGeom>
              <a:avLst/>
              <a:gdLst>
                <a:gd name="connsiteX0" fmla="*/ 345852 w 691715"/>
                <a:gd name="connsiteY0" fmla="*/ 562357 h 710185"/>
                <a:gd name="connsiteX1" fmla="*/ 406812 w 691715"/>
                <a:gd name="connsiteY1" fmla="*/ 571882 h 710185"/>
                <a:gd name="connsiteX2" fmla="*/ 479297 w 691715"/>
                <a:gd name="connsiteY2" fmla="*/ 606457 h 710185"/>
                <a:gd name="connsiteX3" fmla="*/ 494061 w 691715"/>
                <a:gd name="connsiteY3" fmla="*/ 636080 h 710185"/>
                <a:gd name="connsiteX4" fmla="*/ 494061 w 691715"/>
                <a:gd name="connsiteY4" fmla="*/ 710185 h 710185"/>
                <a:gd name="connsiteX5" fmla="*/ 197643 w 691715"/>
                <a:gd name="connsiteY5" fmla="*/ 710185 h 710185"/>
                <a:gd name="connsiteX6" fmla="*/ 197643 w 691715"/>
                <a:gd name="connsiteY6" fmla="*/ 636080 h 710185"/>
                <a:gd name="connsiteX7" fmla="*/ 212502 w 691715"/>
                <a:gd name="connsiteY7" fmla="*/ 606457 h 710185"/>
                <a:gd name="connsiteX8" fmla="*/ 284892 w 691715"/>
                <a:gd name="connsiteY8" fmla="*/ 571882 h 710185"/>
                <a:gd name="connsiteX9" fmla="*/ 345852 w 691715"/>
                <a:gd name="connsiteY9" fmla="*/ 562357 h 710185"/>
                <a:gd name="connsiteX10" fmla="*/ 543496 w 691715"/>
                <a:gd name="connsiteY10" fmla="*/ 504635 h 710185"/>
                <a:gd name="connsiteX11" fmla="*/ 604456 w 691715"/>
                <a:gd name="connsiteY11" fmla="*/ 514160 h 710185"/>
                <a:gd name="connsiteX12" fmla="*/ 676846 w 691715"/>
                <a:gd name="connsiteY12" fmla="*/ 548736 h 710185"/>
                <a:gd name="connsiteX13" fmla="*/ 691705 w 691715"/>
                <a:gd name="connsiteY13" fmla="*/ 578454 h 710185"/>
                <a:gd name="connsiteX14" fmla="*/ 691705 w 691715"/>
                <a:gd name="connsiteY14" fmla="*/ 653035 h 710185"/>
                <a:gd name="connsiteX15" fmla="*/ 527208 w 691715"/>
                <a:gd name="connsiteY15" fmla="*/ 653035 h 710185"/>
                <a:gd name="connsiteX16" fmla="*/ 527208 w 691715"/>
                <a:gd name="connsiteY16" fmla="*/ 636081 h 710185"/>
                <a:gd name="connsiteX17" fmla="*/ 499300 w 691715"/>
                <a:gd name="connsiteY17" fmla="*/ 580169 h 710185"/>
                <a:gd name="connsiteX18" fmla="*/ 423100 w 691715"/>
                <a:gd name="connsiteY18" fmla="*/ 542069 h 710185"/>
                <a:gd name="connsiteX19" fmla="*/ 426529 w 691715"/>
                <a:gd name="connsiteY19" fmla="*/ 538164 h 710185"/>
                <a:gd name="connsiteX20" fmla="*/ 482536 w 691715"/>
                <a:gd name="connsiteY20" fmla="*/ 514160 h 710185"/>
                <a:gd name="connsiteX21" fmla="*/ 543496 w 691715"/>
                <a:gd name="connsiteY21" fmla="*/ 504635 h 710185"/>
                <a:gd name="connsiteX22" fmla="*/ 148590 w 691715"/>
                <a:gd name="connsiteY22" fmla="*/ 504635 h 710185"/>
                <a:gd name="connsiteX23" fmla="*/ 209550 w 691715"/>
                <a:gd name="connsiteY23" fmla="*/ 514160 h 710185"/>
                <a:gd name="connsiteX24" fmla="*/ 263176 w 691715"/>
                <a:gd name="connsiteY24" fmla="*/ 535973 h 710185"/>
                <a:gd name="connsiteX25" fmla="*/ 268605 w 691715"/>
                <a:gd name="connsiteY25" fmla="*/ 542164 h 710185"/>
                <a:gd name="connsiteX26" fmla="*/ 193739 w 691715"/>
                <a:gd name="connsiteY26" fmla="*/ 579311 h 710185"/>
                <a:gd name="connsiteX27" fmla="*/ 192500 w 691715"/>
                <a:gd name="connsiteY27" fmla="*/ 580169 h 710185"/>
                <a:gd name="connsiteX28" fmla="*/ 191357 w 691715"/>
                <a:gd name="connsiteY28" fmla="*/ 581121 h 710185"/>
                <a:gd name="connsiteX29" fmla="*/ 164687 w 691715"/>
                <a:gd name="connsiteY29" fmla="*/ 636080 h 710185"/>
                <a:gd name="connsiteX30" fmla="*/ 164687 w 691715"/>
                <a:gd name="connsiteY30" fmla="*/ 653035 h 710185"/>
                <a:gd name="connsiteX31" fmla="*/ 0 w 691715"/>
                <a:gd name="connsiteY31" fmla="*/ 653035 h 710185"/>
                <a:gd name="connsiteX32" fmla="*/ 0 w 691715"/>
                <a:gd name="connsiteY32" fmla="*/ 578454 h 710185"/>
                <a:gd name="connsiteX33" fmla="*/ 15240 w 691715"/>
                <a:gd name="connsiteY33" fmla="*/ 548736 h 710185"/>
                <a:gd name="connsiteX34" fmla="*/ 87630 w 691715"/>
                <a:gd name="connsiteY34" fmla="*/ 514160 h 710185"/>
                <a:gd name="connsiteX35" fmla="*/ 148590 w 691715"/>
                <a:gd name="connsiteY35" fmla="*/ 504635 h 710185"/>
                <a:gd name="connsiteX36" fmla="*/ 345853 w 691715"/>
                <a:gd name="connsiteY36" fmla="*/ 393955 h 710185"/>
                <a:gd name="connsiteX37" fmla="*/ 419957 w 691715"/>
                <a:gd name="connsiteY37" fmla="*/ 468060 h 710185"/>
                <a:gd name="connsiteX38" fmla="*/ 345853 w 691715"/>
                <a:gd name="connsiteY38" fmla="*/ 542164 h 710185"/>
                <a:gd name="connsiteX39" fmla="*/ 271748 w 691715"/>
                <a:gd name="connsiteY39" fmla="*/ 468060 h 710185"/>
                <a:gd name="connsiteX40" fmla="*/ 345853 w 691715"/>
                <a:gd name="connsiteY40" fmla="*/ 393955 h 710185"/>
                <a:gd name="connsiteX41" fmla="*/ 543496 w 691715"/>
                <a:gd name="connsiteY41" fmla="*/ 336328 h 710185"/>
                <a:gd name="connsiteX42" fmla="*/ 617601 w 691715"/>
                <a:gd name="connsiteY42" fmla="*/ 410432 h 710185"/>
                <a:gd name="connsiteX43" fmla="*/ 543496 w 691715"/>
                <a:gd name="connsiteY43" fmla="*/ 484537 h 710185"/>
                <a:gd name="connsiteX44" fmla="*/ 469392 w 691715"/>
                <a:gd name="connsiteY44" fmla="*/ 410432 h 710185"/>
                <a:gd name="connsiteX45" fmla="*/ 543496 w 691715"/>
                <a:gd name="connsiteY45" fmla="*/ 336328 h 710185"/>
                <a:gd name="connsiteX46" fmla="*/ 148208 w 691715"/>
                <a:gd name="connsiteY46" fmla="*/ 336328 h 710185"/>
                <a:gd name="connsiteX47" fmla="*/ 222313 w 691715"/>
                <a:gd name="connsiteY47" fmla="*/ 410432 h 710185"/>
                <a:gd name="connsiteX48" fmla="*/ 148208 w 691715"/>
                <a:gd name="connsiteY48" fmla="*/ 484537 h 710185"/>
                <a:gd name="connsiteX49" fmla="*/ 74104 w 691715"/>
                <a:gd name="connsiteY49" fmla="*/ 410432 h 710185"/>
                <a:gd name="connsiteX50" fmla="*/ 148208 w 691715"/>
                <a:gd name="connsiteY50" fmla="*/ 336328 h 710185"/>
                <a:gd name="connsiteX51" fmla="*/ 315753 w 691715"/>
                <a:gd name="connsiteY51" fmla="*/ 319660 h 710185"/>
                <a:gd name="connsiteX52" fmla="*/ 376618 w 691715"/>
                <a:gd name="connsiteY52" fmla="*/ 319660 h 710185"/>
                <a:gd name="connsiteX53" fmla="*/ 346138 w 691715"/>
                <a:gd name="connsiteY53" fmla="*/ 348235 h 710185"/>
                <a:gd name="connsiteX54" fmla="*/ 315753 w 691715"/>
                <a:gd name="connsiteY54" fmla="*/ 319660 h 710185"/>
                <a:gd name="connsiteX55" fmla="*/ 304228 w 691715"/>
                <a:gd name="connsiteY55" fmla="*/ 272511 h 710185"/>
                <a:gd name="connsiteX56" fmla="*/ 388143 w 691715"/>
                <a:gd name="connsiteY56" fmla="*/ 272511 h 710185"/>
                <a:gd name="connsiteX57" fmla="*/ 402430 w 691715"/>
                <a:gd name="connsiteY57" fmla="*/ 286799 h 710185"/>
                <a:gd name="connsiteX58" fmla="*/ 388143 w 691715"/>
                <a:gd name="connsiteY58" fmla="*/ 301086 h 710185"/>
                <a:gd name="connsiteX59" fmla="*/ 304228 w 691715"/>
                <a:gd name="connsiteY59" fmla="*/ 301086 h 710185"/>
                <a:gd name="connsiteX60" fmla="*/ 289940 w 691715"/>
                <a:gd name="connsiteY60" fmla="*/ 286799 h 710185"/>
                <a:gd name="connsiteX61" fmla="*/ 304228 w 691715"/>
                <a:gd name="connsiteY61" fmla="*/ 272511 h 710185"/>
                <a:gd name="connsiteX62" fmla="*/ 350615 w 691715"/>
                <a:gd name="connsiteY62" fmla="*/ 52960 h 710185"/>
                <a:gd name="connsiteX63" fmla="*/ 350615 w 691715"/>
                <a:gd name="connsiteY63" fmla="*/ 109919 h 710185"/>
                <a:gd name="connsiteX64" fmla="*/ 402907 w 691715"/>
                <a:gd name="connsiteY64" fmla="*/ 99537 h 710185"/>
                <a:gd name="connsiteX65" fmla="*/ 350615 w 691715"/>
                <a:gd name="connsiteY65" fmla="*/ 195835 h 710185"/>
                <a:gd name="connsiteX66" fmla="*/ 350615 w 691715"/>
                <a:gd name="connsiteY66" fmla="*/ 139923 h 710185"/>
                <a:gd name="connsiteX67" fmla="*/ 300228 w 691715"/>
                <a:gd name="connsiteY67" fmla="*/ 151353 h 710185"/>
                <a:gd name="connsiteX68" fmla="*/ 346138 w 691715"/>
                <a:gd name="connsiteY68" fmla="*/ 27813 h 710185"/>
                <a:gd name="connsiteX69" fmla="*/ 252508 w 691715"/>
                <a:gd name="connsiteY69" fmla="*/ 120396 h 710185"/>
                <a:gd name="connsiteX70" fmla="*/ 252508 w 691715"/>
                <a:gd name="connsiteY70" fmla="*/ 123825 h 710185"/>
                <a:gd name="connsiteX71" fmla="*/ 259175 w 691715"/>
                <a:gd name="connsiteY71" fmla="*/ 156686 h 710185"/>
                <a:gd name="connsiteX72" fmla="*/ 274987 w 691715"/>
                <a:gd name="connsiteY72" fmla="*/ 182404 h 710185"/>
                <a:gd name="connsiteX73" fmla="*/ 302419 w 691715"/>
                <a:gd name="connsiteY73" fmla="*/ 224600 h 710185"/>
                <a:gd name="connsiteX74" fmla="*/ 389953 w 691715"/>
                <a:gd name="connsiteY74" fmla="*/ 224600 h 710185"/>
                <a:gd name="connsiteX75" fmla="*/ 417290 w 691715"/>
                <a:gd name="connsiteY75" fmla="*/ 182404 h 710185"/>
                <a:gd name="connsiteX76" fmla="*/ 433197 w 691715"/>
                <a:gd name="connsiteY76" fmla="*/ 156686 h 710185"/>
                <a:gd name="connsiteX77" fmla="*/ 439864 w 691715"/>
                <a:gd name="connsiteY77" fmla="*/ 123825 h 710185"/>
                <a:gd name="connsiteX78" fmla="*/ 439864 w 691715"/>
                <a:gd name="connsiteY78" fmla="*/ 120396 h 710185"/>
                <a:gd name="connsiteX79" fmla="*/ 346138 w 691715"/>
                <a:gd name="connsiteY79" fmla="*/ 27813 h 710185"/>
                <a:gd name="connsiteX80" fmla="*/ 346138 w 691715"/>
                <a:gd name="connsiteY80" fmla="*/ 0 h 710185"/>
                <a:gd name="connsiteX81" fmla="*/ 467963 w 691715"/>
                <a:gd name="connsiteY81" fmla="*/ 120872 h 710185"/>
                <a:gd name="connsiteX82" fmla="*/ 467963 w 691715"/>
                <a:gd name="connsiteY82" fmla="*/ 125063 h 710185"/>
                <a:gd name="connsiteX83" fmla="*/ 459486 w 691715"/>
                <a:gd name="connsiteY83" fmla="*/ 167259 h 710185"/>
                <a:gd name="connsiteX84" fmla="*/ 438436 w 691715"/>
                <a:gd name="connsiteY84" fmla="*/ 201930 h 710185"/>
                <a:gd name="connsiteX85" fmla="*/ 409861 w 691715"/>
                <a:gd name="connsiteY85" fmla="*/ 248222 h 710185"/>
                <a:gd name="connsiteX86" fmla="*/ 401479 w 691715"/>
                <a:gd name="connsiteY86" fmla="*/ 253460 h 710185"/>
                <a:gd name="connsiteX87" fmla="*/ 290989 w 691715"/>
                <a:gd name="connsiteY87" fmla="*/ 253460 h 710185"/>
                <a:gd name="connsiteX88" fmla="*/ 282607 w 691715"/>
                <a:gd name="connsiteY88" fmla="*/ 248222 h 710185"/>
                <a:gd name="connsiteX89" fmla="*/ 254032 w 691715"/>
                <a:gd name="connsiteY89" fmla="*/ 201930 h 710185"/>
                <a:gd name="connsiteX90" fmla="*/ 232886 w 691715"/>
                <a:gd name="connsiteY90" fmla="*/ 167259 h 710185"/>
                <a:gd name="connsiteX91" fmla="*/ 224409 w 691715"/>
                <a:gd name="connsiteY91" fmla="*/ 124587 h 710185"/>
                <a:gd name="connsiteX92" fmla="*/ 224409 w 691715"/>
                <a:gd name="connsiteY92" fmla="*/ 120396 h 710185"/>
                <a:gd name="connsiteX93" fmla="*/ 346138 w 691715"/>
                <a:gd name="connsiteY93" fmla="*/ 0 h 71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691715" h="710185">
                  <a:moveTo>
                    <a:pt x="345852" y="562357"/>
                  </a:moveTo>
                  <a:cubicBezTo>
                    <a:pt x="366502" y="562841"/>
                    <a:pt x="386998" y="566045"/>
                    <a:pt x="406812" y="571882"/>
                  </a:cubicBezTo>
                  <a:cubicBezTo>
                    <a:pt x="433210" y="577974"/>
                    <a:pt x="457951" y="589776"/>
                    <a:pt x="479297" y="606457"/>
                  </a:cubicBezTo>
                  <a:cubicBezTo>
                    <a:pt x="488838" y="613263"/>
                    <a:pt x="494371" y="624365"/>
                    <a:pt x="494061" y="636080"/>
                  </a:cubicBezTo>
                  <a:lnTo>
                    <a:pt x="494061" y="710185"/>
                  </a:lnTo>
                  <a:lnTo>
                    <a:pt x="197643" y="710185"/>
                  </a:lnTo>
                  <a:lnTo>
                    <a:pt x="197643" y="636080"/>
                  </a:lnTo>
                  <a:cubicBezTo>
                    <a:pt x="197688" y="624424"/>
                    <a:pt x="203187" y="613462"/>
                    <a:pt x="212502" y="606457"/>
                  </a:cubicBezTo>
                  <a:cubicBezTo>
                    <a:pt x="234366" y="590689"/>
                    <a:pt x="258886" y="578977"/>
                    <a:pt x="284892" y="571882"/>
                  </a:cubicBezTo>
                  <a:cubicBezTo>
                    <a:pt x="304577" y="565488"/>
                    <a:pt x="325155" y="562273"/>
                    <a:pt x="345852" y="562357"/>
                  </a:cubicBezTo>
                  <a:close/>
                  <a:moveTo>
                    <a:pt x="543496" y="504635"/>
                  </a:moveTo>
                  <a:cubicBezTo>
                    <a:pt x="564141" y="505176"/>
                    <a:pt x="584630" y="508377"/>
                    <a:pt x="604456" y="514160"/>
                  </a:cubicBezTo>
                  <a:cubicBezTo>
                    <a:pt x="630802" y="520316"/>
                    <a:pt x="655501" y="532111"/>
                    <a:pt x="676846" y="548736"/>
                  </a:cubicBezTo>
                  <a:cubicBezTo>
                    <a:pt x="686424" y="555562"/>
                    <a:pt x="691992" y="566696"/>
                    <a:pt x="691705" y="578454"/>
                  </a:cubicBezTo>
                  <a:lnTo>
                    <a:pt x="691705" y="653035"/>
                  </a:lnTo>
                  <a:lnTo>
                    <a:pt x="527208" y="653035"/>
                  </a:lnTo>
                  <a:lnTo>
                    <a:pt x="527208" y="636081"/>
                  </a:lnTo>
                  <a:cubicBezTo>
                    <a:pt x="527525" y="614020"/>
                    <a:pt x="517121" y="593176"/>
                    <a:pt x="499300" y="580169"/>
                  </a:cubicBezTo>
                  <a:cubicBezTo>
                    <a:pt x="476715" y="562482"/>
                    <a:pt x="450801" y="549524"/>
                    <a:pt x="423100" y="542069"/>
                  </a:cubicBezTo>
                  <a:cubicBezTo>
                    <a:pt x="424338" y="540831"/>
                    <a:pt x="425386" y="539497"/>
                    <a:pt x="426529" y="538164"/>
                  </a:cubicBezTo>
                  <a:cubicBezTo>
                    <a:pt x="443943" y="527503"/>
                    <a:pt x="462807" y="519418"/>
                    <a:pt x="482536" y="514160"/>
                  </a:cubicBezTo>
                  <a:cubicBezTo>
                    <a:pt x="502230" y="507804"/>
                    <a:pt x="522802" y="504590"/>
                    <a:pt x="543496" y="504635"/>
                  </a:cubicBezTo>
                  <a:close/>
                  <a:moveTo>
                    <a:pt x="148590" y="504635"/>
                  </a:moveTo>
                  <a:cubicBezTo>
                    <a:pt x="169235" y="505167"/>
                    <a:pt x="189726" y="508369"/>
                    <a:pt x="209550" y="514160"/>
                  </a:cubicBezTo>
                  <a:cubicBezTo>
                    <a:pt x="228377" y="518828"/>
                    <a:pt x="246437" y="526173"/>
                    <a:pt x="263176" y="535973"/>
                  </a:cubicBezTo>
                  <a:cubicBezTo>
                    <a:pt x="264986" y="538068"/>
                    <a:pt x="266700" y="540164"/>
                    <a:pt x="268605" y="542164"/>
                  </a:cubicBezTo>
                  <a:cubicBezTo>
                    <a:pt x="241848" y="550525"/>
                    <a:pt x="216581" y="563062"/>
                    <a:pt x="193739" y="579311"/>
                  </a:cubicBezTo>
                  <a:lnTo>
                    <a:pt x="192500" y="580169"/>
                  </a:lnTo>
                  <a:lnTo>
                    <a:pt x="191357" y="581121"/>
                  </a:lnTo>
                  <a:cubicBezTo>
                    <a:pt x="174533" y="594401"/>
                    <a:pt x="164708" y="614647"/>
                    <a:pt x="164687" y="636080"/>
                  </a:cubicBezTo>
                  <a:lnTo>
                    <a:pt x="164687" y="653035"/>
                  </a:lnTo>
                  <a:lnTo>
                    <a:pt x="0" y="653035"/>
                  </a:lnTo>
                  <a:lnTo>
                    <a:pt x="0" y="578454"/>
                  </a:lnTo>
                  <a:cubicBezTo>
                    <a:pt x="236" y="566731"/>
                    <a:pt x="5858" y="555769"/>
                    <a:pt x="15240" y="548736"/>
                  </a:cubicBezTo>
                  <a:cubicBezTo>
                    <a:pt x="37144" y="533034"/>
                    <a:pt x="61651" y="521328"/>
                    <a:pt x="87630" y="514160"/>
                  </a:cubicBezTo>
                  <a:cubicBezTo>
                    <a:pt x="107326" y="507811"/>
                    <a:pt x="127896" y="504596"/>
                    <a:pt x="148590" y="504635"/>
                  </a:cubicBezTo>
                  <a:close/>
                  <a:moveTo>
                    <a:pt x="345853" y="393955"/>
                  </a:moveTo>
                  <a:cubicBezTo>
                    <a:pt x="386779" y="393955"/>
                    <a:pt x="419957" y="427133"/>
                    <a:pt x="419957" y="468060"/>
                  </a:cubicBezTo>
                  <a:cubicBezTo>
                    <a:pt x="419957" y="508986"/>
                    <a:pt x="386779" y="542164"/>
                    <a:pt x="345853" y="542164"/>
                  </a:cubicBezTo>
                  <a:cubicBezTo>
                    <a:pt x="304926" y="542164"/>
                    <a:pt x="271748" y="508986"/>
                    <a:pt x="271748" y="468060"/>
                  </a:cubicBezTo>
                  <a:cubicBezTo>
                    <a:pt x="271748" y="427133"/>
                    <a:pt x="304926" y="393955"/>
                    <a:pt x="345853" y="393955"/>
                  </a:cubicBezTo>
                  <a:close/>
                  <a:moveTo>
                    <a:pt x="543496" y="336328"/>
                  </a:moveTo>
                  <a:cubicBezTo>
                    <a:pt x="584423" y="336328"/>
                    <a:pt x="617601" y="369506"/>
                    <a:pt x="617601" y="410432"/>
                  </a:cubicBezTo>
                  <a:cubicBezTo>
                    <a:pt x="617601" y="451359"/>
                    <a:pt x="584423" y="484537"/>
                    <a:pt x="543496" y="484537"/>
                  </a:cubicBezTo>
                  <a:cubicBezTo>
                    <a:pt x="502570" y="484537"/>
                    <a:pt x="469392" y="451359"/>
                    <a:pt x="469392" y="410432"/>
                  </a:cubicBezTo>
                  <a:cubicBezTo>
                    <a:pt x="469392" y="369506"/>
                    <a:pt x="502570" y="336328"/>
                    <a:pt x="543496" y="336328"/>
                  </a:cubicBezTo>
                  <a:close/>
                  <a:moveTo>
                    <a:pt x="148208" y="336328"/>
                  </a:moveTo>
                  <a:cubicBezTo>
                    <a:pt x="189135" y="336328"/>
                    <a:pt x="222313" y="369506"/>
                    <a:pt x="222313" y="410432"/>
                  </a:cubicBezTo>
                  <a:cubicBezTo>
                    <a:pt x="222313" y="451359"/>
                    <a:pt x="189135" y="484537"/>
                    <a:pt x="148208" y="484537"/>
                  </a:cubicBezTo>
                  <a:cubicBezTo>
                    <a:pt x="107282" y="484537"/>
                    <a:pt x="74104" y="451359"/>
                    <a:pt x="74104" y="410432"/>
                  </a:cubicBezTo>
                  <a:cubicBezTo>
                    <a:pt x="74104" y="369506"/>
                    <a:pt x="107282" y="336328"/>
                    <a:pt x="148208" y="336328"/>
                  </a:cubicBezTo>
                  <a:close/>
                  <a:moveTo>
                    <a:pt x="315753" y="319660"/>
                  </a:moveTo>
                  <a:lnTo>
                    <a:pt x="376618" y="319660"/>
                  </a:lnTo>
                  <a:cubicBezTo>
                    <a:pt x="375564" y="335724"/>
                    <a:pt x="362236" y="348220"/>
                    <a:pt x="346138" y="348235"/>
                  </a:cubicBezTo>
                  <a:cubicBezTo>
                    <a:pt x="330058" y="348216"/>
                    <a:pt x="316758" y="335709"/>
                    <a:pt x="315753" y="319660"/>
                  </a:cubicBezTo>
                  <a:close/>
                  <a:moveTo>
                    <a:pt x="304228" y="272511"/>
                  </a:moveTo>
                  <a:lnTo>
                    <a:pt x="388143" y="272511"/>
                  </a:lnTo>
                  <a:cubicBezTo>
                    <a:pt x="396033" y="272511"/>
                    <a:pt x="402430" y="278908"/>
                    <a:pt x="402430" y="286799"/>
                  </a:cubicBezTo>
                  <a:cubicBezTo>
                    <a:pt x="402430" y="294689"/>
                    <a:pt x="396033" y="301086"/>
                    <a:pt x="388143" y="301086"/>
                  </a:cubicBezTo>
                  <a:lnTo>
                    <a:pt x="304228" y="301086"/>
                  </a:lnTo>
                  <a:cubicBezTo>
                    <a:pt x="296337" y="301086"/>
                    <a:pt x="289940" y="294689"/>
                    <a:pt x="289940" y="286799"/>
                  </a:cubicBezTo>
                  <a:cubicBezTo>
                    <a:pt x="289940" y="278908"/>
                    <a:pt x="296337" y="272511"/>
                    <a:pt x="304228" y="272511"/>
                  </a:cubicBezTo>
                  <a:close/>
                  <a:moveTo>
                    <a:pt x="350615" y="52960"/>
                  </a:moveTo>
                  <a:lnTo>
                    <a:pt x="350615" y="109919"/>
                  </a:lnTo>
                  <a:lnTo>
                    <a:pt x="402907" y="99537"/>
                  </a:lnTo>
                  <a:lnTo>
                    <a:pt x="350615" y="195835"/>
                  </a:lnTo>
                  <a:lnTo>
                    <a:pt x="350615" y="139923"/>
                  </a:lnTo>
                  <a:lnTo>
                    <a:pt x="300228" y="151353"/>
                  </a:lnTo>
                  <a:close/>
                  <a:moveTo>
                    <a:pt x="346138" y="27813"/>
                  </a:moveTo>
                  <a:cubicBezTo>
                    <a:pt x="294961" y="28116"/>
                    <a:pt x="253387" y="69225"/>
                    <a:pt x="252508" y="120396"/>
                  </a:cubicBezTo>
                  <a:lnTo>
                    <a:pt x="252508" y="123825"/>
                  </a:lnTo>
                  <a:cubicBezTo>
                    <a:pt x="252902" y="135071"/>
                    <a:pt x="255156" y="146175"/>
                    <a:pt x="259175" y="156686"/>
                  </a:cubicBezTo>
                  <a:cubicBezTo>
                    <a:pt x="262896" y="166121"/>
                    <a:pt x="268248" y="174826"/>
                    <a:pt x="274987" y="182404"/>
                  </a:cubicBezTo>
                  <a:cubicBezTo>
                    <a:pt x="285718" y="195371"/>
                    <a:pt x="294922" y="209530"/>
                    <a:pt x="302419" y="224600"/>
                  </a:cubicBezTo>
                  <a:lnTo>
                    <a:pt x="389953" y="224600"/>
                  </a:lnTo>
                  <a:cubicBezTo>
                    <a:pt x="397416" y="209532"/>
                    <a:pt x="406589" y="195373"/>
                    <a:pt x="417290" y="182404"/>
                  </a:cubicBezTo>
                  <a:cubicBezTo>
                    <a:pt x="424059" y="174829"/>
                    <a:pt x="429442" y="166125"/>
                    <a:pt x="433197" y="156686"/>
                  </a:cubicBezTo>
                  <a:cubicBezTo>
                    <a:pt x="437217" y="146175"/>
                    <a:pt x="439470" y="135071"/>
                    <a:pt x="439864" y="123825"/>
                  </a:cubicBezTo>
                  <a:lnTo>
                    <a:pt x="439864" y="120396"/>
                  </a:lnTo>
                  <a:cubicBezTo>
                    <a:pt x="438935" y="69210"/>
                    <a:pt x="397333" y="28115"/>
                    <a:pt x="346138" y="27813"/>
                  </a:cubicBezTo>
                  <a:close/>
                  <a:moveTo>
                    <a:pt x="346138" y="0"/>
                  </a:moveTo>
                  <a:cubicBezTo>
                    <a:pt x="412859" y="459"/>
                    <a:pt x="466980" y="54157"/>
                    <a:pt x="467963" y="120872"/>
                  </a:cubicBezTo>
                  <a:lnTo>
                    <a:pt x="467963" y="125063"/>
                  </a:lnTo>
                  <a:cubicBezTo>
                    <a:pt x="467493" y="139500"/>
                    <a:pt x="464628" y="153760"/>
                    <a:pt x="459486" y="167259"/>
                  </a:cubicBezTo>
                  <a:cubicBezTo>
                    <a:pt x="454565" y="179965"/>
                    <a:pt x="447439" y="191702"/>
                    <a:pt x="438436" y="201930"/>
                  </a:cubicBezTo>
                  <a:cubicBezTo>
                    <a:pt x="427147" y="216199"/>
                    <a:pt x="417557" y="231735"/>
                    <a:pt x="409861" y="248222"/>
                  </a:cubicBezTo>
                  <a:cubicBezTo>
                    <a:pt x="408262" y="251394"/>
                    <a:pt x="405031" y="253414"/>
                    <a:pt x="401479" y="253460"/>
                  </a:cubicBezTo>
                  <a:lnTo>
                    <a:pt x="290989" y="253460"/>
                  </a:lnTo>
                  <a:cubicBezTo>
                    <a:pt x="287437" y="253414"/>
                    <a:pt x="284205" y="251394"/>
                    <a:pt x="282607" y="248222"/>
                  </a:cubicBezTo>
                  <a:cubicBezTo>
                    <a:pt x="274917" y="231731"/>
                    <a:pt x="265327" y="216195"/>
                    <a:pt x="254032" y="201930"/>
                  </a:cubicBezTo>
                  <a:cubicBezTo>
                    <a:pt x="244971" y="191728"/>
                    <a:pt x="237809" y="179985"/>
                    <a:pt x="232886" y="167259"/>
                  </a:cubicBezTo>
                  <a:cubicBezTo>
                    <a:pt x="227601" y="153636"/>
                    <a:pt x="224732" y="139195"/>
                    <a:pt x="224409" y="124587"/>
                  </a:cubicBezTo>
                  <a:lnTo>
                    <a:pt x="224409" y="120396"/>
                  </a:lnTo>
                  <a:cubicBezTo>
                    <a:pt x="225597" y="53882"/>
                    <a:pt x="279616" y="454"/>
                    <a:pt x="34613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1CEE13F-C8B1-7D30-13F2-45B694189555}"/>
              </a:ext>
            </a:extLst>
          </p:cNvPr>
          <p:cNvSpPr txBox="1"/>
          <p:nvPr/>
        </p:nvSpPr>
        <p:spPr>
          <a:xfrm>
            <a:off x="8514921" y="553838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20%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35E3E49-2B43-DB86-8F9F-F7FF6AE80901}"/>
              </a:ext>
            </a:extLst>
          </p:cNvPr>
          <p:cNvSpPr txBox="1"/>
          <p:nvPr/>
        </p:nvSpPr>
        <p:spPr>
          <a:xfrm>
            <a:off x="8503920" y="4706068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40%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89C9D5F-6B43-90B5-A906-07A8A53EA1BF}"/>
              </a:ext>
            </a:extLst>
          </p:cNvPr>
          <p:cNvSpPr txBox="1"/>
          <p:nvPr/>
        </p:nvSpPr>
        <p:spPr>
          <a:xfrm>
            <a:off x="8494257" y="3663497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60%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D09D22-780B-066A-2E3D-0AB4BE866782}"/>
              </a:ext>
            </a:extLst>
          </p:cNvPr>
          <p:cNvSpPr txBox="1"/>
          <p:nvPr/>
        </p:nvSpPr>
        <p:spPr>
          <a:xfrm>
            <a:off x="8503920" y="2744212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22482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AA72-7606-D004-6252-D78B9B13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5312"/>
            <a:ext cx="78867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Foundation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E1FD-C171-5576-DBD4-00D0DF10C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36" y="1554480"/>
            <a:ext cx="8725364" cy="4622483"/>
          </a:xfrm>
        </p:spPr>
        <p:txBody>
          <a:bodyPr vert="horz" lIns="68580" tIns="34290" rIns="68580" bIns="34290" rtlCol="0" anchor="t">
            <a:normAutofit fontScale="47500" lnSpcReduction="20000"/>
          </a:bodyPr>
          <a:lstStyle/>
          <a:p>
            <a:r>
              <a:rPr lang="en-US" sz="4100" b="1" dirty="0"/>
              <a:t>What is COACHE?</a:t>
            </a:r>
          </a:p>
          <a:p>
            <a:pPr lvl="1"/>
            <a:r>
              <a:rPr lang="en-US" sz="4000" dirty="0"/>
              <a:t>More than just a survey</a:t>
            </a:r>
          </a:p>
          <a:p>
            <a:pPr marL="0" indent="0">
              <a:buNone/>
            </a:pPr>
            <a:endParaRPr lang="en-US" sz="4100" dirty="0"/>
          </a:p>
          <a:p>
            <a:r>
              <a:rPr lang="en-US" sz="4100" b="1" dirty="0"/>
              <a:t>Why COACHE?</a:t>
            </a:r>
          </a:p>
          <a:p>
            <a:pPr lvl="1"/>
            <a:r>
              <a:rPr lang="en-US" sz="4200" dirty="0"/>
              <a:t>Improve faculty recruitment </a:t>
            </a:r>
          </a:p>
          <a:p>
            <a:pPr marL="342900" lvl="1" indent="0">
              <a:buNone/>
            </a:pPr>
            <a:r>
              <a:rPr lang="en-US" sz="4200" dirty="0"/>
              <a:t>     and retention</a:t>
            </a:r>
          </a:p>
          <a:p>
            <a:pPr lvl="1"/>
            <a:r>
              <a:rPr lang="en-US" sz="4200" dirty="0"/>
              <a:t>Strategic plan</a:t>
            </a:r>
          </a:p>
          <a:p>
            <a:pPr lvl="1"/>
            <a:r>
              <a:rPr lang="en-US" sz="4200" dirty="0"/>
              <a:t>Faculty development</a:t>
            </a:r>
          </a:p>
          <a:p>
            <a:pPr lvl="1"/>
            <a:r>
              <a:rPr lang="en-US" sz="4200" dirty="0"/>
              <a:t>Resource allocation</a:t>
            </a:r>
          </a:p>
          <a:p>
            <a:endParaRPr lang="en-US" sz="2800" dirty="0"/>
          </a:p>
          <a:p>
            <a:r>
              <a:rPr lang="en-US" sz="4600" b="1" dirty="0"/>
              <a:t>How will we do this?</a:t>
            </a:r>
          </a:p>
          <a:p>
            <a:pPr lvl="1"/>
            <a:r>
              <a:rPr lang="en-US" sz="4200" dirty="0"/>
              <a:t>Lencioni Team Model</a:t>
            </a:r>
          </a:p>
          <a:p>
            <a:pPr lvl="2"/>
            <a:r>
              <a:rPr lang="en-US" sz="4200" dirty="0"/>
              <a:t>Trust</a:t>
            </a:r>
          </a:p>
          <a:p>
            <a:pPr lvl="2"/>
            <a:r>
              <a:rPr lang="en-US" sz="4200" dirty="0"/>
              <a:t>Conflict</a:t>
            </a:r>
          </a:p>
          <a:p>
            <a:pPr lvl="2"/>
            <a:r>
              <a:rPr lang="en-US" sz="4200" dirty="0"/>
              <a:t>Commitment</a:t>
            </a:r>
          </a:p>
          <a:p>
            <a:pPr lvl="2"/>
            <a:r>
              <a:rPr lang="en-US" sz="4200" dirty="0"/>
              <a:t>Accountability</a:t>
            </a:r>
          </a:p>
          <a:p>
            <a:pPr lvl="2"/>
            <a:r>
              <a:rPr lang="en-US" sz="4200" dirty="0"/>
              <a:t>Results</a:t>
            </a:r>
          </a:p>
          <a:p>
            <a:pPr lvl="2"/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2F5C5-212B-FF7F-5B2F-FBE47B67962A}"/>
              </a:ext>
            </a:extLst>
          </p:cNvPr>
          <p:cNvSpPr/>
          <p:nvPr/>
        </p:nvSpPr>
        <p:spPr>
          <a:xfrm>
            <a:off x="0" y="6486144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6E47BD1-1983-6181-E606-FD4734983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graphicFrame>
        <p:nvGraphicFramePr>
          <p:cNvPr id="146" name="Diagram 145">
            <a:extLst>
              <a:ext uri="{FF2B5EF4-FFF2-40B4-BE49-F238E27FC236}">
                <a16:creationId xmlns:a16="http://schemas.microsoft.com/office/drawing/2014/main" id="{5D3EC523-EFB7-1009-1DDA-42535C635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508527"/>
              </p:ext>
            </p:extLst>
          </p:nvPr>
        </p:nvGraphicFramePr>
        <p:xfrm>
          <a:off x="2798362" y="1353313"/>
          <a:ext cx="6345638" cy="5132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05A5DFE5-D758-DB3B-088E-7E6E455E7FFA}"/>
              </a:ext>
            </a:extLst>
          </p:cNvPr>
          <p:cNvSpPr txBox="1"/>
          <p:nvPr/>
        </p:nvSpPr>
        <p:spPr>
          <a:xfrm>
            <a:off x="5494127" y="1965097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8444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0FCE2A-1FD7-D645-9796-4116FEC57E4E}"/>
              </a:ext>
            </a:extLst>
          </p:cNvPr>
          <p:cNvGrpSpPr/>
          <p:nvPr/>
        </p:nvGrpSpPr>
        <p:grpSpPr>
          <a:xfrm>
            <a:off x="1796143" y="777835"/>
            <a:ext cx="5551714" cy="5551714"/>
            <a:chOff x="1796143" y="966651"/>
            <a:chExt cx="5551714" cy="5551714"/>
          </a:xfrm>
        </p:grpSpPr>
        <p:grpSp>
          <p:nvGrpSpPr>
            <p:cNvPr id="41" name="Group 40"/>
            <p:cNvGrpSpPr/>
            <p:nvPr/>
          </p:nvGrpSpPr>
          <p:grpSpPr>
            <a:xfrm rot="1923192">
              <a:off x="1796143" y="966651"/>
              <a:ext cx="5551714" cy="5551714"/>
              <a:chOff x="3161213" y="966651"/>
              <a:chExt cx="5551714" cy="5551714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161213" y="966651"/>
                <a:ext cx="5551714" cy="5551714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289594" y="1095032"/>
                <a:ext cx="5294952" cy="5294949"/>
                <a:chOff x="4124279" y="1750038"/>
                <a:chExt cx="3854074" cy="3854073"/>
              </a:xfrm>
            </p:grpSpPr>
            <p:sp>
              <p:nvSpPr>
                <p:cNvPr id="6" name="Oval 5"/>
                <p:cNvSpPr>
                  <a:spLocks noChangeAspect="1"/>
                </p:cNvSpPr>
                <p:nvPr/>
              </p:nvSpPr>
              <p:spPr>
                <a:xfrm>
                  <a:off x="4124279" y="1750038"/>
                  <a:ext cx="3854074" cy="3854073"/>
                </a:xfrm>
                <a:prstGeom prst="ellipse">
                  <a:avLst/>
                </a:prstGeom>
                <a:solidFill>
                  <a:srgbClr val="DE2C2C"/>
                </a:solidFill>
                <a:ln w="57150"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381479" y="3007871"/>
                  <a:ext cx="1339674" cy="1338408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57150">
                  <a:solidFill>
                    <a:schemeClr val="accent2">
                      <a:lumMod val="7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br>
                    <a: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 pitchFamily="34" charset="0"/>
                    </a:rPr>
                  </a:br>
                  <a:endPara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8" name="Straight Connector 7"/>
                <p:cNvCxnSpPr/>
                <p:nvPr/>
              </p:nvCxnSpPr>
              <p:spPr>
                <a:xfrm rot="19676808">
                  <a:off x="4614351" y="2542910"/>
                  <a:ext cx="582374" cy="1081553"/>
                </a:xfrm>
                <a:prstGeom prst="line">
                  <a:avLst/>
                </a:prstGeom>
                <a:solidFill>
                  <a:schemeClr val="accent1">
                    <a:lumMod val="75000"/>
                  </a:schemeClr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9" name="Straight Connector 8"/>
                <p:cNvCxnSpPr>
                  <a:stCxn id="6" idx="0"/>
                  <a:endCxn id="7" idx="0"/>
                </p:cNvCxnSpPr>
                <p:nvPr/>
              </p:nvCxnSpPr>
              <p:spPr>
                <a:xfrm rot="30767">
                  <a:off x="6045687" y="1750063"/>
                  <a:ext cx="11257" cy="1257783"/>
                </a:xfrm>
                <a:prstGeom prst="line">
                  <a:avLst/>
                </a:prstGeom>
                <a:solidFill>
                  <a:schemeClr val="accent1">
                    <a:lumMod val="75000"/>
                  </a:schemeClr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19769233" flipV="1">
                  <a:off x="6545929" y="2993243"/>
                  <a:ext cx="1245568" cy="28524"/>
                </a:xfrm>
                <a:prstGeom prst="line">
                  <a:avLst/>
                </a:prstGeom>
                <a:solidFill>
                  <a:schemeClr val="accent1">
                    <a:lumMod val="75000"/>
                  </a:schemeClr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9769233" flipV="1">
                  <a:off x="4337685" y="4372683"/>
                  <a:ext cx="1245568" cy="38032"/>
                </a:xfrm>
                <a:prstGeom prst="line">
                  <a:avLst/>
                </a:prstGeom>
                <a:solidFill>
                  <a:schemeClr val="accent1">
                    <a:lumMod val="75000"/>
                  </a:schemeClr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19676808">
                  <a:off x="6889198" y="3674038"/>
                  <a:ext cx="684059" cy="1109285"/>
                </a:xfrm>
                <a:prstGeom prst="line">
                  <a:avLst/>
                </a:prstGeom>
                <a:solidFill>
                  <a:schemeClr val="accent1">
                    <a:lumMod val="75000"/>
                  </a:schemeClr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Connector 63"/>
                <p:cNvCxnSpPr>
                  <a:stCxn id="7" idx="4"/>
                  <a:endCxn id="6" idx="4"/>
                </p:cNvCxnSpPr>
                <p:nvPr/>
              </p:nvCxnSpPr>
              <p:spPr>
                <a:xfrm rot="30767">
                  <a:off x="6045687" y="4346304"/>
                  <a:ext cx="11257" cy="1257783"/>
                </a:xfrm>
                <a:prstGeom prst="line">
                  <a:avLst/>
                </a:prstGeom>
                <a:solidFill>
                  <a:schemeClr val="accent1">
                    <a:lumMod val="75000"/>
                  </a:schemeClr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50" name="Rectangle 49"/>
            <p:cNvSpPr/>
            <p:nvPr/>
          </p:nvSpPr>
          <p:spPr>
            <a:xfrm>
              <a:off x="5404231" y="2368367"/>
              <a:ext cx="15255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Faculty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Governance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787392" y="3542451"/>
              <a:ext cx="15692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Stakeholders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AFF435-286C-C443-9C1C-D28F7B491555}"/>
                </a:ext>
              </a:extLst>
            </p:cNvPr>
            <p:cNvSpPr/>
            <p:nvPr/>
          </p:nvSpPr>
          <p:spPr>
            <a:xfrm>
              <a:off x="5466933" y="3905309"/>
              <a:ext cx="13278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Board of Trustees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057D3A8-D6CE-BA47-B7B4-802350612C7C}"/>
                </a:ext>
              </a:extLst>
            </p:cNvPr>
            <p:cNvSpPr/>
            <p:nvPr/>
          </p:nvSpPr>
          <p:spPr>
            <a:xfrm>
              <a:off x="3871417" y="4817936"/>
              <a:ext cx="13278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Full-time Faculty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4899FA-2285-F442-8116-16E060593CC9}"/>
                </a:ext>
              </a:extLst>
            </p:cNvPr>
            <p:cNvSpPr/>
            <p:nvPr/>
          </p:nvSpPr>
          <p:spPr>
            <a:xfrm>
              <a:off x="3635710" y="1799603"/>
              <a:ext cx="18725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Administration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44B06A-2424-504C-A7FD-1D0221AF4C30}"/>
                </a:ext>
              </a:extLst>
            </p:cNvPr>
            <p:cNvSpPr/>
            <p:nvPr/>
          </p:nvSpPr>
          <p:spPr>
            <a:xfrm>
              <a:off x="2267104" y="2605650"/>
              <a:ext cx="13278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Staff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BFC9B5B-3735-D547-8AA3-2E36878DBE0A}"/>
                </a:ext>
              </a:extLst>
            </p:cNvPr>
            <p:cNvSpPr/>
            <p:nvPr/>
          </p:nvSpPr>
          <p:spPr>
            <a:xfrm>
              <a:off x="2291205" y="3921718"/>
              <a:ext cx="13278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Arial" panose="020B0604020202020204" pitchFamily="34" charset="0"/>
                </a:rPr>
                <a:t>Part-time Faculty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34AE946-30B0-069E-C6AB-B9C918278F07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B10D534-0661-777F-1B20-7C1351CE13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895C98E-A9F1-9F1F-DD42-216AF78E53A4}"/>
              </a:ext>
            </a:extLst>
          </p:cNvPr>
          <p:cNvSpPr txBox="1"/>
          <p:nvPr/>
        </p:nvSpPr>
        <p:spPr>
          <a:xfrm>
            <a:off x="1700142" y="53141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</a:rPr>
              <a:t>Key Stakeholders</a:t>
            </a:r>
          </a:p>
        </p:txBody>
      </p:sp>
    </p:spTree>
    <p:extLst>
      <p:ext uri="{BB962C8B-B14F-4D97-AF65-F5344CB8AC3E}">
        <p14:creationId xmlns:p14="http://schemas.microsoft.com/office/powerpoint/2010/main" val="304063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AA72-7606-D004-6252-D78B9B13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905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COACHE Team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D0429F-2DCF-6863-24AA-0E03F0C059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Faculty Ambassadors</a:t>
            </a:r>
          </a:p>
          <a:p>
            <a:r>
              <a:rPr lang="en-US" sz="2400" dirty="0"/>
              <a:t>Influential and respected faculty</a:t>
            </a:r>
            <a:endParaRPr lang="en-US" sz="2100" dirty="0"/>
          </a:p>
          <a:p>
            <a:r>
              <a:rPr lang="en-US" sz="2400" dirty="0"/>
              <a:t>Mutually decided</a:t>
            </a:r>
          </a:p>
          <a:p>
            <a:r>
              <a:rPr lang="en-US" sz="2400" dirty="0"/>
              <a:t>Complementary</a:t>
            </a:r>
          </a:p>
          <a:p>
            <a:r>
              <a:rPr lang="en-US" sz="2400" dirty="0"/>
              <a:t>Representation</a:t>
            </a:r>
          </a:p>
          <a:p>
            <a:pPr lvl="1"/>
            <a:r>
              <a:rPr lang="en-US" sz="2000" dirty="0"/>
              <a:t>Schools</a:t>
            </a:r>
          </a:p>
          <a:p>
            <a:pPr lvl="1"/>
            <a:r>
              <a:rPr lang="en-US" sz="2000" dirty="0"/>
              <a:t>Faculty ranks</a:t>
            </a:r>
          </a:p>
          <a:p>
            <a:pPr lvl="1"/>
            <a:r>
              <a:rPr lang="en-US" sz="2000" dirty="0"/>
              <a:t>Demographics</a:t>
            </a:r>
          </a:p>
          <a:p>
            <a:pPr lvl="1"/>
            <a:r>
              <a:rPr lang="en-US" sz="2000" dirty="0"/>
              <a:t>Governance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82BEF01-89FF-4C29-EF47-166E44CEB5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49" y="1690689"/>
            <a:ext cx="4389385" cy="4351338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B2F5C5-212B-FF7F-5B2F-FBE47B67962A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6E47BD1-1983-6181-E606-FD4734983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5AA72-7606-D004-6252-D78B9B13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Communication with Faculty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EE1FD-C171-5576-DBD4-00D0DF10C6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68580" tIns="34290" rIns="68580" bIns="34290" rtlCol="0" anchor="t">
            <a:normAutofit fontScale="85000" lnSpcReduction="20000"/>
          </a:bodyPr>
          <a:lstStyle/>
          <a:p>
            <a:r>
              <a:rPr lang="en-US" sz="2800" dirty="0"/>
              <a:t>Website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We created a COACHE email address for our institution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Email messages from different administrators (i.e., Provost, Assistant Provosts, and Deans)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Individual school presentations</a:t>
            </a:r>
          </a:p>
          <a:p>
            <a:pPr lvl="2"/>
            <a:r>
              <a:rPr lang="en-US" sz="2500" dirty="0"/>
              <a:t>Straightforward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2F5C5-212B-FF7F-5B2F-FBE47B67962A}"/>
              </a:ext>
            </a:extLst>
          </p:cNvPr>
          <p:cNvSpPr/>
          <p:nvPr/>
        </p:nvSpPr>
        <p:spPr>
          <a:xfrm>
            <a:off x="0" y="6486144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6E47BD1-1983-6181-E606-FD4734983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  <p:pic>
        <p:nvPicPr>
          <p:cNvPr id="6" name="Picture 4" descr="Image Description">
            <a:extLst>
              <a:ext uri="{FF2B5EF4-FFF2-40B4-BE49-F238E27FC236}">
                <a16:creationId xmlns:a16="http://schemas.microsoft.com/office/drawing/2014/main" id="{C6500134-6312-43E1-F103-4008D1B6E4D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42" y="2112264"/>
            <a:ext cx="3886200" cy="3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2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6B9BBC3-86C3-C043-A0B7-997A1255CAA1}"/>
              </a:ext>
            </a:extLst>
          </p:cNvPr>
          <p:cNvGrpSpPr/>
          <p:nvPr/>
        </p:nvGrpSpPr>
        <p:grpSpPr>
          <a:xfrm>
            <a:off x="463201" y="1636948"/>
            <a:ext cx="8217599" cy="3918057"/>
            <a:chOff x="617601" y="1039597"/>
            <a:chExt cx="10956798" cy="5224076"/>
          </a:xfrm>
        </p:grpSpPr>
        <p:sp>
          <p:nvSpPr>
            <p:cNvPr id="6" name="Rectangle: Folded Corner 5">
              <a:extLst>
                <a:ext uri="{FF2B5EF4-FFF2-40B4-BE49-F238E27FC236}">
                  <a16:creationId xmlns:a16="http://schemas.microsoft.com/office/drawing/2014/main" id="{8AFE26E3-1B18-4F8E-8402-AF2DB1FFF9E4}"/>
                </a:ext>
              </a:extLst>
            </p:cNvPr>
            <p:cNvSpPr/>
            <p:nvPr/>
          </p:nvSpPr>
          <p:spPr bwMode="auto">
            <a:xfrm>
              <a:off x="617601" y="1039597"/>
              <a:ext cx="1804231" cy="3937496"/>
            </a:xfrm>
            <a:prstGeom prst="foldedCorner">
              <a:avLst>
                <a:gd name="adj" fmla="val 23925"/>
              </a:avLst>
            </a:prstGeom>
            <a:solidFill>
              <a:srgbClr val="C00000"/>
            </a:solidFill>
            <a:ln w="1905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E673C2-C231-4275-BE88-869AF264D853}"/>
                </a:ext>
              </a:extLst>
            </p:cNvPr>
            <p:cNvSpPr/>
            <p:nvPr/>
          </p:nvSpPr>
          <p:spPr bwMode="auto">
            <a:xfrm>
              <a:off x="617601" y="1226987"/>
              <a:ext cx="699291" cy="1841158"/>
            </a:xfrm>
            <a:custGeom>
              <a:avLst/>
              <a:gdLst>
                <a:gd name="connsiteX0" fmla="*/ 0 w 640080"/>
                <a:gd name="connsiteY0" fmla="*/ 0 h 1685262"/>
                <a:gd name="connsiteX1" fmla="*/ 24852 w 640080"/>
                <a:gd name="connsiteY1" fmla="*/ 6390 h 1685262"/>
                <a:gd name="connsiteX2" fmla="*/ 640080 w 640080"/>
                <a:gd name="connsiteY2" fmla="*/ 842631 h 1685262"/>
                <a:gd name="connsiteX3" fmla="*/ 24852 w 640080"/>
                <a:gd name="connsiteY3" fmla="*/ 1678872 h 1685262"/>
                <a:gd name="connsiteX4" fmla="*/ 0 w 640080"/>
                <a:gd name="connsiteY4" fmla="*/ 1685262 h 1685262"/>
                <a:gd name="connsiteX5" fmla="*/ 0 w 640080"/>
                <a:gd name="connsiteY5" fmla="*/ 0 h 16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080" h="1685262">
                  <a:moveTo>
                    <a:pt x="0" y="0"/>
                  </a:moveTo>
                  <a:lnTo>
                    <a:pt x="24852" y="6390"/>
                  </a:lnTo>
                  <a:cubicBezTo>
                    <a:pt x="381284" y="117252"/>
                    <a:pt x="640080" y="449719"/>
                    <a:pt x="640080" y="842631"/>
                  </a:cubicBezTo>
                  <a:cubicBezTo>
                    <a:pt x="640080" y="1235543"/>
                    <a:pt x="381284" y="1568011"/>
                    <a:pt x="24852" y="1678872"/>
                  </a:cubicBezTo>
                  <a:lnTo>
                    <a:pt x="0" y="1685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90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323684-3C42-4982-BAED-2D0EEF4DB7A7}"/>
                </a:ext>
              </a:extLst>
            </p:cNvPr>
            <p:cNvSpPr txBox="1"/>
            <p:nvPr/>
          </p:nvSpPr>
          <p:spPr>
            <a:xfrm rot="16200000">
              <a:off x="165098" y="1901929"/>
              <a:ext cx="14901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  <a:cs typeface="Arial" pitchFamily="34" charset="0"/>
                </a:rPr>
                <a:t>JANUARY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A47C0F6-9925-4BA0-A3AF-6930AB3925D8}"/>
                </a:ext>
              </a:extLst>
            </p:cNvPr>
            <p:cNvSpPr/>
            <p:nvPr/>
          </p:nvSpPr>
          <p:spPr bwMode="auto">
            <a:xfrm>
              <a:off x="1811212" y="2341683"/>
              <a:ext cx="610620" cy="16821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12" name="Rectangle: Folded Corner 11">
              <a:extLst>
                <a:ext uri="{FF2B5EF4-FFF2-40B4-BE49-F238E27FC236}">
                  <a16:creationId xmlns:a16="http://schemas.microsoft.com/office/drawing/2014/main" id="{A2879061-7052-413C-89EC-D9A79AD13675}"/>
                </a:ext>
              </a:extLst>
            </p:cNvPr>
            <p:cNvSpPr/>
            <p:nvPr/>
          </p:nvSpPr>
          <p:spPr bwMode="auto">
            <a:xfrm>
              <a:off x="2905743" y="2326177"/>
              <a:ext cx="1804231" cy="3937496"/>
            </a:xfrm>
            <a:prstGeom prst="foldedCorner">
              <a:avLst>
                <a:gd name="adj" fmla="val 23925"/>
              </a:avLst>
            </a:prstGeom>
            <a:solidFill>
              <a:schemeClr val="bg1">
                <a:lumMod val="75000"/>
              </a:schemeClr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6FE5AD-D7DD-43E0-9737-CCE971C17A65}"/>
                </a:ext>
              </a:extLst>
            </p:cNvPr>
            <p:cNvSpPr/>
            <p:nvPr/>
          </p:nvSpPr>
          <p:spPr bwMode="auto">
            <a:xfrm>
              <a:off x="2905743" y="2513567"/>
              <a:ext cx="699291" cy="1841158"/>
            </a:xfrm>
            <a:custGeom>
              <a:avLst/>
              <a:gdLst>
                <a:gd name="connsiteX0" fmla="*/ 0 w 640080"/>
                <a:gd name="connsiteY0" fmla="*/ 0 h 1685262"/>
                <a:gd name="connsiteX1" fmla="*/ 24852 w 640080"/>
                <a:gd name="connsiteY1" fmla="*/ 6390 h 1685262"/>
                <a:gd name="connsiteX2" fmla="*/ 640080 w 640080"/>
                <a:gd name="connsiteY2" fmla="*/ 842631 h 1685262"/>
                <a:gd name="connsiteX3" fmla="*/ 24852 w 640080"/>
                <a:gd name="connsiteY3" fmla="*/ 1678872 h 1685262"/>
                <a:gd name="connsiteX4" fmla="*/ 0 w 640080"/>
                <a:gd name="connsiteY4" fmla="*/ 1685262 h 1685262"/>
                <a:gd name="connsiteX5" fmla="*/ 0 w 640080"/>
                <a:gd name="connsiteY5" fmla="*/ 0 h 16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080" h="1685262">
                  <a:moveTo>
                    <a:pt x="0" y="0"/>
                  </a:moveTo>
                  <a:lnTo>
                    <a:pt x="24852" y="6390"/>
                  </a:lnTo>
                  <a:cubicBezTo>
                    <a:pt x="381284" y="117252"/>
                    <a:pt x="640080" y="449719"/>
                    <a:pt x="640080" y="842631"/>
                  </a:cubicBezTo>
                  <a:cubicBezTo>
                    <a:pt x="640080" y="1235543"/>
                    <a:pt x="381284" y="1568011"/>
                    <a:pt x="24852" y="1678872"/>
                  </a:cubicBezTo>
                  <a:lnTo>
                    <a:pt x="0" y="1685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 w="190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7718CA-5422-4DF1-8B1C-D942D769D259}"/>
                </a:ext>
              </a:extLst>
            </p:cNvPr>
            <p:cNvSpPr txBox="1"/>
            <p:nvPr/>
          </p:nvSpPr>
          <p:spPr>
            <a:xfrm rot="16200000">
              <a:off x="2453241" y="3188509"/>
              <a:ext cx="14901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  <a:cs typeface="Arial" pitchFamily="34" charset="0"/>
                </a:rPr>
                <a:t>JANUARY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760EB21-EBB0-4AB7-AA07-B11F6449E6CB}"/>
                </a:ext>
              </a:extLst>
            </p:cNvPr>
            <p:cNvSpPr/>
            <p:nvPr/>
          </p:nvSpPr>
          <p:spPr bwMode="auto">
            <a:xfrm>
              <a:off x="4099354" y="3628264"/>
              <a:ext cx="610620" cy="1682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18" name="Rectangle: Folded Corner 17">
              <a:extLst>
                <a:ext uri="{FF2B5EF4-FFF2-40B4-BE49-F238E27FC236}">
                  <a16:creationId xmlns:a16="http://schemas.microsoft.com/office/drawing/2014/main" id="{66A84AE3-2628-4A91-8065-61FF0941A6B1}"/>
                </a:ext>
              </a:extLst>
            </p:cNvPr>
            <p:cNvSpPr/>
            <p:nvPr/>
          </p:nvSpPr>
          <p:spPr bwMode="auto">
            <a:xfrm>
              <a:off x="5193885" y="1039597"/>
              <a:ext cx="1804231" cy="3937496"/>
            </a:xfrm>
            <a:prstGeom prst="foldedCorner">
              <a:avLst>
                <a:gd name="adj" fmla="val 23925"/>
              </a:avLst>
            </a:prstGeom>
            <a:solidFill>
              <a:schemeClr val="accent3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C5D7AE-2F85-4FE4-B672-CD985C5EB448}"/>
                </a:ext>
              </a:extLst>
            </p:cNvPr>
            <p:cNvSpPr/>
            <p:nvPr/>
          </p:nvSpPr>
          <p:spPr bwMode="auto">
            <a:xfrm>
              <a:off x="5193885" y="1226987"/>
              <a:ext cx="699291" cy="1841158"/>
            </a:xfrm>
            <a:custGeom>
              <a:avLst/>
              <a:gdLst>
                <a:gd name="connsiteX0" fmla="*/ 0 w 640080"/>
                <a:gd name="connsiteY0" fmla="*/ 0 h 1685262"/>
                <a:gd name="connsiteX1" fmla="*/ 24852 w 640080"/>
                <a:gd name="connsiteY1" fmla="*/ 6390 h 1685262"/>
                <a:gd name="connsiteX2" fmla="*/ 640080 w 640080"/>
                <a:gd name="connsiteY2" fmla="*/ 842631 h 1685262"/>
                <a:gd name="connsiteX3" fmla="*/ 24852 w 640080"/>
                <a:gd name="connsiteY3" fmla="*/ 1678872 h 1685262"/>
                <a:gd name="connsiteX4" fmla="*/ 0 w 640080"/>
                <a:gd name="connsiteY4" fmla="*/ 1685262 h 1685262"/>
                <a:gd name="connsiteX5" fmla="*/ 0 w 640080"/>
                <a:gd name="connsiteY5" fmla="*/ 0 h 16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080" h="1685262">
                  <a:moveTo>
                    <a:pt x="0" y="0"/>
                  </a:moveTo>
                  <a:lnTo>
                    <a:pt x="24852" y="6390"/>
                  </a:lnTo>
                  <a:cubicBezTo>
                    <a:pt x="381284" y="117252"/>
                    <a:pt x="640080" y="449719"/>
                    <a:pt x="640080" y="842631"/>
                  </a:cubicBezTo>
                  <a:cubicBezTo>
                    <a:pt x="640080" y="1235543"/>
                    <a:pt x="381284" y="1568011"/>
                    <a:pt x="24852" y="1678872"/>
                  </a:cubicBezTo>
                  <a:lnTo>
                    <a:pt x="0" y="1685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F5EDF8-B6FE-4E4E-B704-C80EF8DF9E2E}"/>
                </a:ext>
              </a:extLst>
            </p:cNvPr>
            <p:cNvSpPr txBox="1"/>
            <p:nvPr/>
          </p:nvSpPr>
          <p:spPr>
            <a:xfrm rot="16200000">
              <a:off x="4649477" y="1901929"/>
              <a:ext cx="16739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>
                  <a:solidFill>
                    <a:schemeClr val="bg1"/>
                  </a:solidFill>
                  <a:cs typeface="Arial" pitchFamily="34" charset="0"/>
                </a:rPr>
                <a:t>FEBRUARY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660816-0401-403F-BAB0-378E9E8DE820}"/>
                </a:ext>
              </a:extLst>
            </p:cNvPr>
            <p:cNvSpPr/>
            <p:nvPr/>
          </p:nvSpPr>
          <p:spPr bwMode="auto">
            <a:xfrm>
              <a:off x="6387496" y="2341683"/>
              <a:ext cx="610620" cy="16821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24" name="Rectangle: Folded Corner 23">
              <a:extLst>
                <a:ext uri="{FF2B5EF4-FFF2-40B4-BE49-F238E27FC236}">
                  <a16:creationId xmlns:a16="http://schemas.microsoft.com/office/drawing/2014/main" id="{D24CB522-4F16-410F-AC38-7AFB66A4746D}"/>
                </a:ext>
              </a:extLst>
            </p:cNvPr>
            <p:cNvSpPr/>
            <p:nvPr/>
          </p:nvSpPr>
          <p:spPr bwMode="auto">
            <a:xfrm>
              <a:off x="7482027" y="2326177"/>
              <a:ext cx="1804231" cy="3937496"/>
            </a:xfrm>
            <a:prstGeom prst="foldedCorner">
              <a:avLst>
                <a:gd name="adj" fmla="val 23925"/>
              </a:avLst>
            </a:prstGeom>
            <a:solidFill>
              <a:schemeClr val="bg1"/>
            </a:solidFill>
            <a:ln w="19050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D4CEA15-E56D-4403-A940-275B423DD35F}"/>
                </a:ext>
              </a:extLst>
            </p:cNvPr>
            <p:cNvSpPr/>
            <p:nvPr/>
          </p:nvSpPr>
          <p:spPr bwMode="auto">
            <a:xfrm>
              <a:off x="7482027" y="2513567"/>
              <a:ext cx="699291" cy="1841158"/>
            </a:xfrm>
            <a:custGeom>
              <a:avLst/>
              <a:gdLst>
                <a:gd name="connsiteX0" fmla="*/ 0 w 640080"/>
                <a:gd name="connsiteY0" fmla="*/ 0 h 1685262"/>
                <a:gd name="connsiteX1" fmla="*/ 24852 w 640080"/>
                <a:gd name="connsiteY1" fmla="*/ 6390 h 1685262"/>
                <a:gd name="connsiteX2" fmla="*/ 640080 w 640080"/>
                <a:gd name="connsiteY2" fmla="*/ 842631 h 1685262"/>
                <a:gd name="connsiteX3" fmla="*/ 24852 w 640080"/>
                <a:gd name="connsiteY3" fmla="*/ 1678872 h 1685262"/>
                <a:gd name="connsiteX4" fmla="*/ 0 w 640080"/>
                <a:gd name="connsiteY4" fmla="*/ 1685262 h 1685262"/>
                <a:gd name="connsiteX5" fmla="*/ 0 w 640080"/>
                <a:gd name="connsiteY5" fmla="*/ 0 h 16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080" h="1685262">
                  <a:moveTo>
                    <a:pt x="0" y="0"/>
                  </a:moveTo>
                  <a:lnTo>
                    <a:pt x="24852" y="6390"/>
                  </a:lnTo>
                  <a:cubicBezTo>
                    <a:pt x="381284" y="117252"/>
                    <a:pt x="640080" y="449719"/>
                    <a:pt x="640080" y="842631"/>
                  </a:cubicBezTo>
                  <a:cubicBezTo>
                    <a:pt x="640080" y="1235543"/>
                    <a:pt x="381284" y="1568011"/>
                    <a:pt x="24852" y="1678872"/>
                  </a:cubicBezTo>
                  <a:lnTo>
                    <a:pt x="0" y="1685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>
              <a:solidFill>
                <a:srgbClr val="C00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BF82405-7079-4E8C-828B-7800234B61F7}"/>
                </a:ext>
              </a:extLst>
            </p:cNvPr>
            <p:cNvSpPr txBox="1"/>
            <p:nvPr/>
          </p:nvSpPr>
          <p:spPr>
            <a:xfrm rot="16200000">
              <a:off x="6937619" y="3188509"/>
              <a:ext cx="16739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C00000"/>
                  </a:solidFill>
                  <a:cs typeface="Arial" pitchFamily="34" charset="0"/>
                </a:rPr>
                <a:t>FEBRUARY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BB685D5-3A8C-4CC7-88D4-F095AA268BC6}"/>
                </a:ext>
              </a:extLst>
            </p:cNvPr>
            <p:cNvSpPr/>
            <p:nvPr/>
          </p:nvSpPr>
          <p:spPr bwMode="auto">
            <a:xfrm>
              <a:off x="8675638" y="3628264"/>
              <a:ext cx="610620" cy="16821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30" name="Rectangle: Folded Corner 29">
              <a:extLst>
                <a:ext uri="{FF2B5EF4-FFF2-40B4-BE49-F238E27FC236}">
                  <a16:creationId xmlns:a16="http://schemas.microsoft.com/office/drawing/2014/main" id="{1C194F26-811A-4AFC-BA93-E1AA6F8D3BD2}"/>
                </a:ext>
              </a:extLst>
            </p:cNvPr>
            <p:cNvSpPr/>
            <p:nvPr/>
          </p:nvSpPr>
          <p:spPr bwMode="auto">
            <a:xfrm>
              <a:off x="9770168" y="1039597"/>
              <a:ext cx="1804231" cy="3937496"/>
            </a:xfrm>
            <a:prstGeom prst="foldedCorner">
              <a:avLst>
                <a:gd name="adj" fmla="val 23925"/>
              </a:avLst>
            </a:prstGeom>
            <a:solidFill>
              <a:srgbClr val="A40000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C9CEBA7-07C5-4C20-9773-9202DC0A5EF6}"/>
                </a:ext>
              </a:extLst>
            </p:cNvPr>
            <p:cNvSpPr/>
            <p:nvPr/>
          </p:nvSpPr>
          <p:spPr bwMode="auto">
            <a:xfrm>
              <a:off x="9770168" y="1226987"/>
              <a:ext cx="699291" cy="1841158"/>
            </a:xfrm>
            <a:custGeom>
              <a:avLst/>
              <a:gdLst>
                <a:gd name="connsiteX0" fmla="*/ 0 w 640080"/>
                <a:gd name="connsiteY0" fmla="*/ 0 h 1685262"/>
                <a:gd name="connsiteX1" fmla="*/ 24852 w 640080"/>
                <a:gd name="connsiteY1" fmla="*/ 6390 h 1685262"/>
                <a:gd name="connsiteX2" fmla="*/ 640080 w 640080"/>
                <a:gd name="connsiteY2" fmla="*/ 842631 h 1685262"/>
                <a:gd name="connsiteX3" fmla="*/ 24852 w 640080"/>
                <a:gd name="connsiteY3" fmla="*/ 1678872 h 1685262"/>
                <a:gd name="connsiteX4" fmla="*/ 0 w 640080"/>
                <a:gd name="connsiteY4" fmla="*/ 1685262 h 1685262"/>
                <a:gd name="connsiteX5" fmla="*/ 0 w 640080"/>
                <a:gd name="connsiteY5" fmla="*/ 0 h 168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080" h="1685262">
                  <a:moveTo>
                    <a:pt x="0" y="0"/>
                  </a:moveTo>
                  <a:lnTo>
                    <a:pt x="24852" y="6390"/>
                  </a:lnTo>
                  <a:cubicBezTo>
                    <a:pt x="381284" y="117252"/>
                    <a:pt x="640080" y="449719"/>
                    <a:pt x="640080" y="842631"/>
                  </a:cubicBezTo>
                  <a:cubicBezTo>
                    <a:pt x="640080" y="1235543"/>
                    <a:pt x="381284" y="1568011"/>
                    <a:pt x="24852" y="1678872"/>
                  </a:cubicBezTo>
                  <a:lnTo>
                    <a:pt x="0" y="1685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5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9E0589-AD4A-4E58-A8D8-E2015F0E6EEA}"/>
                </a:ext>
              </a:extLst>
            </p:cNvPr>
            <p:cNvSpPr txBox="1"/>
            <p:nvPr/>
          </p:nvSpPr>
          <p:spPr>
            <a:xfrm rot="16200000">
              <a:off x="9460863" y="1901929"/>
              <a:ext cx="120374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b="1">
                  <a:solidFill>
                    <a:srgbClr val="C00000"/>
                  </a:solidFill>
                  <a:cs typeface="Arial" pitchFamily="34" charset="0"/>
                </a:rPr>
                <a:t>MARCH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1CDECE-1812-4860-82AA-28FB78FC2154}"/>
                </a:ext>
              </a:extLst>
            </p:cNvPr>
            <p:cNvSpPr/>
            <p:nvPr/>
          </p:nvSpPr>
          <p:spPr bwMode="auto">
            <a:xfrm>
              <a:off x="10963779" y="2341683"/>
              <a:ext cx="610620" cy="168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5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36A47E-B052-476A-B383-2B30729AFB98}"/>
                </a:ext>
              </a:extLst>
            </p:cNvPr>
            <p:cNvSpPr txBox="1"/>
            <p:nvPr/>
          </p:nvSpPr>
          <p:spPr>
            <a:xfrm>
              <a:off x="1250720" y="1332940"/>
              <a:ext cx="1101156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>
                  <a:solidFill>
                    <a:schemeClr val="bg1"/>
                  </a:solidFill>
                  <a:cs typeface="Arial" pitchFamily="34" charset="0"/>
                </a:rPr>
                <a:t>17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BE374D-4E1A-42E5-883D-AA05A9DA6C5A}"/>
                </a:ext>
              </a:extLst>
            </p:cNvPr>
            <p:cNvSpPr txBox="1"/>
            <p:nvPr/>
          </p:nvSpPr>
          <p:spPr>
            <a:xfrm>
              <a:off x="653970" y="2888209"/>
              <a:ext cx="1697905" cy="533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SLA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3EDF03-5AFE-4FAA-8E9B-FFEF0A0E4F2C}"/>
                </a:ext>
              </a:extLst>
            </p:cNvPr>
            <p:cNvSpPr txBox="1"/>
            <p:nvPr/>
          </p:nvSpPr>
          <p:spPr>
            <a:xfrm>
              <a:off x="3538862" y="2619521"/>
              <a:ext cx="1101156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>
                  <a:solidFill>
                    <a:srgbClr val="C00000"/>
                  </a:solidFill>
                  <a:cs typeface="Arial" pitchFamily="34" charset="0"/>
                </a:rPr>
                <a:t>31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34FE57-1283-4F78-A714-AD9EE3FD74CD}"/>
                </a:ext>
              </a:extLst>
            </p:cNvPr>
            <p:cNvSpPr txBox="1"/>
            <p:nvPr/>
          </p:nvSpPr>
          <p:spPr>
            <a:xfrm>
              <a:off x="3048718" y="3924096"/>
              <a:ext cx="1697905" cy="53348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2000">
                  <a:solidFill>
                    <a:srgbClr val="C00000"/>
                  </a:solidFill>
                </a:rPr>
                <a:t>SBS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575322-1862-461D-B224-8773E5186E88}"/>
                </a:ext>
              </a:extLst>
            </p:cNvPr>
            <p:cNvSpPr txBox="1"/>
            <p:nvPr/>
          </p:nvSpPr>
          <p:spPr>
            <a:xfrm>
              <a:off x="5827005" y="1332940"/>
              <a:ext cx="1101156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>
                  <a:solidFill>
                    <a:schemeClr val="bg1"/>
                  </a:solidFill>
                  <a:cs typeface="Arial" pitchFamily="34" charset="0"/>
                </a:rPr>
                <a:t>07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637D18-5992-4285-9F15-C359FDD7BB40}"/>
                </a:ext>
              </a:extLst>
            </p:cNvPr>
            <p:cNvSpPr txBox="1"/>
            <p:nvPr/>
          </p:nvSpPr>
          <p:spPr>
            <a:xfrm>
              <a:off x="5300210" y="2764121"/>
              <a:ext cx="1697905" cy="943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Faculty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Plenary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821C10-EA9E-44FB-9702-2EB36B3A2B92}"/>
                </a:ext>
              </a:extLst>
            </p:cNvPr>
            <p:cNvSpPr txBox="1"/>
            <p:nvPr/>
          </p:nvSpPr>
          <p:spPr>
            <a:xfrm>
              <a:off x="8115146" y="2619521"/>
              <a:ext cx="1101156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>
                  <a:solidFill>
                    <a:srgbClr val="C00000"/>
                  </a:solidFill>
                  <a:cs typeface="Arial" pitchFamily="34" charset="0"/>
                </a:rPr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DAED5DD-3708-44AE-8BE9-C9F784D0678B}"/>
                </a:ext>
              </a:extLst>
            </p:cNvPr>
            <p:cNvSpPr txBox="1"/>
            <p:nvPr/>
          </p:nvSpPr>
          <p:spPr>
            <a:xfrm>
              <a:off x="7312366" y="3840082"/>
              <a:ext cx="2215847" cy="9438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rgbClr val="C00000"/>
                  </a:solidFill>
                </a:rPr>
                <a:t>SOM</a:t>
              </a:r>
            </a:p>
            <a:p>
              <a:pPr algn="ctr"/>
              <a:r>
                <a:rPr lang="en-US" sz="2000">
                  <a:solidFill>
                    <a:srgbClr val="C00000"/>
                  </a:solidFill>
                </a:rPr>
                <a:t>CSM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AD7E34-0A95-44E0-8F5D-0400CF03AA65}"/>
                </a:ext>
              </a:extLst>
            </p:cNvPr>
            <p:cNvSpPr txBox="1"/>
            <p:nvPr/>
          </p:nvSpPr>
          <p:spPr>
            <a:xfrm>
              <a:off x="10403287" y="1332940"/>
              <a:ext cx="1101156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0">
                  <a:solidFill>
                    <a:schemeClr val="bg1"/>
                  </a:solidFill>
                  <a:cs typeface="Arial" pitchFamily="34" charset="0"/>
                </a:rPr>
                <a:t>06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646F876-3558-4C14-AE66-32C4CD4978A4}"/>
                </a:ext>
              </a:extLst>
            </p:cNvPr>
            <p:cNvSpPr txBox="1"/>
            <p:nvPr/>
          </p:nvSpPr>
          <p:spPr>
            <a:xfrm>
              <a:off x="9876492" y="2609105"/>
              <a:ext cx="1697905" cy="1190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SOS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SCA</a:t>
              </a:r>
            </a:p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10B7A1B-50BB-20EC-0EC3-A581A038FA1D}"/>
              </a:ext>
            </a:extLst>
          </p:cNvPr>
          <p:cNvSpPr/>
          <p:nvPr/>
        </p:nvSpPr>
        <p:spPr>
          <a:xfrm>
            <a:off x="2191181" y="4559663"/>
            <a:ext cx="462966" cy="377024"/>
          </a:xfrm>
          <a:custGeom>
            <a:avLst/>
            <a:gdLst>
              <a:gd name="connsiteX0" fmla="*/ 0 w 716756"/>
              <a:gd name="connsiteY0" fmla="*/ 9439 h 648623"/>
              <a:gd name="connsiteX1" fmla="*/ 155086 w 716756"/>
              <a:gd name="connsiteY1" fmla="*/ 108985 h 648623"/>
              <a:gd name="connsiteX2" fmla="*/ 319602 w 716756"/>
              <a:gd name="connsiteY2" fmla="*/ 325898 h 648623"/>
              <a:gd name="connsiteX3" fmla="*/ 334356 w 716756"/>
              <a:gd name="connsiteY3" fmla="*/ 104604 h 648623"/>
              <a:gd name="connsiteX4" fmla="*/ 325374 w 716756"/>
              <a:gd name="connsiteY4" fmla="*/ 79553 h 648623"/>
              <a:gd name="connsiteX5" fmla="*/ 269491 w 716756"/>
              <a:gd name="connsiteY5" fmla="*/ 20222 h 648623"/>
              <a:gd name="connsiteX6" fmla="*/ 278225 w 716756"/>
              <a:gd name="connsiteY6" fmla="*/ 0 h 648623"/>
              <a:gd name="connsiteX7" fmla="*/ 445722 w 716756"/>
              <a:gd name="connsiteY7" fmla="*/ 0 h 648623"/>
              <a:gd name="connsiteX8" fmla="*/ 454209 w 716756"/>
              <a:gd name="connsiteY8" fmla="*/ 20479 h 648623"/>
              <a:gd name="connsiteX9" fmla="*/ 398326 w 716756"/>
              <a:gd name="connsiteY9" fmla="*/ 76362 h 648623"/>
              <a:gd name="connsiteX10" fmla="*/ 388639 w 716756"/>
              <a:gd name="connsiteY10" fmla="*/ 101946 h 648623"/>
              <a:gd name="connsiteX11" fmla="*/ 402393 w 716756"/>
              <a:gd name="connsiteY11" fmla="*/ 326193 h 648623"/>
              <a:gd name="connsiteX12" fmla="*/ 558527 w 716756"/>
              <a:gd name="connsiteY12" fmla="*/ 148790 h 648623"/>
              <a:gd name="connsiteX13" fmla="*/ 716756 w 716756"/>
              <a:gd name="connsiteY13" fmla="*/ 10468 h 648623"/>
              <a:gd name="connsiteX14" fmla="*/ 641309 w 716756"/>
              <a:gd name="connsiteY14" fmla="*/ 168697 h 648623"/>
              <a:gd name="connsiteX15" fmla="*/ 403441 w 716756"/>
              <a:gd name="connsiteY15" fmla="*/ 458962 h 648623"/>
              <a:gd name="connsiteX16" fmla="*/ 403441 w 716756"/>
              <a:gd name="connsiteY16" fmla="*/ 565842 h 648623"/>
              <a:gd name="connsiteX17" fmla="*/ 512769 w 716756"/>
              <a:gd name="connsiteY17" fmla="*/ 648624 h 648623"/>
              <a:gd name="connsiteX18" fmla="*/ 222161 w 716756"/>
              <a:gd name="connsiteY18" fmla="*/ 648624 h 648623"/>
              <a:gd name="connsiteX19" fmla="*/ 318564 w 716756"/>
              <a:gd name="connsiteY19" fmla="*/ 560603 h 648623"/>
              <a:gd name="connsiteX20" fmla="*/ 318564 w 716756"/>
              <a:gd name="connsiteY20" fmla="*/ 463153 h 648623"/>
              <a:gd name="connsiteX21" fmla="*/ 77553 w 716756"/>
              <a:gd name="connsiteY21" fmla="*/ 195948 h 648623"/>
              <a:gd name="connsiteX22" fmla="*/ 0 w 716756"/>
              <a:gd name="connsiteY22" fmla="*/ 9439 h 648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16756" h="648623">
                <a:moveTo>
                  <a:pt x="0" y="9439"/>
                </a:moveTo>
                <a:cubicBezTo>
                  <a:pt x="0" y="9439"/>
                  <a:pt x="147752" y="8391"/>
                  <a:pt x="155086" y="108985"/>
                </a:cubicBezTo>
                <a:cubicBezTo>
                  <a:pt x="162420" y="209579"/>
                  <a:pt x="191757" y="333232"/>
                  <a:pt x="319602" y="325898"/>
                </a:cubicBezTo>
                <a:lnTo>
                  <a:pt x="334356" y="104604"/>
                </a:lnTo>
                <a:cubicBezTo>
                  <a:pt x="334975" y="95364"/>
                  <a:pt x="331718" y="86296"/>
                  <a:pt x="325374" y="79553"/>
                </a:cubicBezTo>
                <a:lnTo>
                  <a:pt x="269491" y="20222"/>
                </a:lnTo>
                <a:cubicBezTo>
                  <a:pt x="262280" y="12563"/>
                  <a:pt x="267710" y="0"/>
                  <a:pt x="278225" y="0"/>
                </a:cubicBezTo>
                <a:lnTo>
                  <a:pt x="445722" y="0"/>
                </a:lnTo>
                <a:cubicBezTo>
                  <a:pt x="456409" y="0"/>
                  <a:pt x="461763" y="12925"/>
                  <a:pt x="454209" y="20479"/>
                </a:cubicBezTo>
                <a:lnTo>
                  <a:pt x="398326" y="76362"/>
                </a:lnTo>
                <a:cubicBezTo>
                  <a:pt x="391582" y="83106"/>
                  <a:pt x="388048" y="92421"/>
                  <a:pt x="388639" y="101946"/>
                </a:cubicBezTo>
                <a:lnTo>
                  <a:pt x="402393" y="326193"/>
                </a:lnTo>
                <a:cubicBezTo>
                  <a:pt x="402393" y="326193"/>
                  <a:pt x="549097" y="352082"/>
                  <a:pt x="558527" y="148790"/>
                </a:cubicBezTo>
                <a:cubicBezTo>
                  <a:pt x="558527" y="148790"/>
                  <a:pt x="545954" y="-3153"/>
                  <a:pt x="716756" y="10468"/>
                </a:cubicBezTo>
                <a:cubicBezTo>
                  <a:pt x="716756" y="10468"/>
                  <a:pt x="636070" y="39805"/>
                  <a:pt x="641309" y="168697"/>
                </a:cubicBezTo>
                <a:cubicBezTo>
                  <a:pt x="646547" y="297590"/>
                  <a:pt x="586816" y="457914"/>
                  <a:pt x="403441" y="458962"/>
                </a:cubicBezTo>
                <a:lnTo>
                  <a:pt x="403441" y="565842"/>
                </a:lnTo>
                <a:cubicBezTo>
                  <a:pt x="403441" y="565842"/>
                  <a:pt x="489014" y="556412"/>
                  <a:pt x="512769" y="648624"/>
                </a:cubicBezTo>
                <a:lnTo>
                  <a:pt x="222161" y="648624"/>
                </a:lnTo>
                <a:cubicBezTo>
                  <a:pt x="222161" y="648624"/>
                  <a:pt x="210636" y="568986"/>
                  <a:pt x="318564" y="560603"/>
                </a:cubicBezTo>
                <a:lnTo>
                  <a:pt x="318564" y="463153"/>
                </a:lnTo>
                <a:cubicBezTo>
                  <a:pt x="318564" y="463153"/>
                  <a:pt x="84887" y="465249"/>
                  <a:pt x="77553" y="195948"/>
                </a:cubicBezTo>
                <a:cubicBezTo>
                  <a:pt x="77543" y="195958"/>
                  <a:pt x="91164" y="27251"/>
                  <a:pt x="0" y="9439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917B81-A293-6FB7-DD84-A9F0A5E1E4D8}"/>
              </a:ext>
            </a:extLst>
          </p:cNvPr>
          <p:cNvSpPr txBox="1"/>
          <p:nvPr/>
        </p:nvSpPr>
        <p:spPr>
          <a:xfrm>
            <a:off x="706014" y="93212"/>
            <a:ext cx="77328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>
                <a:solidFill>
                  <a:srgbClr val="C00000"/>
                </a:solidFill>
              </a:rPr>
              <a:t>COACHE World Tour</a:t>
            </a:r>
          </a:p>
          <a:p>
            <a:pPr algn="ctr"/>
            <a:r>
              <a:rPr lang="en-US" sz="2800">
                <a:solidFill>
                  <a:srgbClr val="C00000"/>
                </a:solidFill>
              </a:rPr>
              <a:t>Find us at a school near you!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3961177-8000-3291-4560-7CFB50A52E0D}"/>
              </a:ext>
            </a:extLst>
          </p:cNvPr>
          <p:cNvGrpSpPr/>
          <p:nvPr/>
        </p:nvGrpSpPr>
        <p:grpSpPr>
          <a:xfrm>
            <a:off x="4249725" y="3627796"/>
            <a:ext cx="647024" cy="768700"/>
            <a:chOff x="3101911" y="2386393"/>
            <a:chExt cx="781526" cy="928496"/>
          </a:xfrm>
          <a:solidFill>
            <a:schemeClr val="bg1"/>
          </a:solidFill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7C7F0B4-580B-9B5E-8B4D-CF5640A63AD9}"/>
                </a:ext>
              </a:extLst>
            </p:cNvPr>
            <p:cNvSpPr/>
            <p:nvPr/>
          </p:nvSpPr>
          <p:spPr>
            <a:xfrm>
              <a:off x="3397281" y="2491073"/>
              <a:ext cx="190023" cy="90773"/>
            </a:xfrm>
            <a:custGeom>
              <a:avLst/>
              <a:gdLst>
                <a:gd name="connsiteX0" fmla="*/ 0 w 190023"/>
                <a:gd name="connsiteY0" fmla="*/ 71533 h 90773"/>
                <a:gd name="connsiteX1" fmla="*/ 29813 w 190023"/>
                <a:gd name="connsiteY1" fmla="*/ 77153 h 90773"/>
                <a:gd name="connsiteX2" fmla="*/ 29813 w 190023"/>
                <a:gd name="connsiteY2" fmla="*/ 72200 h 90773"/>
                <a:gd name="connsiteX3" fmla="*/ 38862 w 190023"/>
                <a:gd name="connsiteY3" fmla="*/ 72200 h 90773"/>
                <a:gd name="connsiteX4" fmla="*/ 38862 w 190023"/>
                <a:gd name="connsiteY4" fmla="*/ 80391 h 90773"/>
                <a:gd name="connsiteX5" fmla="*/ 43148 w 190023"/>
                <a:gd name="connsiteY5" fmla="*/ 82391 h 90773"/>
                <a:gd name="connsiteX6" fmla="*/ 94488 w 190023"/>
                <a:gd name="connsiteY6" fmla="*/ 55340 h 90773"/>
                <a:gd name="connsiteX7" fmla="*/ 150495 w 190023"/>
                <a:gd name="connsiteY7" fmla="*/ 90773 h 90773"/>
                <a:gd name="connsiteX8" fmla="*/ 153067 w 190023"/>
                <a:gd name="connsiteY8" fmla="*/ 89821 h 90773"/>
                <a:gd name="connsiteX9" fmla="*/ 153067 w 190023"/>
                <a:gd name="connsiteY9" fmla="*/ 72390 h 90773"/>
                <a:gd name="connsiteX10" fmla="*/ 161639 w 190023"/>
                <a:gd name="connsiteY10" fmla="*/ 72390 h 90773"/>
                <a:gd name="connsiteX11" fmla="*/ 161639 w 190023"/>
                <a:gd name="connsiteY11" fmla="*/ 86963 h 90773"/>
                <a:gd name="connsiteX12" fmla="*/ 190024 w 190023"/>
                <a:gd name="connsiteY12" fmla="*/ 81725 h 90773"/>
                <a:gd name="connsiteX13" fmla="*/ 171545 w 190023"/>
                <a:gd name="connsiteY13" fmla="*/ 37529 h 90773"/>
                <a:gd name="connsiteX14" fmla="*/ 177260 w 190023"/>
                <a:gd name="connsiteY14" fmla="*/ 11716 h 90773"/>
                <a:gd name="connsiteX15" fmla="*/ 118777 w 190023"/>
                <a:gd name="connsiteY15" fmla="*/ 0 h 90773"/>
                <a:gd name="connsiteX16" fmla="*/ 95631 w 190023"/>
                <a:gd name="connsiteY16" fmla="*/ 4477 h 90773"/>
                <a:gd name="connsiteX17" fmla="*/ 72485 w 190023"/>
                <a:gd name="connsiteY17" fmla="*/ 0 h 90773"/>
                <a:gd name="connsiteX18" fmla="*/ 16097 w 190023"/>
                <a:gd name="connsiteY18" fmla="*/ 10573 h 90773"/>
                <a:gd name="connsiteX19" fmla="*/ 18478 w 190023"/>
                <a:gd name="connsiteY19" fmla="*/ 27527 h 90773"/>
                <a:gd name="connsiteX20" fmla="*/ 0 w 190023"/>
                <a:gd name="connsiteY20" fmla="*/ 71533 h 90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0023" h="90773">
                  <a:moveTo>
                    <a:pt x="0" y="71533"/>
                  </a:moveTo>
                  <a:cubicBezTo>
                    <a:pt x="10287" y="72771"/>
                    <a:pt x="20669" y="74486"/>
                    <a:pt x="29813" y="77153"/>
                  </a:cubicBezTo>
                  <a:lnTo>
                    <a:pt x="29813" y="72200"/>
                  </a:lnTo>
                  <a:lnTo>
                    <a:pt x="38862" y="72200"/>
                  </a:lnTo>
                  <a:lnTo>
                    <a:pt x="38862" y="80391"/>
                  </a:lnTo>
                  <a:cubicBezTo>
                    <a:pt x="40386" y="81058"/>
                    <a:pt x="41719" y="81725"/>
                    <a:pt x="43148" y="82391"/>
                  </a:cubicBezTo>
                  <a:cubicBezTo>
                    <a:pt x="54388" y="66008"/>
                    <a:pt x="73152" y="55340"/>
                    <a:pt x="94488" y="55340"/>
                  </a:cubicBezTo>
                  <a:cubicBezTo>
                    <a:pt x="119158" y="55340"/>
                    <a:pt x="140494" y="69818"/>
                    <a:pt x="150495" y="90773"/>
                  </a:cubicBezTo>
                  <a:cubicBezTo>
                    <a:pt x="151352" y="90392"/>
                    <a:pt x="152209" y="90107"/>
                    <a:pt x="153067" y="89821"/>
                  </a:cubicBezTo>
                  <a:lnTo>
                    <a:pt x="153067" y="72390"/>
                  </a:lnTo>
                  <a:lnTo>
                    <a:pt x="161639" y="72390"/>
                  </a:lnTo>
                  <a:lnTo>
                    <a:pt x="161639" y="86963"/>
                  </a:lnTo>
                  <a:cubicBezTo>
                    <a:pt x="170307" y="84582"/>
                    <a:pt x="180213" y="82868"/>
                    <a:pt x="190024" y="81725"/>
                  </a:cubicBezTo>
                  <a:cubicBezTo>
                    <a:pt x="178689" y="70485"/>
                    <a:pt x="171545" y="54864"/>
                    <a:pt x="171545" y="37529"/>
                  </a:cubicBezTo>
                  <a:cubicBezTo>
                    <a:pt x="171545" y="28289"/>
                    <a:pt x="173641" y="19622"/>
                    <a:pt x="177260" y="11716"/>
                  </a:cubicBezTo>
                  <a:cubicBezTo>
                    <a:pt x="166783" y="5334"/>
                    <a:pt x="144208" y="1524"/>
                    <a:pt x="118777" y="0"/>
                  </a:cubicBezTo>
                  <a:cubicBezTo>
                    <a:pt x="111633" y="2858"/>
                    <a:pt x="103822" y="4477"/>
                    <a:pt x="95631" y="4477"/>
                  </a:cubicBezTo>
                  <a:cubicBezTo>
                    <a:pt x="87439" y="4477"/>
                    <a:pt x="79629" y="2858"/>
                    <a:pt x="72485" y="0"/>
                  </a:cubicBezTo>
                  <a:cubicBezTo>
                    <a:pt x="48673" y="1333"/>
                    <a:pt x="27337" y="4858"/>
                    <a:pt x="16097" y="10573"/>
                  </a:cubicBezTo>
                  <a:cubicBezTo>
                    <a:pt x="17621" y="16002"/>
                    <a:pt x="18478" y="21622"/>
                    <a:pt x="18478" y="27527"/>
                  </a:cubicBezTo>
                  <a:cubicBezTo>
                    <a:pt x="18478" y="44577"/>
                    <a:pt x="11430" y="60198"/>
                    <a:pt x="0" y="715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FC577A5-E81F-F12B-363E-BCF1F1680804}"/>
                </a:ext>
              </a:extLst>
            </p:cNvPr>
            <p:cNvSpPr/>
            <p:nvPr/>
          </p:nvSpPr>
          <p:spPr>
            <a:xfrm>
              <a:off x="3445859" y="2386393"/>
              <a:ext cx="93916" cy="93916"/>
            </a:xfrm>
            <a:custGeom>
              <a:avLst/>
              <a:gdLst>
                <a:gd name="connsiteX0" fmla="*/ 46958 w 93916"/>
                <a:gd name="connsiteY0" fmla="*/ 93917 h 93916"/>
                <a:gd name="connsiteX1" fmla="*/ 93917 w 93916"/>
                <a:gd name="connsiteY1" fmla="*/ 46958 h 93916"/>
                <a:gd name="connsiteX2" fmla="*/ 46958 w 93916"/>
                <a:gd name="connsiteY2" fmla="*/ 0 h 93916"/>
                <a:gd name="connsiteX3" fmla="*/ 0 w 93916"/>
                <a:gd name="connsiteY3" fmla="*/ 46958 h 93916"/>
                <a:gd name="connsiteX4" fmla="*/ 46958 w 93916"/>
                <a:gd name="connsiteY4" fmla="*/ 93917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46958" y="93917"/>
                  </a:moveTo>
                  <a:cubicBezTo>
                    <a:pt x="72866" y="93917"/>
                    <a:pt x="93917" y="72866"/>
                    <a:pt x="93917" y="46958"/>
                  </a:cubicBezTo>
                  <a:cubicBezTo>
                    <a:pt x="93917" y="21050"/>
                    <a:pt x="72866" y="0"/>
                    <a:pt x="46958" y="0"/>
                  </a:cubicBezTo>
                  <a:cubicBezTo>
                    <a:pt x="21050" y="0"/>
                    <a:pt x="0" y="21050"/>
                    <a:pt x="0" y="46958"/>
                  </a:cubicBezTo>
                  <a:cubicBezTo>
                    <a:pt x="0" y="72866"/>
                    <a:pt x="21050" y="93917"/>
                    <a:pt x="46958" y="9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2507083-80DD-175C-6602-A3A5F581C82C}"/>
                </a:ext>
              </a:extLst>
            </p:cNvPr>
            <p:cNvSpPr/>
            <p:nvPr/>
          </p:nvSpPr>
          <p:spPr>
            <a:xfrm>
              <a:off x="3535394" y="2586228"/>
              <a:ext cx="199072" cy="99631"/>
            </a:xfrm>
            <a:custGeom>
              <a:avLst/>
              <a:gdLst>
                <a:gd name="connsiteX0" fmla="*/ 95536 w 199072"/>
                <a:gd name="connsiteY0" fmla="*/ 4477 h 99631"/>
                <a:gd name="connsiteX1" fmla="*/ 72390 w 199072"/>
                <a:gd name="connsiteY1" fmla="*/ 0 h 99631"/>
                <a:gd name="connsiteX2" fmla="*/ 17240 w 199072"/>
                <a:gd name="connsiteY2" fmla="*/ 9906 h 99631"/>
                <a:gd name="connsiteX3" fmla="*/ 18478 w 199072"/>
                <a:gd name="connsiteY3" fmla="*/ 22289 h 99631"/>
                <a:gd name="connsiteX4" fmla="*/ 0 w 199072"/>
                <a:gd name="connsiteY4" fmla="*/ 66484 h 99631"/>
                <a:gd name="connsiteX5" fmla="*/ 30194 w 199072"/>
                <a:gd name="connsiteY5" fmla="*/ 72199 h 99631"/>
                <a:gd name="connsiteX6" fmla="*/ 38767 w 199072"/>
                <a:gd name="connsiteY6" fmla="*/ 75247 h 99631"/>
                <a:gd name="connsiteX7" fmla="*/ 48958 w 199072"/>
                <a:gd name="connsiteY7" fmla="*/ 80867 h 99631"/>
                <a:gd name="connsiteX8" fmla="*/ 51149 w 199072"/>
                <a:gd name="connsiteY8" fmla="*/ 82772 h 99631"/>
                <a:gd name="connsiteX9" fmla="*/ 95440 w 199072"/>
                <a:gd name="connsiteY9" fmla="*/ 64103 h 99631"/>
                <a:gd name="connsiteX10" fmla="*/ 151543 w 199072"/>
                <a:gd name="connsiteY10" fmla="*/ 99631 h 99631"/>
                <a:gd name="connsiteX11" fmla="*/ 152876 w 199072"/>
                <a:gd name="connsiteY11" fmla="*/ 98774 h 99631"/>
                <a:gd name="connsiteX12" fmla="*/ 152876 w 199072"/>
                <a:gd name="connsiteY12" fmla="*/ 72199 h 99631"/>
                <a:gd name="connsiteX13" fmla="*/ 161449 w 199072"/>
                <a:gd name="connsiteY13" fmla="*/ 72199 h 99631"/>
                <a:gd name="connsiteX14" fmla="*/ 161449 w 199072"/>
                <a:gd name="connsiteY14" fmla="*/ 94583 h 99631"/>
                <a:gd name="connsiteX15" fmla="*/ 199072 w 199072"/>
                <a:gd name="connsiteY15" fmla="*/ 86297 h 99631"/>
                <a:gd name="connsiteX16" fmla="*/ 180594 w 199072"/>
                <a:gd name="connsiteY16" fmla="*/ 42100 h 99631"/>
                <a:gd name="connsiteX17" fmla="*/ 185261 w 199072"/>
                <a:gd name="connsiteY17" fmla="*/ 18669 h 99631"/>
                <a:gd name="connsiteX18" fmla="*/ 178975 w 199072"/>
                <a:gd name="connsiteY18" fmla="*/ 12954 h 99631"/>
                <a:gd name="connsiteX19" fmla="*/ 118586 w 199072"/>
                <a:gd name="connsiteY19" fmla="*/ 0 h 99631"/>
                <a:gd name="connsiteX20" fmla="*/ 95536 w 199072"/>
                <a:gd name="connsiteY20" fmla="*/ 4477 h 9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9072" h="99631">
                  <a:moveTo>
                    <a:pt x="95536" y="4477"/>
                  </a:moveTo>
                  <a:cubicBezTo>
                    <a:pt x="87344" y="4477"/>
                    <a:pt x="79534" y="2857"/>
                    <a:pt x="72390" y="0"/>
                  </a:cubicBezTo>
                  <a:cubicBezTo>
                    <a:pt x="49339" y="1333"/>
                    <a:pt x="28670" y="4667"/>
                    <a:pt x="17240" y="9906"/>
                  </a:cubicBezTo>
                  <a:cubicBezTo>
                    <a:pt x="18097" y="13906"/>
                    <a:pt x="18478" y="18002"/>
                    <a:pt x="18478" y="22289"/>
                  </a:cubicBezTo>
                  <a:cubicBezTo>
                    <a:pt x="18478" y="39529"/>
                    <a:pt x="11430" y="55150"/>
                    <a:pt x="0" y="66484"/>
                  </a:cubicBezTo>
                  <a:cubicBezTo>
                    <a:pt x="10477" y="67723"/>
                    <a:pt x="21050" y="69532"/>
                    <a:pt x="30194" y="72199"/>
                  </a:cubicBezTo>
                  <a:cubicBezTo>
                    <a:pt x="33242" y="73152"/>
                    <a:pt x="36100" y="74104"/>
                    <a:pt x="38767" y="75247"/>
                  </a:cubicBezTo>
                  <a:cubicBezTo>
                    <a:pt x="42672" y="76867"/>
                    <a:pt x="46101" y="78676"/>
                    <a:pt x="48958" y="80867"/>
                  </a:cubicBezTo>
                  <a:cubicBezTo>
                    <a:pt x="49721" y="81439"/>
                    <a:pt x="50387" y="82105"/>
                    <a:pt x="51149" y="82772"/>
                  </a:cubicBezTo>
                  <a:cubicBezTo>
                    <a:pt x="62484" y="71247"/>
                    <a:pt x="78105" y="64103"/>
                    <a:pt x="95440" y="64103"/>
                  </a:cubicBezTo>
                  <a:cubicBezTo>
                    <a:pt x="120205" y="64103"/>
                    <a:pt x="141541" y="78676"/>
                    <a:pt x="151543" y="99631"/>
                  </a:cubicBezTo>
                  <a:cubicBezTo>
                    <a:pt x="151924" y="99346"/>
                    <a:pt x="152400" y="99060"/>
                    <a:pt x="152876" y="98774"/>
                  </a:cubicBezTo>
                  <a:lnTo>
                    <a:pt x="152876" y="72199"/>
                  </a:lnTo>
                  <a:lnTo>
                    <a:pt x="161449" y="72199"/>
                  </a:lnTo>
                  <a:lnTo>
                    <a:pt x="161449" y="94583"/>
                  </a:lnTo>
                  <a:cubicBezTo>
                    <a:pt x="172021" y="90392"/>
                    <a:pt x="185547" y="87821"/>
                    <a:pt x="199072" y="86297"/>
                  </a:cubicBezTo>
                  <a:cubicBezTo>
                    <a:pt x="187738" y="75057"/>
                    <a:pt x="180594" y="59436"/>
                    <a:pt x="180594" y="42100"/>
                  </a:cubicBezTo>
                  <a:cubicBezTo>
                    <a:pt x="180594" y="33814"/>
                    <a:pt x="182213" y="25908"/>
                    <a:pt x="185261" y="18669"/>
                  </a:cubicBezTo>
                  <a:cubicBezTo>
                    <a:pt x="183356" y="16669"/>
                    <a:pt x="181261" y="14669"/>
                    <a:pt x="178975" y="12954"/>
                  </a:cubicBezTo>
                  <a:cubicBezTo>
                    <a:pt x="169545" y="5905"/>
                    <a:pt x="145637" y="1524"/>
                    <a:pt x="118586" y="0"/>
                  </a:cubicBezTo>
                  <a:cubicBezTo>
                    <a:pt x="111538" y="2857"/>
                    <a:pt x="103727" y="4477"/>
                    <a:pt x="95536" y="44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71F14B7-0AA9-B048-5706-F07994E11538}"/>
                </a:ext>
              </a:extLst>
            </p:cNvPr>
            <p:cNvSpPr/>
            <p:nvPr/>
          </p:nvSpPr>
          <p:spPr>
            <a:xfrm>
              <a:off x="3583971" y="2481548"/>
              <a:ext cx="93916" cy="93916"/>
            </a:xfrm>
            <a:custGeom>
              <a:avLst/>
              <a:gdLst>
                <a:gd name="connsiteX0" fmla="*/ 46958 w 93916"/>
                <a:gd name="connsiteY0" fmla="*/ 93917 h 93916"/>
                <a:gd name="connsiteX1" fmla="*/ 93917 w 93916"/>
                <a:gd name="connsiteY1" fmla="*/ 46958 h 93916"/>
                <a:gd name="connsiteX2" fmla="*/ 46958 w 93916"/>
                <a:gd name="connsiteY2" fmla="*/ 0 h 93916"/>
                <a:gd name="connsiteX3" fmla="*/ 0 w 93916"/>
                <a:gd name="connsiteY3" fmla="*/ 46958 h 93916"/>
                <a:gd name="connsiteX4" fmla="*/ 46958 w 93916"/>
                <a:gd name="connsiteY4" fmla="*/ 93917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46958" y="93917"/>
                  </a:moveTo>
                  <a:cubicBezTo>
                    <a:pt x="72866" y="93917"/>
                    <a:pt x="93917" y="72866"/>
                    <a:pt x="93917" y="46958"/>
                  </a:cubicBezTo>
                  <a:cubicBezTo>
                    <a:pt x="93917" y="21050"/>
                    <a:pt x="72866" y="0"/>
                    <a:pt x="46958" y="0"/>
                  </a:cubicBezTo>
                  <a:cubicBezTo>
                    <a:pt x="21050" y="0"/>
                    <a:pt x="0" y="21050"/>
                    <a:pt x="0" y="46958"/>
                  </a:cubicBezTo>
                  <a:cubicBezTo>
                    <a:pt x="0" y="72866"/>
                    <a:pt x="21050" y="93917"/>
                    <a:pt x="46958" y="9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0DD630-9096-3AD5-2B9E-2D13E2204BF5}"/>
                </a:ext>
              </a:extLst>
            </p:cNvPr>
            <p:cNvSpPr/>
            <p:nvPr/>
          </p:nvSpPr>
          <p:spPr>
            <a:xfrm>
              <a:off x="3251073" y="2576131"/>
              <a:ext cx="196881" cy="96012"/>
            </a:xfrm>
            <a:custGeom>
              <a:avLst/>
              <a:gdLst>
                <a:gd name="connsiteX0" fmla="*/ 0 w 196881"/>
                <a:gd name="connsiteY0" fmla="*/ 76486 h 96012"/>
                <a:gd name="connsiteX1" fmla="*/ 36766 w 196881"/>
                <a:gd name="connsiteY1" fmla="*/ 84487 h 96012"/>
                <a:gd name="connsiteX2" fmla="*/ 36766 w 196881"/>
                <a:gd name="connsiteY2" fmla="*/ 72200 h 96012"/>
                <a:gd name="connsiteX3" fmla="*/ 45815 w 196881"/>
                <a:gd name="connsiteY3" fmla="*/ 72200 h 96012"/>
                <a:gd name="connsiteX4" fmla="*/ 45815 w 196881"/>
                <a:gd name="connsiteY4" fmla="*/ 88773 h 96012"/>
                <a:gd name="connsiteX5" fmla="*/ 49054 w 196881"/>
                <a:gd name="connsiteY5" fmla="*/ 90869 h 96012"/>
                <a:gd name="connsiteX6" fmla="*/ 54959 w 196881"/>
                <a:gd name="connsiteY6" fmla="*/ 96012 h 96012"/>
                <a:gd name="connsiteX7" fmla="*/ 108490 w 196881"/>
                <a:gd name="connsiteY7" fmla="*/ 65342 h 96012"/>
                <a:gd name="connsiteX8" fmla="*/ 155162 w 196881"/>
                <a:gd name="connsiteY8" fmla="*/ 86582 h 96012"/>
                <a:gd name="connsiteX9" fmla="*/ 159925 w 196881"/>
                <a:gd name="connsiteY9" fmla="*/ 84582 h 96012"/>
                <a:gd name="connsiteX10" fmla="*/ 159925 w 196881"/>
                <a:gd name="connsiteY10" fmla="*/ 72295 h 96012"/>
                <a:gd name="connsiteX11" fmla="*/ 168497 w 196881"/>
                <a:gd name="connsiteY11" fmla="*/ 72295 h 96012"/>
                <a:gd name="connsiteX12" fmla="*/ 168497 w 196881"/>
                <a:gd name="connsiteY12" fmla="*/ 81820 h 96012"/>
                <a:gd name="connsiteX13" fmla="*/ 196882 w 196881"/>
                <a:gd name="connsiteY13" fmla="*/ 76581 h 96012"/>
                <a:gd name="connsiteX14" fmla="*/ 178403 w 196881"/>
                <a:gd name="connsiteY14" fmla="*/ 32385 h 96012"/>
                <a:gd name="connsiteX15" fmla="*/ 182404 w 196881"/>
                <a:gd name="connsiteY15" fmla="*/ 10763 h 96012"/>
                <a:gd name="connsiteX16" fmla="*/ 125635 w 196881"/>
                <a:gd name="connsiteY16" fmla="*/ 0 h 96012"/>
                <a:gd name="connsiteX17" fmla="*/ 102489 w 196881"/>
                <a:gd name="connsiteY17" fmla="*/ 4477 h 96012"/>
                <a:gd name="connsiteX18" fmla="*/ 79343 w 196881"/>
                <a:gd name="connsiteY18" fmla="*/ 0 h 96012"/>
                <a:gd name="connsiteX19" fmla="*/ 18955 w 196881"/>
                <a:gd name="connsiteY19" fmla="*/ 12954 h 96012"/>
                <a:gd name="connsiteX20" fmla="*/ 16002 w 196881"/>
                <a:gd name="connsiteY20" fmla="*/ 15431 h 96012"/>
                <a:gd name="connsiteX21" fmla="*/ 18383 w 196881"/>
                <a:gd name="connsiteY21" fmla="*/ 32385 h 96012"/>
                <a:gd name="connsiteX22" fmla="*/ 0 w 196881"/>
                <a:gd name="connsiteY22" fmla="*/ 76486 h 9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6881" h="96012">
                  <a:moveTo>
                    <a:pt x="0" y="76486"/>
                  </a:moveTo>
                  <a:cubicBezTo>
                    <a:pt x="13145" y="78010"/>
                    <a:pt x="26289" y="80486"/>
                    <a:pt x="36766" y="84487"/>
                  </a:cubicBezTo>
                  <a:lnTo>
                    <a:pt x="36766" y="72200"/>
                  </a:lnTo>
                  <a:lnTo>
                    <a:pt x="45815" y="72200"/>
                  </a:lnTo>
                  <a:lnTo>
                    <a:pt x="45815" y="88773"/>
                  </a:lnTo>
                  <a:cubicBezTo>
                    <a:pt x="46958" y="89440"/>
                    <a:pt x="48101" y="90106"/>
                    <a:pt x="49054" y="90869"/>
                  </a:cubicBezTo>
                  <a:cubicBezTo>
                    <a:pt x="51149" y="92488"/>
                    <a:pt x="53149" y="94202"/>
                    <a:pt x="54959" y="96012"/>
                  </a:cubicBezTo>
                  <a:cubicBezTo>
                    <a:pt x="65818" y="77724"/>
                    <a:pt x="85725" y="65342"/>
                    <a:pt x="108490" y="65342"/>
                  </a:cubicBezTo>
                  <a:cubicBezTo>
                    <a:pt x="127063" y="65342"/>
                    <a:pt x="143828" y="73628"/>
                    <a:pt x="155162" y="86582"/>
                  </a:cubicBezTo>
                  <a:cubicBezTo>
                    <a:pt x="156686" y="85820"/>
                    <a:pt x="158210" y="85154"/>
                    <a:pt x="159925" y="84582"/>
                  </a:cubicBezTo>
                  <a:lnTo>
                    <a:pt x="159925" y="72295"/>
                  </a:lnTo>
                  <a:lnTo>
                    <a:pt x="168497" y="72295"/>
                  </a:lnTo>
                  <a:lnTo>
                    <a:pt x="168497" y="81820"/>
                  </a:lnTo>
                  <a:cubicBezTo>
                    <a:pt x="177165" y="79439"/>
                    <a:pt x="187071" y="77724"/>
                    <a:pt x="196882" y="76581"/>
                  </a:cubicBezTo>
                  <a:cubicBezTo>
                    <a:pt x="185547" y="65342"/>
                    <a:pt x="178403" y="49721"/>
                    <a:pt x="178403" y="32385"/>
                  </a:cubicBezTo>
                  <a:cubicBezTo>
                    <a:pt x="178403" y="24765"/>
                    <a:pt x="179832" y="17526"/>
                    <a:pt x="182404" y="10763"/>
                  </a:cubicBezTo>
                  <a:cubicBezTo>
                    <a:pt x="171355" y="4953"/>
                    <a:pt x="149733" y="1429"/>
                    <a:pt x="125635" y="0"/>
                  </a:cubicBezTo>
                  <a:cubicBezTo>
                    <a:pt x="118491" y="2857"/>
                    <a:pt x="110680" y="4477"/>
                    <a:pt x="102489" y="4477"/>
                  </a:cubicBezTo>
                  <a:cubicBezTo>
                    <a:pt x="94297" y="4477"/>
                    <a:pt x="86487" y="2857"/>
                    <a:pt x="79343" y="0"/>
                  </a:cubicBezTo>
                  <a:cubicBezTo>
                    <a:pt x="52292" y="1524"/>
                    <a:pt x="28384" y="5810"/>
                    <a:pt x="18955" y="12954"/>
                  </a:cubicBezTo>
                  <a:cubicBezTo>
                    <a:pt x="17907" y="13716"/>
                    <a:pt x="16954" y="14573"/>
                    <a:pt x="16002" y="15431"/>
                  </a:cubicBezTo>
                  <a:cubicBezTo>
                    <a:pt x="17526" y="20860"/>
                    <a:pt x="18383" y="26480"/>
                    <a:pt x="18383" y="32385"/>
                  </a:cubicBezTo>
                  <a:cubicBezTo>
                    <a:pt x="18479" y="49625"/>
                    <a:pt x="11335" y="65246"/>
                    <a:pt x="0" y="764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E4335DF-A39F-0567-CDE5-BC1969BB21BB}"/>
                </a:ext>
              </a:extLst>
            </p:cNvPr>
            <p:cNvSpPr/>
            <p:nvPr/>
          </p:nvSpPr>
          <p:spPr>
            <a:xfrm>
              <a:off x="3306603" y="2471546"/>
              <a:ext cx="93916" cy="93916"/>
            </a:xfrm>
            <a:custGeom>
              <a:avLst/>
              <a:gdLst>
                <a:gd name="connsiteX0" fmla="*/ 46958 w 93916"/>
                <a:gd name="connsiteY0" fmla="*/ 93917 h 93916"/>
                <a:gd name="connsiteX1" fmla="*/ 93917 w 93916"/>
                <a:gd name="connsiteY1" fmla="*/ 46958 h 93916"/>
                <a:gd name="connsiteX2" fmla="*/ 46958 w 93916"/>
                <a:gd name="connsiteY2" fmla="*/ 0 h 93916"/>
                <a:gd name="connsiteX3" fmla="*/ 0 w 93916"/>
                <a:gd name="connsiteY3" fmla="*/ 46958 h 93916"/>
                <a:gd name="connsiteX4" fmla="*/ 46958 w 93916"/>
                <a:gd name="connsiteY4" fmla="*/ 93917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46958" y="93917"/>
                  </a:moveTo>
                  <a:cubicBezTo>
                    <a:pt x="72866" y="93917"/>
                    <a:pt x="93917" y="72866"/>
                    <a:pt x="93917" y="46958"/>
                  </a:cubicBezTo>
                  <a:cubicBezTo>
                    <a:pt x="93917" y="21050"/>
                    <a:pt x="72866" y="0"/>
                    <a:pt x="46958" y="0"/>
                  </a:cubicBezTo>
                  <a:cubicBezTo>
                    <a:pt x="21050" y="0"/>
                    <a:pt x="0" y="21050"/>
                    <a:pt x="0" y="46958"/>
                  </a:cubicBezTo>
                  <a:cubicBezTo>
                    <a:pt x="0" y="72866"/>
                    <a:pt x="20955" y="93917"/>
                    <a:pt x="46958" y="9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6C9F365-7C68-E134-D266-C18A8F66C41C}"/>
                </a:ext>
              </a:extLst>
            </p:cNvPr>
            <p:cNvSpPr/>
            <p:nvPr/>
          </p:nvSpPr>
          <p:spPr>
            <a:xfrm>
              <a:off x="3403282" y="2666142"/>
              <a:ext cx="183927" cy="100203"/>
            </a:xfrm>
            <a:custGeom>
              <a:avLst/>
              <a:gdLst>
                <a:gd name="connsiteX0" fmla="*/ 47625 w 183927"/>
                <a:gd name="connsiteY0" fmla="*/ 95155 h 100203"/>
                <a:gd name="connsiteX1" fmla="*/ 93250 w 183927"/>
                <a:gd name="connsiteY1" fmla="*/ 75152 h 100203"/>
                <a:gd name="connsiteX2" fmla="*/ 143066 w 183927"/>
                <a:gd name="connsiteY2" fmla="*/ 100203 h 100203"/>
                <a:gd name="connsiteX3" fmla="*/ 145828 w 183927"/>
                <a:gd name="connsiteY3" fmla="*/ 98965 h 100203"/>
                <a:gd name="connsiteX4" fmla="*/ 145828 w 183927"/>
                <a:gd name="connsiteY4" fmla="*/ 72295 h 100203"/>
                <a:gd name="connsiteX5" fmla="*/ 154400 w 183927"/>
                <a:gd name="connsiteY5" fmla="*/ 72295 h 100203"/>
                <a:gd name="connsiteX6" fmla="*/ 154400 w 183927"/>
                <a:gd name="connsiteY6" fmla="*/ 96107 h 100203"/>
                <a:gd name="connsiteX7" fmla="*/ 183928 w 183927"/>
                <a:gd name="connsiteY7" fmla="*/ 90583 h 100203"/>
                <a:gd name="connsiteX8" fmla="*/ 165450 w 183927"/>
                <a:gd name="connsiteY8" fmla="*/ 46387 h 100203"/>
                <a:gd name="connsiteX9" fmla="*/ 174117 w 183927"/>
                <a:gd name="connsiteY9" fmla="*/ 14859 h 100203"/>
                <a:gd name="connsiteX10" fmla="*/ 171926 w 183927"/>
                <a:gd name="connsiteY10" fmla="*/ 12954 h 100203"/>
                <a:gd name="connsiteX11" fmla="*/ 111538 w 183927"/>
                <a:gd name="connsiteY11" fmla="*/ 0 h 100203"/>
                <a:gd name="connsiteX12" fmla="*/ 88392 w 183927"/>
                <a:gd name="connsiteY12" fmla="*/ 4477 h 100203"/>
                <a:gd name="connsiteX13" fmla="*/ 65246 w 183927"/>
                <a:gd name="connsiteY13" fmla="*/ 0 h 100203"/>
                <a:gd name="connsiteX14" fmla="*/ 11621 w 183927"/>
                <a:gd name="connsiteY14" fmla="*/ 9239 h 100203"/>
                <a:gd name="connsiteX15" fmla="*/ 18479 w 183927"/>
                <a:gd name="connsiteY15" fmla="*/ 37433 h 100203"/>
                <a:gd name="connsiteX16" fmla="*/ 0 w 183927"/>
                <a:gd name="connsiteY16" fmla="*/ 81629 h 100203"/>
                <a:gd name="connsiteX17" fmla="*/ 22670 w 183927"/>
                <a:gd name="connsiteY17" fmla="*/ 85344 h 100203"/>
                <a:gd name="connsiteX18" fmla="*/ 22670 w 183927"/>
                <a:gd name="connsiteY18" fmla="*/ 72295 h 100203"/>
                <a:gd name="connsiteX19" fmla="*/ 31718 w 183927"/>
                <a:gd name="connsiteY19" fmla="*/ 72295 h 100203"/>
                <a:gd name="connsiteX20" fmla="*/ 31718 w 183927"/>
                <a:gd name="connsiteY20" fmla="*/ 87916 h 100203"/>
                <a:gd name="connsiteX21" fmla="*/ 47625 w 183927"/>
                <a:gd name="connsiteY21" fmla="*/ 95155 h 10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3927" h="100203">
                  <a:moveTo>
                    <a:pt x="47625" y="95155"/>
                  </a:moveTo>
                  <a:cubicBezTo>
                    <a:pt x="58960" y="82868"/>
                    <a:pt x="75152" y="75152"/>
                    <a:pt x="93250" y="75152"/>
                  </a:cubicBezTo>
                  <a:cubicBezTo>
                    <a:pt x="113633" y="75152"/>
                    <a:pt x="131636" y="85058"/>
                    <a:pt x="143066" y="100203"/>
                  </a:cubicBezTo>
                  <a:cubicBezTo>
                    <a:pt x="143923" y="99822"/>
                    <a:pt x="144875" y="99441"/>
                    <a:pt x="145828" y="98965"/>
                  </a:cubicBezTo>
                  <a:lnTo>
                    <a:pt x="145828" y="72295"/>
                  </a:lnTo>
                  <a:lnTo>
                    <a:pt x="154400" y="72295"/>
                  </a:lnTo>
                  <a:lnTo>
                    <a:pt x="154400" y="96107"/>
                  </a:lnTo>
                  <a:cubicBezTo>
                    <a:pt x="163354" y="93536"/>
                    <a:pt x="173641" y="91726"/>
                    <a:pt x="183928" y="90583"/>
                  </a:cubicBezTo>
                  <a:cubicBezTo>
                    <a:pt x="172593" y="79343"/>
                    <a:pt x="165450" y="63722"/>
                    <a:pt x="165450" y="46387"/>
                  </a:cubicBezTo>
                  <a:cubicBezTo>
                    <a:pt x="165450" y="34862"/>
                    <a:pt x="168593" y="24194"/>
                    <a:pt x="174117" y="14859"/>
                  </a:cubicBezTo>
                  <a:cubicBezTo>
                    <a:pt x="173355" y="14192"/>
                    <a:pt x="172688" y="13526"/>
                    <a:pt x="171926" y="12954"/>
                  </a:cubicBezTo>
                  <a:cubicBezTo>
                    <a:pt x="162496" y="5905"/>
                    <a:pt x="138589" y="1524"/>
                    <a:pt x="111538" y="0"/>
                  </a:cubicBezTo>
                  <a:cubicBezTo>
                    <a:pt x="104394" y="2857"/>
                    <a:pt x="96584" y="4477"/>
                    <a:pt x="88392" y="4477"/>
                  </a:cubicBezTo>
                  <a:cubicBezTo>
                    <a:pt x="80201" y="4477"/>
                    <a:pt x="72390" y="2857"/>
                    <a:pt x="65246" y="0"/>
                  </a:cubicBezTo>
                  <a:cubicBezTo>
                    <a:pt x="43244" y="1238"/>
                    <a:pt x="23336" y="4381"/>
                    <a:pt x="11621" y="9239"/>
                  </a:cubicBezTo>
                  <a:cubicBezTo>
                    <a:pt x="16002" y="17717"/>
                    <a:pt x="18479" y="27242"/>
                    <a:pt x="18479" y="37433"/>
                  </a:cubicBezTo>
                  <a:cubicBezTo>
                    <a:pt x="18479" y="54674"/>
                    <a:pt x="11430" y="70295"/>
                    <a:pt x="0" y="81629"/>
                  </a:cubicBezTo>
                  <a:cubicBezTo>
                    <a:pt x="7715" y="82487"/>
                    <a:pt x="15431" y="83725"/>
                    <a:pt x="22670" y="85344"/>
                  </a:cubicBezTo>
                  <a:lnTo>
                    <a:pt x="22670" y="72295"/>
                  </a:lnTo>
                  <a:lnTo>
                    <a:pt x="31718" y="72295"/>
                  </a:lnTo>
                  <a:lnTo>
                    <a:pt x="31718" y="87916"/>
                  </a:lnTo>
                  <a:cubicBezTo>
                    <a:pt x="37910" y="89821"/>
                    <a:pt x="43339" y="92202"/>
                    <a:pt x="47625" y="951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C0A22-51BD-68D3-8C40-B763A875D5C2}"/>
                </a:ext>
              </a:extLst>
            </p:cNvPr>
            <p:cNvSpPr/>
            <p:nvPr/>
          </p:nvSpPr>
          <p:spPr>
            <a:xfrm>
              <a:off x="3444716" y="2561558"/>
              <a:ext cx="93916" cy="93916"/>
            </a:xfrm>
            <a:custGeom>
              <a:avLst/>
              <a:gdLst>
                <a:gd name="connsiteX0" fmla="*/ 93917 w 93916"/>
                <a:gd name="connsiteY0" fmla="*/ 46958 h 93916"/>
                <a:gd name="connsiteX1" fmla="*/ 46958 w 93916"/>
                <a:gd name="connsiteY1" fmla="*/ 93917 h 93916"/>
                <a:gd name="connsiteX2" fmla="*/ 0 w 93916"/>
                <a:gd name="connsiteY2" fmla="*/ 46958 h 93916"/>
                <a:gd name="connsiteX3" fmla="*/ 46958 w 93916"/>
                <a:gd name="connsiteY3" fmla="*/ 0 h 93916"/>
                <a:gd name="connsiteX4" fmla="*/ 93917 w 93916"/>
                <a:gd name="connsiteY4" fmla="*/ 46958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93917" y="46958"/>
                  </a:moveTo>
                  <a:cubicBezTo>
                    <a:pt x="93917" y="72893"/>
                    <a:pt x="72893" y="93917"/>
                    <a:pt x="46958" y="93917"/>
                  </a:cubicBezTo>
                  <a:cubicBezTo>
                    <a:pt x="21024" y="93917"/>
                    <a:pt x="0" y="72893"/>
                    <a:pt x="0" y="46958"/>
                  </a:cubicBezTo>
                  <a:cubicBezTo>
                    <a:pt x="0" y="21024"/>
                    <a:pt x="21024" y="0"/>
                    <a:pt x="46958" y="0"/>
                  </a:cubicBezTo>
                  <a:cubicBezTo>
                    <a:pt x="72893" y="0"/>
                    <a:pt x="93917" y="21024"/>
                    <a:pt x="93917" y="46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B1ECD32-70E5-F52F-D656-9F0A6C385DA4}"/>
                </a:ext>
              </a:extLst>
            </p:cNvPr>
            <p:cNvSpPr/>
            <p:nvPr/>
          </p:nvSpPr>
          <p:spPr>
            <a:xfrm>
              <a:off x="3101911" y="2666142"/>
              <a:ext cx="213741" cy="453771"/>
            </a:xfrm>
            <a:custGeom>
              <a:avLst/>
              <a:gdLst>
                <a:gd name="connsiteX0" fmla="*/ 19907 w 213741"/>
                <a:gd name="connsiteY0" fmla="*/ 222599 h 453771"/>
                <a:gd name="connsiteX1" fmla="*/ 39624 w 213741"/>
                <a:gd name="connsiteY1" fmla="*/ 202883 h 453771"/>
                <a:gd name="connsiteX2" fmla="*/ 39624 w 213741"/>
                <a:gd name="connsiteY2" fmla="*/ 72295 h 453771"/>
                <a:gd name="connsiteX3" fmla="*/ 48673 w 213741"/>
                <a:gd name="connsiteY3" fmla="*/ 72295 h 453771"/>
                <a:gd name="connsiteX4" fmla="*/ 48673 w 213741"/>
                <a:gd name="connsiteY4" fmla="*/ 427768 h 453771"/>
                <a:gd name="connsiteX5" fmla="*/ 74676 w 213741"/>
                <a:gd name="connsiteY5" fmla="*/ 453771 h 453771"/>
                <a:gd name="connsiteX6" fmla="*/ 100584 w 213741"/>
                <a:gd name="connsiteY6" fmla="*/ 427768 h 453771"/>
                <a:gd name="connsiteX7" fmla="*/ 100584 w 213741"/>
                <a:gd name="connsiteY7" fmla="*/ 218694 h 453771"/>
                <a:gd name="connsiteX8" fmla="*/ 110776 w 213741"/>
                <a:gd name="connsiteY8" fmla="*/ 218694 h 453771"/>
                <a:gd name="connsiteX9" fmla="*/ 110776 w 213741"/>
                <a:gd name="connsiteY9" fmla="*/ 427672 h 453771"/>
                <a:gd name="connsiteX10" fmla="*/ 136779 w 213741"/>
                <a:gd name="connsiteY10" fmla="*/ 453676 h 453771"/>
                <a:gd name="connsiteX11" fmla="*/ 162687 w 213741"/>
                <a:gd name="connsiteY11" fmla="*/ 427672 h 453771"/>
                <a:gd name="connsiteX12" fmla="*/ 162687 w 213741"/>
                <a:gd name="connsiteY12" fmla="*/ 331470 h 453771"/>
                <a:gd name="connsiteX13" fmla="*/ 137065 w 213741"/>
                <a:gd name="connsiteY13" fmla="*/ 298037 h 453771"/>
                <a:gd name="connsiteX14" fmla="*/ 137065 w 213741"/>
                <a:gd name="connsiteY14" fmla="*/ 157543 h 453771"/>
                <a:gd name="connsiteX15" fmla="*/ 162687 w 213741"/>
                <a:gd name="connsiteY15" fmla="*/ 97726 h 453771"/>
                <a:gd name="connsiteX16" fmla="*/ 162687 w 213741"/>
                <a:gd name="connsiteY16" fmla="*/ 72295 h 453771"/>
                <a:gd name="connsiteX17" fmla="*/ 171260 w 213741"/>
                <a:gd name="connsiteY17" fmla="*/ 72295 h 453771"/>
                <a:gd name="connsiteX18" fmla="*/ 171260 w 213741"/>
                <a:gd name="connsiteY18" fmla="*/ 92202 h 453771"/>
                <a:gd name="connsiteX19" fmla="*/ 210503 w 213741"/>
                <a:gd name="connsiteY19" fmla="*/ 82105 h 453771"/>
                <a:gd name="connsiteX20" fmla="*/ 213741 w 213741"/>
                <a:gd name="connsiteY20" fmla="*/ 81724 h 453771"/>
                <a:gd name="connsiteX21" fmla="*/ 210503 w 213741"/>
                <a:gd name="connsiteY21" fmla="*/ 78200 h 453771"/>
                <a:gd name="connsiteX22" fmla="*/ 195263 w 213741"/>
                <a:gd name="connsiteY22" fmla="*/ 37528 h 453771"/>
                <a:gd name="connsiteX23" fmla="*/ 197453 w 213741"/>
                <a:gd name="connsiteY23" fmla="*/ 21336 h 453771"/>
                <a:gd name="connsiteX24" fmla="*/ 188786 w 213741"/>
                <a:gd name="connsiteY24" fmla="*/ 12954 h 453771"/>
                <a:gd name="connsiteX25" fmla="*/ 128397 w 213741"/>
                <a:gd name="connsiteY25" fmla="*/ 0 h 453771"/>
                <a:gd name="connsiteX26" fmla="*/ 105251 w 213741"/>
                <a:gd name="connsiteY26" fmla="*/ 4477 h 453771"/>
                <a:gd name="connsiteX27" fmla="*/ 82105 w 213741"/>
                <a:gd name="connsiteY27" fmla="*/ 0 h 453771"/>
                <a:gd name="connsiteX28" fmla="*/ 21717 w 213741"/>
                <a:gd name="connsiteY28" fmla="*/ 12954 h 453771"/>
                <a:gd name="connsiteX29" fmla="*/ 0 w 213741"/>
                <a:gd name="connsiteY29" fmla="*/ 62389 h 453771"/>
                <a:gd name="connsiteX30" fmla="*/ 0 w 213741"/>
                <a:gd name="connsiteY30" fmla="*/ 202883 h 453771"/>
                <a:gd name="connsiteX31" fmla="*/ 19907 w 213741"/>
                <a:gd name="connsiteY31" fmla="*/ 222599 h 4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3741" h="453771">
                  <a:moveTo>
                    <a:pt x="19907" y="222599"/>
                  </a:moveTo>
                  <a:cubicBezTo>
                    <a:pt x="30766" y="222599"/>
                    <a:pt x="39624" y="213741"/>
                    <a:pt x="39624" y="202883"/>
                  </a:cubicBezTo>
                  <a:lnTo>
                    <a:pt x="39624" y="72295"/>
                  </a:lnTo>
                  <a:lnTo>
                    <a:pt x="48673" y="72295"/>
                  </a:lnTo>
                  <a:lnTo>
                    <a:pt x="48673" y="427768"/>
                  </a:lnTo>
                  <a:cubicBezTo>
                    <a:pt x="48768" y="442151"/>
                    <a:pt x="60293" y="453676"/>
                    <a:pt x="74676" y="453771"/>
                  </a:cubicBezTo>
                  <a:cubicBezTo>
                    <a:pt x="88963" y="453676"/>
                    <a:pt x="100584" y="442055"/>
                    <a:pt x="100584" y="427768"/>
                  </a:cubicBezTo>
                  <a:lnTo>
                    <a:pt x="100584" y="218694"/>
                  </a:lnTo>
                  <a:lnTo>
                    <a:pt x="110776" y="218694"/>
                  </a:lnTo>
                  <a:lnTo>
                    <a:pt x="110776" y="427672"/>
                  </a:lnTo>
                  <a:cubicBezTo>
                    <a:pt x="110871" y="442055"/>
                    <a:pt x="122396" y="453581"/>
                    <a:pt x="136779" y="453676"/>
                  </a:cubicBezTo>
                  <a:cubicBezTo>
                    <a:pt x="151066" y="453581"/>
                    <a:pt x="162687" y="441960"/>
                    <a:pt x="162687" y="427672"/>
                  </a:cubicBezTo>
                  <a:lnTo>
                    <a:pt x="162687" y="331470"/>
                  </a:lnTo>
                  <a:cubicBezTo>
                    <a:pt x="148019" y="327279"/>
                    <a:pt x="137160" y="313944"/>
                    <a:pt x="137065" y="298037"/>
                  </a:cubicBezTo>
                  <a:lnTo>
                    <a:pt x="137065" y="157543"/>
                  </a:lnTo>
                  <a:cubicBezTo>
                    <a:pt x="137065" y="131636"/>
                    <a:pt x="145732" y="111633"/>
                    <a:pt x="162687" y="97726"/>
                  </a:cubicBezTo>
                  <a:lnTo>
                    <a:pt x="162687" y="72295"/>
                  </a:lnTo>
                  <a:lnTo>
                    <a:pt x="171260" y="72295"/>
                  </a:lnTo>
                  <a:lnTo>
                    <a:pt x="171260" y="92202"/>
                  </a:lnTo>
                  <a:cubicBezTo>
                    <a:pt x="181546" y="87059"/>
                    <a:pt x="195929" y="84011"/>
                    <a:pt x="210503" y="82105"/>
                  </a:cubicBezTo>
                  <a:cubicBezTo>
                    <a:pt x="211550" y="82010"/>
                    <a:pt x="212693" y="81820"/>
                    <a:pt x="213741" y="81724"/>
                  </a:cubicBezTo>
                  <a:cubicBezTo>
                    <a:pt x="212598" y="80582"/>
                    <a:pt x="211550" y="79439"/>
                    <a:pt x="210503" y="78200"/>
                  </a:cubicBezTo>
                  <a:cubicBezTo>
                    <a:pt x="201073" y="67247"/>
                    <a:pt x="195263" y="53054"/>
                    <a:pt x="195263" y="37528"/>
                  </a:cubicBezTo>
                  <a:cubicBezTo>
                    <a:pt x="195263" y="31909"/>
                    <a:pt x="196120" y="26575"/>
                    <a:pt x="197453" y="21336"/>
                  </a:cubicBezTo>
                  <a:cubicBezTo>
                    <a:pt x="194881" y="18288"/>
                    <a:pt x="192024" y="15430"/>
                    <a:pt x="188786" y="12954"/>
                  </a:cubicBezTo>
                  <a:cubicBezTo>
                    <a:pt x="179356" y="5905"/>
                    <a:pt x="155448" y="1524"/>
                    <a:pt x="128397" y="0"/>
                  </a:cubicBezTo>
                  <a:cubicBezTo>
                    <a:pt x="121253" y="2857"/>
                    <a:pt x="113443" y="4477"/>
                    <a:pt x="105251" y="4477"/>
                  </a:cubicBezTo>
                  <a:cubicBezTo>
                    <a:pt x="97060" y="4477"/>
                    <a:pt x="89249" y="2857"/>
                    <a:pt x="82105" y="0"/>
                  </a:cubicBezTo>
                  <a:cubicBezTo>
                    <a:pt x="55054" y="1524"/>
                    <a:pt x="31147" y="5810"/>
                    <a:pt x="21717" y="12954"/>
                  </a:cubicBezTo>
                  <a:cubicBezTo>
                    <a:pt x="7715" y="23527"/>
                    <a:pt x="0" y="39529"/>
                    <a:pt x="0" y="62389"/>
                  </a:cubicBezTo>
                  <a:lnTo>
                    <a:pt x="0" y="202883"/>
                  </a:lnTo>
                  <a:cubicBezTo>
                    <a:pt x="286" y="213741"/>
                    <a:pt x="9049" y="222504"/>
                    <a:pt x="19907" y="2225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8E1B59A-662F-33A5-1D07-5FF95F43470A}"/>
                </a:ext>
              </a:extLst>
            </p:cNvPr>
            <p:cNvSpPr/>
            <p:nvPr/>
          </p:nvSpPr>
          <p:spPr>
            <a:xfrm>
              <a:off x="3160395" y="2561558"/>
              <a:ext cx="93916" cy="93916"/>
            </a:xfrm>
            <a:custGeom>
              <a:avLst/>
              <a:gdLst>
                <a:gd name="connsiteX0" fmla="*/ 93917 w 93916"/>
                <a:gd name="connsiteY0" fmla="*/ 46958 h 93916"/>
                <a:gd name="connsiteX1" fmla="*/ 46958 w 93916"/>
                <a:gd name="connsiteY1" fmla="*/ 93917 h 93916"/>
                <a:gd name="connsiteX2" fmla="*/ 0 w 93916"/>
                <a:gd name="connsiteY2" fmla="*/ 46958 h 93916"/>
                <a:gd name="connsiteX3" fmla="*/ 46958 w 93916"/>
                <a:gd name="connsiteY3" fmla="*/ 0 h 93916"/>
                <a:gd name="connsiteX4" fmla="*/ 93917 w 93916"/>
                <a:gd name="connsiteY4" fmla="*/ 46958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93917" y="46958"/>
                  </a:moveTo>
                  <a:cubicBezTo>
                    <a:pt x="93917" y="72893"/>
                    <a:pt x="72893" y="93917"/>
                    <a:pt x="46958" y="93917"/>
                  </a:cubicBezTo>
                  <a:cubicBezTo>
                    <a:pt x="21024" y="93917"/>
                    <a:pt x="0" y="72893"/>
                    <a:pt x="0" y="46958"/>
                  </a:cubicBezTo>
                  <a:cubicBezTo>
                    <a:pt x="0" y="21024"/>
                    <a:pt x="21024" y="0"/>
                    <a:pt x="46958" y="0"/>
                  </a:cubicBezTo>
                  <a:cubicBezTo>
                    <a:pt x="72893" y="0"/>
                    <a:pt x="93917" y="21024"/>
                    <a:pt x="93917" y="46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AD16DDF-E7D7-34CD-8047-AD5EB316268D}"/>
                </a:ext>
              </a:extLst>
            </p:cNvPr>
            <p:cNvSpPr/>
            <p:nvPr/>
          </p:nvSpPr>
          <p:spPr>
            <a:xfrm>
              <a:off x="3674649" y="2685954"/>
              <a:ext cx="208788" cy="453961"/>
            </a:xfrm>
            <a:custGeom>
              <a:avLst/>
              <a:gdLst>
                <a:gd name="connsiteX0" fmla="*/ 103727 w 208788"/>
                <a:gd name="connsiteY0" fmla="*/ 4572 h 453961"/>
                <a:gd name="connsiteX1" fmla="*/ 80581 w 208788"/>
                <a:gd name="connsiteY1" fmla="*/ 95 h 453961"/>
                <a:gd name="connsiteX2" fmla="*/ 20193 w 208788"/>
                <a:gd name="connsiteY2" fmla="*/ 13049 h 453961"/>
                <a:gd name="connsiteX3" fmla="*/ 17431 w 208788"/>
                <a:gd name="connsiteY3" fmla="*/ 15430 h 453961"/>
                <a:gd name="connsiteX4" fmla="*/ 18479 w 208788"/>
                <a:gd name="connsiteY4" fmla="*/ 26670 h 453961"/>
                <a:gd name="connsiteX5" fmla="*/ 0 w 208788"/>
                <a:gd name="connsiteY5" fmla="*/ 70866 h 453961"/>
                <a:gd name="connsiteX6" fmla="*/ 37909 w 208788"/>
                <a:gd name="connsiteY6" fmla="*/ 79343 h 453961"/>
                <a:gd name="connsiteX7" fmla="*/ 37909 w 208788"/>
                <a:gd name="connsiteY7" fmla="*/ 72485 h 453961"/>
                <a:gd name="connsiteX8" fmla="*/ 46958 w 208788"/>
                <a:gd name="connsiteY8" fmla="*/ 72485 h 453961"/>
                <a:gd name="connsiteX9" fmla="*/ 46958 w 208788"/>
                <a:gd name="connsiteY9" fmla="*/ 83915 h 453961"/>
                <a:gd name="connsiteX10" fmla="*/ 49054 w 208788"/>
                <a:gd name="connsiteY10" fmla="*/ 85249 h 453961"/>
                <a:gd name="connsiteX11" fmla="*/ 76771 w 208788"/>
                <a:gd name="connsiteY11" fmla="*/ 146780 h 453961"/>
                <a:gd name="connsiteX12" fmla="*/ 76771 w 208788"/>
                <a:gd name="connsiteY12" fmla="*/ 287369 h 453961"/>
                <a:gd name="connsiteX13" fmla="*/ 46958 w 208788"/>
                <a:gd name="connsiteY13" fmla="*/ 321659 h 453961"/>
                <a:gd name="connsiteX14" fmla="*/ 46958 w 208788"/>
                <a:gd name="connsiteY14" fmla="*/ 427958 h 453961"/>
                <a:gd name="connsiteX15" fmla="*/ 72962 w 208788"/>
                <a:gd name="connsiteY15" fmla="*/ 453962 h 453961"/>
                <a:gd name="connsiteX16" fmla="*/ 98870 w 208788"/>
                <a:gd name="connsiteY16" fmla="*/ 427958 h 453961"/>
                <a:gd name="connsiteX17" fmla="*/ 98870 w 208788"/>
                <a:gd name="connsiteY17" fmla="*/ 218694 h 453961"/>
                <a:gd name="connsiteX18" fmla="*/ 109061 w 208788"/>
                <a:gd name="connsiteY18" fmla="*/ 218694 h 453961"/>
                <a:gd name="connsiteX19" fmla="*/ 109061 w 208788"/>
                <a:gd name="connsiteY19" fmla="*/ 427672 h 453961"/>
                <a:gd name="connsiteX20" fmla="*/ 135064 w 208788"/>
                <a:gd name="connsiteY20" fmla="*/ 453676 h 453961"/>
                <a:gd name="connsiteX21" fmla="*/ 160972 w 208788"/>
                <a:gd name="connsiteY21" fmla="*/ 427672 h 453961"/>
                <a:gd name="connsiteX22" fmla="*/ 160972 w 208788"/>
                <a:gd name="connsiteY22" fmla="*/ 72295 h 453961"/>
                <a:gd name="connsiteX23" fmla="*/ 169545 w 208788"/>
                <a:gd name="connsiteY23" fmla="*/ 72295 h 453961"/>
                <a:gd name="connsiteX24" fmla="*/ 169545 w 208788"/>
                <a:gd name="connsiteY24" fmla="*/ 202883 h 453961"/>
                <a:gd name="connsiteX25" fmla="*/ 189071 w 208788"/>
                <a:gd name="connsiteY25" fmla="*/ 222599 h 453961"/>
                <a:gd name="connsiteX26" fmla="*/ 208788 w 208788"/>
                <a:gd name="connsiteY26" fmla="*/ 202883 h 453961"/>
                <a:gd name="connsiteX27" fmla="*/ 208788 w 208788"/>
                <a:gd name="connsiteY27" fmla="*/ 62389 h 453961"/>
                <a:gd name="connsiteX28" fmla="*/ 187071 w 208788"/>
                <a:gd name="connsiteY28" fmla="*/ 12954 h 453961"/>
                <a:gd name="connsiteX29" fmla="*/ 126682 w 208788"/>
                <a:gd name="connsiteY29" fmla="*/ 0 h 453961"/>
                <a:gd name="connsiteX30" fmla="*/ 103727 w 208788"/>
                <a:gd name="connsiteY30" fmla="*/ 4572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08788" h="453961">
                  <a:moveTo>
                    <a:pt x="103727" y="4572"/>
                  </a:moveTo>
                  <a:cubicBezTo>
                    <a:pt x="95536" y="4572"/>
                    <a:pt x="87725" y="2953"/>
                    <a:pt x="80581" y="95"/>
                  </a:cubicBezTo>
                  <a:cubicBezTo>
                    <a:pt x="53530" y="1619"/>
                    <a:pt x="29623" y="5905"/>
                    <a:pt x="20193" y="13049"/>
                  </a:cubicBezTo>
                  <a:cubicBezTo>
                    <a:pt x="19240" y="13811"/>
                    <a:pt x="18383" y="14573"/>
                    <a:pt x="17431" y="15430"/>
                  </a:cubicBezTo>
                  <a:cubicBezTo>
                    <a:pt x="18097" y="19050"/>
                    <a:pt x="18479" y="22860"/>
                    <a:pt x="18479" y="26670"/>
                  </a:cubicBezTo>
                  <a:cubicBezTo>
                    <a:pt x="18479" y="43910"/>
                    <a:pt x="11430" y="59531"/>
                    <a:pt x="0" y="70866"/>
                  </a:cubicBezTo>
                  <a:cubicBezTo>
                    <a:pt x="13621" y="72390"/>
                    <a:pt x="27241" y="75057"/>
                    <a:pt x="37909" y="79343"/>
                  </a:cubicBezTo>
                  <a:lnTo>
                    <a:pt x="37909" y="72485"/>
                  </a:lnTo>
                  <a:lnTo>
                    <a:pt x="46958" y="72485"/>
                  </a:lnTo>
                  <a:lnTo>
                    <a:pt x="46958" y="83915"/>
                  </a:lnTo>
                  <a:cubicBezTo>
                    <a:pt x="47625" y="84391"/>
                    <a:pt x="48387" y="84772"/>
                    <a:pt x="49054" y="85249"/>
                  </a:cubicBezTo>
                  <a:cubicBezTo>
                    <a:pt x="67532" y="99346"/>
                    <a:pt x="76867" y="120015"/>
                    <a:pt x="76771" y="146780"/>
                  </a:cubicBezTo>
                  <a:lnTo>
                    <a:pt x="76771" y="287369"/>
                  </a:lnTo>
                  <a:cubicBezTo>
                    <a:pt x="76676" y="304705"/>
                    <a:pt x="63817" y="318992"/>
                    <a:pt x="46958" y="321659"/>
                  </a:cubicBezTo>
                  <a:lnTo>
                    <a:pt x="46958" y="427958"/>
                  </a:lnTo>
                  <a:cubicBezTo>
                    <a:pt x="47054" y="442341"/>
                    <a:pt x="58579" y="453866"/>
                    <a:pt x="72962" y="453962"/>
                  </a:cubicBezTo>
                  <a:cubicBezTo>
                    <a:pt x="87249" y="453866"/>
                    <a:pt x="98870" y="442246"/>
                    <a:pt x="98870" y="427958"/>
                  </a:cubicBezTo>
                  <a:lnTo>
                    <a:pt x="98870" y="218694"/>
                  </a:lnTo>
                  <a:lnTo>
                    <a:pt x="109061" y="218694"/>
                  </a:lnTo>
                  <a:lnTo>
                    <a:pt x="109061" y="427672"/>
                  </a:lnTo>
                  <a:cubicBezTo>
                    <a:pt x="109156" y="442055"/>
                    <a:pt x="120682" y="453581"/>
                    <a:pt x="135064" y="453676"/>
                  </a:cubicBezTo>
                  <a:cubicBezTo>
                    <a:pt x="149352" y="453581"/>
                    <a:pt x="160972" y="441960"/>
                    <a:pt x="160972" y="427672"/>
                  </a:cubicBezTo>
                  <a:lnTo>
                    <a:pt x="160972" y="72295"/>
                  </a:lnTo>
                  <a:lnTo>
                    <a:pt x="169545" y="72295"/>
                  </a:lnTo>
                  <a:lnTo>
                    <a:pt x="169545" y="202883"/>
                  </a:lnTo>
                  <a:cubicBezTo>
                    <a:pt x="169640" y="213646"/>
                    <a:pt x="178308" y="222409"/>
                    <a:pt x="189071" y="222599"/>
                  </a:cubicBezTo>
                  <a:cubicBezTo>
                    <a:pt x="199930" y="222504"/>
                    <a:pt x="208693" y="213741"/>
                    <a:pt x="208788" y="202883"/>
                  </a:cubicBezTo>
                  <a:lnTo>
                    <a:pt x="208788" y="62389"/>
                  </a:lnTo>
                  <a:cubicBezTo>
                    <a:pt x="208883" y="39719"/>
                    <a:pt x="201073" y="23622"/>
                    <a:pt x="187071" y="12954"/>
                  </a:cubicBezTo>
                  <a:cubicBezTo>
                    <a:pt x="177641" y="5905"/>
                    <a:pt x="153733" y="1524"/>
                    <a:pt x="126682" y="0"/>
                  </a:cubicBezTo>
                  <a:cubicBezTo>
                    <a:pt x="119634" y="2953"/>
                    <a:pt x="111919" y="4572"/>
                    <a:pt x="103727" y="4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3EA9A46-8D3D-0FEE-758B-2B9C5E6DAA4E}"/>
                </a:ext>
              </a:extLst>
            </p:cNvPr>
            <p:cNvSpPr/>
            <p:nvPr/>
          </p:nvSpPr>
          <p:spPr>
            <a:xfrm>
              <a:off x="3731418" y="2581370"/>
              <a:ext cx="93916" cy="93916"/>
            </a:xfrm>
            <a:custGeom>
              <a:avLst/>
              <a:gdLst>
                <a:gd name="connsiteX0" fmla="*/ 46958 w 93916"/>
                <a:gd name="connsiteY0" fmla="*/ 93917 h 93916"/>
                <a:gd name="connsiteX1" fmla="*/ 93916 w 93916"/>
                <a:gd name="connsiteY1" fmla="*/ 46958 h 93916"/>
                <a:gd name="connsiteX2" fmla="*/ 46958 w 93916"/>
                <a:gd name="connsiteY2" fmla="*/ 0 h 93916"/>
                <a:gd name="connsiteX3" fmla="*/ 0 w 93916"/>
                <a:gd name="connsiteY3" fmla="*/ 46958 h 93916"/>
                <a:gd name="connsiteX4" fmla="*/ 46958 w 93916"/>
                <a:gd name="connsiteY4" fmla="*/ 93917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46958" y="93917"/>
                  </a:moveTo>
                  <a:cubicBezTo>
                    <a:pt x="72866" y="93917"/>
                    <a:pt x="93916" y="72866"/>
                    <a:pt x="93916" y="46958"/>
                  </a:cubicBezTo>
                  <a:cubicBezTo>
                    <a:pt x="93916" y="21050"/>
                    <a:pt x="72866" y="0"/>
                    <a:pt x="46958" y="0"/>
                  </a:cubicBezTo>
                  <a:cubicBezTo>
                    <a:pt x="21050" y="0"/>
                    <a:pt x="0" y="21050"/>
                    <a:pt x="0" y="46958"/>
                  </a:cubicBezTo>
                  <a:cubicBezTo>
                    <a:pt x="0" y="72866"/>
                    <a:pt x="20955" y="93917"/>
                    <a:pt x="46958" y="939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2FBE57B-523A-BA34-DD49-6E2EE843A9F6}"/>
                </a:ext>
              </a:extLst>
            </p:cNvPr>
            <p:cNvSpPr/>
            <p:nvPr/>
          </p:nvSpPr>
          <p:spPr>
            <a:xfrm>
              <a:off x="3254121" y="2761297"/>
              <a:ext cx="198500" cy="453770"/>
            </a:xfrm>
            <a:custGeom>
              <a:avLst/>
              <a:gdLst>
                <a:gd name="connsiteX0" fmla="*/ 121920 w 198500"/>
                <a:gd name="connsiteY0" fmla="*/ 302705 h 453770"/>
                <a:gd name="connsiteX1" fmla="*/ 121920 w 198500"/>
                <a:gd name="connsiteY1" fmla="*/ 162211 h 453770"/>
                <a:gd name="connsiteX2" fmla="*/ 149638 w 198500"/>
                <a:gd name="connsiteY2" fmla="*/ 100584 h 453770"/>
                <a:gd name="connsiteX3" fmla="*/ 162782 w 198500"/>
                <a:gd name="connsiteY3" fmla="*/ 93821 h 453770"/>
                <a:gd name="connsiteX4" fmla="*/ 162782 w 198500"/>
                <a:gd name="connsiteY4" fmla="*/ 72200 h 453770"/>
                <a:gd name="connsiteX5" fmla="*/ 171355 w 198500"/>
                <a:gd name="connsiteY5" fmla="*/ 72200 h 453770"/>
                <a:gd name="connsiteX6" fmla="*/ 171355 w 198500"/>
                <a:gd name="connsiteY6" fmla="*/ 91154 h 453770"/>
                <a:gd name="connsiteX7" fmla="*/ 198501 w 198500"/>
                <a:gd name="connsiteY7" fmla="*/ 86296 h 453770"/>
                <a:gd name="connsiteX8" fmla="*/ 180022 w 198500"/>
                <a:gd name="connsiteY8" fmla="*/ 42100 h 453770"/>
                <a:gd name="connsiteX9" fmla="*/ 187738 w 198500"/>
                <a:gd name="connsiteY9" fmla="*/ 12192 h 453770"/>
                <a:gd name="connsiteX10" fmla="*/ 128397 w 198500"/>
                <a:gd name="connsiteY10" fmla="*/ 0 h 453770"/>
                <a:gd name="connsiteX11" fmla="*/ 105251 w 198500"/>
                <a:gd name="connsiteY11" fmla="*/ 4477 h 453770"/>
                <a:gd name="connsiteX12" fmla="*/ 82105 w 198500"/>
                <a:gd name="connsiteY12" fmla="*/ 0 h 453770"/>
                <a:gd name="connsiteX13" fmla="*/ 21717 w 198500"/>
                <a:gd name="connsiteY13" fmla="*/ 12954 h 453770"/>
                <a:gd name="connsiteX14" fmla="*/ 0 w 198500"/>
                <a:gd name="connsiteY14" fmla="*/ 62389 h 453770"/>
                <a:gd name="connsiteX15" fmla="*/ 0 w 198500"/>
                <a:gd name="connsiteY15" fmla="*/ 202882 h 453770"/>
                <a:gd name="connsiteX16" fmla="*/ 19717 w 198500"/>
                <a:gd name="connsiteY16" fmla="*/ 222599 h 453770"/>
                <a:gd name="connsiteX17" fmla="*/ 39433 w 198500"/>
                <a:gd name="connsiteY17" fmla="*/ 202882 h 453770"/>
                <a:gd name="connsiteX18" fmla="*/ 39433 w 198500"/>
                <a:gd name="connsiteY18" fmla="*/ 72295 h 453770"/>
                <a:gd name="connsiteX19" fmla="*/ 48482 w 198500"/>
                <a:gd name="connsiteY19" fmla="*/ 72295 h 453770"/>
                <a:gd name="connsiteX20" fmla="*/ 48482 w 198500"/>
                <a:gd name="connsiteY20" fmla="*/ 427768 h 453770"/>
                <a:gd name="connsiteX21" fmla="*/ 74485 w 198500"/>
                <a:gd name="connsiteY21" fmla="*/ 453771 h 453770"/>
                <a:gd name="connsiteX22" fmla="*/ 100393 w 198500"/>
                <a:gd name="connsiteY22" fmla="*/ 427768 h 453770"/>
                <a:gd name="connsiteX23" fmla="*/ 100393 w 198500"/>
                <a:gd name="connsiteY23" fmla="*/ 218694 h 453770"/>
                <a:gd name="connsiteX24" fmla="*/ 110585 w 198500"/>
                <a:gd name="connsiteY24" fmla="*/ 218694 h 453770"/>
                <a:gd name="connsiteX25" fmla="*/ 110585 w 198500"/>
                <a:gd name="connsiteY25" fmla="*/ 427673 h 453770"/>
                <a:gd name="connsiteX26" fmla="*/ 136588 w 198500"/>
                <a:gd name="connsiteY26" fmla="*/ 453676 h 453770"/>
                <a:gd name="connsiteX27" fmla="*/ 162496 w 198500"/>
                <a:gd name="connsiteY27" fmla="*/ 427673 h 453770"/>
                <a:gd name="connsiteX28" fmla="*/ 162496 w 198500"/>
                <a:gd name="connsiteY28" fmla="*/ 336899 h 453770"/>
                <a:gd name="connsiteX29" fmla="*/ 156496 w 198500"/>
                <a:gd name="connsiteY29" fmla="*/ 337566 h 453770"/>
                <a:gd name="connsiteX30" fmla="*/ 121920 w 198500"/>
                <a:gd name="connsiteY30" fmla="*/ 302705 h 4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98500" h="453770">
                  <a:moveTo>
                    <a:pt x="121920" y="302705"/>
                  </a:moveTo>
                  <a:lnTo>
                    <a:pt x="121920" y="162211"/>
                  </a:lnTo>
                  <a:cubicBezTo>
                    <a:pt x="121920" y="135255"/>
                    <a:pt x="131254" y="114490"/>
                    <a:pt x="149638" y="100584"/>
                  </a:cubicBezTo>
                  <a:cubicBezTo>
                    <a:pt x="153162" y="97917"/>
                    <a:pt x="157639" y="95726"/>
                    <a:pt x="162782" y="93821"/>
                  </a:cubicBezTo>
                  <a:lnTo>
                    <a:pt x="162782" y="72200"/>
                  </a:lnTo>
                  <a:lnTo>
                    <a:pt x="171355" y="72200"/>
                  </a:lnTo>
                  <a:lnTo>
                    <a:pt x="171355" y="91154"/>
                  </a:lnTo>
                  <a:cubicBezTo>
                    <a:pt x="179737" y="88868"/>
                    <a:pt x="189166" y="87344"/>
                    <a:pt x="198501" y="86296"/>
                  </a:cubicBezTo>
                  <a:cubicBezTo>
                    <a:pt x="187166" y="75057"/>
                    <a:pt x="180022" y="59436"/>
                    <a:pt x="180022" y="42100"/>
                  </a:cubicBezTo>
                  <a:cubicBezTo>
                    <a:pt x="180022" y="31242"/>
                    <a:pt x="182784" y="21050"/>
                    <a:pt x="187738" y="12192"/>
                  </a:cubicBezTo>
                  <a:cubicBezTo>
                    <a:pt x="177736" y="5525"/>
                    <a:pt x="154591" y="1429"/>
                    <a:pt x="128397" y="0"/>
                  </a:cubicBezTo>
                  <a:cubicBezTo>
                    <a:pt x="121253" y="2857"/>
                    <a:pt x="113442" y="4477"/>
                    <a:pt x="105251" y="4477"/>
                  </a:cubicBezTo>
                  <a:cubicBezTo>
                    <a:pt x="97059" y="4477"/>
                    <a:pt x="89249" y="2857"/>
                    <a:pt x="82105" y="0"/>
                  </a:cubicBezTo>
                  <a:cubicBezTo>
                    <a:pt x="55054" y="1524"/>
                    <a:pt x="31147" y="5810"/>
                    <a:pt x="21717" y="12954"/>
                  </a:cubicBezTo>
                  <a:cubicBezTo>
                    <a:pt x="7715" y="23527"/>
                    <a:pt x="0" y="39529"/>
                    <a:pt x="0" y="62389"/>
                  </a:cubicBezTo>
                  <a:lnTo>
                    <a:pt x="0" y="202882"/>
                  </a:lnTo>
                  <a:cubicBezTo>
                    <a:pt x="95" y="213741"/>
                    <a:pt x="8858" y="222504"/>
                    <a:pt x="19717" y="222599"/>
                  </a:cubicBezTo>
                  <a:cubicBezTo>
                    <a:pt x="30575" y="222599"/>
                    <a:pt x="39433" y="213741"/>
                    <a:pt x="39433" y="202882"/>
                  </a:cubicBezTo>
                  <a:lnTo>
                    <a:pt x="39433" y="72295"/>
                  </a:lnTo>
                  <a:lnTo>
                    <a:pt x="48482" y="72295"/>
                  </a:lnTo>
                  <a:lnTo>
                    <a:pt x="48482" y="427768"/>
                  </a:lnTo>
                  <a:cubicBezTo>
                    <a:pt x="48577" y="442150"/>
                    <a:pt x="60103" y="453676"/>
                    <a:pt x="74485" y="453771"/>
                  </a:cubicBezTo>
                  <a:cubicBezTo>
                    <a:pt x="88773" y="453676"/>
                    <a:pt x="100393" y="442055"/>
                    <a:pt x="100393" y="427768"/>
                  </a:cubicBezTo>
                  <a:lnTo>
                    <a:pt x="100393" y="218694"/>
                  </a:lnTo>
                  <a:lnTo>
                    <a:pt x="110585" y="218694"/>
                  </a:lnTo>
                  <a:lnTo>
                    <a:pt x="110585" y="427673"/>
                  </a:lnTo>
                  <a:cubicBezTo>
                    <a:pt x="110680" y="442055"/>
                    <a:pt x="122206" y="453580"/>
                    <a:pt x="136588" y="453676"/>
                  </a:cubicBezTo>
                  <a:cubicBezTo>
                    <a:pt x="150876" y="453580"/>
                    <a:pt x="162496" y="441960"/>
                    <a:pt x="162496" y="427673"/>
                  </a:cubicBezTo>
                  <a:lnTo>
                    <a:pt x="162496" y="336899"/>
                  </a:lnTo>
                  <a:cubicBezTo>
                    <a:pt x="160496" y="337280"/>
                    <a:pt x="158496" y="337566"/>
                    <a:pt x="156496" y="337566"/>
                  </a:cubicBezTo>
                  <a:cubicBezTo>
                    <a:pt x="137731" y="337471"/>
                    <a:pt x="122110" y="321850"/>
                    <a:pt x="121920" y="3027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3515076-65DB-E21D-E765-08778998850C}"/>
                </a:ext>
              </a:extLst>
            </p:cNvPr>
            <p:cNvSpPr/>
            <p:nvPr/>
          </p:nvSpPr>
          <p:spPr>
            <a:xfrm>
              <a:off x="3312604" y="2656713"/>
              <a:ext cx="93916" cy="93916"/>
            </a:xfrm>
            <a:custGeom>
              <a:avLst/>
              <a:gdLst>
                <a:gd name="connsiteX0" fmla="*/ 93917 w 93916"/>
                <a:gd name="connsiteY0" fmla="*/ 46958 h 93916"/>
                <a:gd name="connsiteX1" fmla="*/ 46958 w 93916"/>
                <a:gd name="connsiteY1" fmla="*/ 93916 h 93916"/>
                <a:gd name="connsiteX2" fmla="*/ 0 w 93916"/>
                <a:gd name="connsiteY2" fmla="*/ 46958 h 93916"/>
                <a:gd name="connsiteX3" fmla="*/ 46958 w 93916"/>
                <a:gd name="connsiteY3" fmla="*/ 0 h 93916"/>
                <a:gd name="connsiteX4" fmla="*/ 93917 w 93916"/>
                <a:gd name="connsiteY4" fmla="*/ 46958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93917" y="46958"/>
                  </a:moveTo>
                  <a:cubicBezTo>
                    <a:pt x="93917" y="72893"/>
                    <a:pt x="72893" y="93916"/>
                    <a:pt x="46958" y="93916"/>
                  </a:cubicBezTo>
                  <a:cubicBezTo>
                    <a:pt x="21024" y="93916"/>
                    <a:pt x="0" y="72893"/>
                    <a:pt x="0" y="46958"/>
                  </a:cubicBezTo>
                  <a:cubicBezTo>
                    <a:pt x="0" y="21024"/>
                    <a:pt x="21024" y="0"/>
                    <a:pt x="46958" y="0"/>
                  </a:cubicBezTo>
                  <a:cubicBezTo>
                    <a:pt x="72893" y="0"/>
                    <a:pt x="93917" y="21024"/>
                    <a:pt x="93917" y="46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6D73370-D199-A496-D9AE-D2E2FC4915E0}"/>
                </a:ext>
              </a:extLst>
            </p:cNvPr>
            <p:cNvSpPr/>
            <p:nvPr/>
          </p:nvSpPr>
          <p:spPr>
            <a:xfrm>
              <a:off x="3540156" y="2770155"/>
              <a:ext cx="196025" cy="453961"/>
            </a:xfrm>
            <a:custGeom>
              <a:avLst/>
              <a:gdLst>
                <a:gd name="connsiteX0" fmla="*/ 176308 w 196025"/>
                <a:gd name="connsiteY0" fmla="*/ 222599 h 453961"/>
                <a:gd name="connsiteX1" fmla="*/ 196024 w 196025"/>
                <a:gd name="connsiteY1" fmla="*/ 202882 h 453961"/>
                <a:gd name="connsiteX2" fmla="*/ 196024 w 196025"/>
                <a:gd name="connsiteY2" fmla="*/ 62389 h 453961"/>
                <a:gd name="connsiteX3" fmla="*/ 174307 w 196025"/>
                <a:gd name="connsiteY3" fmla="*/ 12954 h 453961"/>
                <a:gd name="connsiteX4" fmla="*/ 113919 w 196025"/>
                <a:gd name="connsiteY4" fmla="*/ 0 h 453961"/>
                <a:gd name="connsiteX5" fmla="*/ 90773 w 196025"/>
                <a:gd name="connsiteY5" fmla="*/ 4477 h 453961"/>
                <a:gd name="connsiteX6" fmla="*/ 67627 w 196025"/>
                <a:gd name="connsiteY6" fmla="*/ 0 h 453961"/>
                <a:gd name="connsiteX7" fmla="*/ 13716 w 196025"/>
                <a:gd name="connsiteY7" fmla="*/ 9430 h 453961"/>
                <a:gd name="connsiteX8" fmla="*/ 18478 w 196025"/>
                <a:gd name="connsiteY8" fmla="*/ 33338 h 453961"/>
                <a:gd name="connsiteX9" fmla="*/ 0 w 196025"/>
                <a:gd name="connsiteY9" fmla="*/ 77533 h 453961"/>
                <a:gd name="connsiteX10" fmla="*/ 24955 w 196025"/>
                <a:gd name="connsiteY10" fmla="*/ 81915 h 453961"/>
                <a:gd name="connsiteX11" fmla="*/ 24955 w 196025"/>
                <a:gd name="connsiteY11" fmla="*/ 72390 h 453961"/>
                <a:gd name="connsiteX12" fmla="*/ 34004 w 196025"/>
                <a:gd name="connsiteY12" fmla="*/ 72390 h 453961"/>
                <a:gd name="connsiteX13" fmla="*/ 34004 w 196025"/>
                <a:gd name="connsiteY13" fmla="*/ 84582 h 453961"/>
                <a:gd name="connsiteX14" fmla="*/ 49054 w 196025"/>
                <a:gd name="connsiteY14" fmla="*/ 92011 h 453961"/>
                <a:gd name="connsiteX15" fmla="*/ 76771 w 196025"/>
                <a:gd name="connsiteY15" fmla="*/ 153543 h 453961"/>
                <a:gd name="connsiteX16" fmla="*/ 76771 w 196025"/>
                <a:gd name="connsiteY16" fmla="*/ 294132 h 453961"/>
                <a:gd name="connsiteX17" fmla="*/ 41624 w 196025"/>
                <a:gd name="connsiteY17" fmla="*/ 328994 h 453961"/>
                <a:gd name="connsiteX18" fmla="*/ 34004 w 196025"/>
                <a:gd name="connsiteY18" fmla="*/ 327946 h 453961"/>
                <a:gd name="connsiteX19" fmla="*/ 34004 w 196025"/>
                <a:gd name="connsiteY19" fmla="*/ 427958 h 453961"/>
                <a:gd name="connsiteX20" fmla="*/ 60007 w 196025"/>
                <a:gd name="connsiteY20" fmla="*/ 453961 h 453961"/>
                <a:gd name="connsiteX21" fmla="*/ 85915 w 196025"/>
                <a:gd name="connsiteY21" fmla="*/ 427958 h 453961"/>
                <a:gd name="connsiteX22" fmla="*/ 85915 w 196025"/>
                <a:gd name="connsiteY22" fmla="*/ 243745 h 453961"/>
                <a:gd name="connsiteX23" fmla="*/ 85915 w 196025"/>
                <a:gd name="connsiteY23" fmla="*/ 218789 h 453961"/>
                <a:gd name="connsiteX24" fmla="*/ 96107 w 196025"/>
                <a:gd name="connsiteY24" fmla="*/ 218789 h 453961"/>
                <a:gd name="connsiteX25" fmla="*/ 96107 w 196025"/>
                <a:gd name="connsiteY25" fmla="*/ 243745 h 453961"/>
                <a:gd name="connsiteX26" fmla="*/ 96107 w 196025"/>
                <a:gd name="connsiteY26" fmla="*/ 427768 h 453961"/>
                <a:gd name="connsiteX27" fmla="*/ 122110 w 196025"/>
                <a:gd name="connsiteY27" fmla="*/ 453771 h 453961"/>
                <a:gd name="connsiteX28" fmla="*/ 148018 w 196025"/>
                <a:gd name="connsiteY28" fmla="*/ 427768 h 453961"/>
                <a:gd name="connsiteX29" fmla="*/ 148018 w 196025"/>
                <a:gd name="connsiteY29" fmla="*/ 243745 h 453961"/>
                <a:gd name="connsiteX30" fmla="*/ 148018 w 196025"/>
                <a:gd name="connsiteY30" fmla="*/ 72295 h 453961"/>
                <a:gd name="connsiteX31" fmla="*/ 156591 w 196025"/>
                <a:gd name="connsiteY31" fmla="*/ 72295 h 453961"/>
                <a:gd name="connsiteX32" fmla="*/ 156591 w 196025"/>
                <a:gd name="connsiteY32" fmla="*/ 202882 h 453961"/>
                <a:gd name="connsiteX33" fmla="*/ 176308 w 196025"/>
                <a:gd name="connsiteY33" fmla="*/ 222599 h 453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6025" h="453961">
                  <a:moveTo>
                    <a:pt x="176308" y="222599"/>
                  </a:moveTo>
                  <a:cubicBezTo>
                    <a:pt x="187166" y="222504"/>
                    <a:pt x="195929" y="213741"/>
                    <a:pt x="196024" y="202882"/>
                  </a:cubicBezTo>
                  <a:lnTo>
                    <a:pt x="196024" y="62389"/>
                  </a:lnTo>
                  <a:cubicBezTo>
                    <a:pt x="196120" y="39719"/>
                    <a:pt x="188309" y="23622"/>
                    <a:pt x="174307" y="12954"/>
                  </a:cubicBezTo>
                  <a:cubicBezTo>
                    <a:pt x="164878" y="5905"/>
                    <a:pt x="140970" y="1524"/>
                    <a:pt x="113919" y="0"/>
                  </a:cubicBezTo>
                  <a:cubicBezTo>
                    <a:pt x="106775" y="2857"/>
                    <a:pt x="98965" y="4477"/>
                    <a:pt x="90773" y="4477"/>
                  </a:cubicBezTo>
                  <a:cubicBezTo>
                    <a:pt x="82582" y="4477"/>
                    <a:pt x="74771" y="2857"/>
                    <a:pt x="67627" y="0"/>
                  </a:cubicBezTo>
                  <a:cubicBezTo>
                    <a:pt x="45434" y="1238"/>
                    <a:pt x="25432" y="4381"/>
                    <a:pt x="13716" y="9430"/>
                  </a:cubicBezTo>
                  <a:cubicBezTo>
                    <a:pt x="16764" y="16764"/>
                    <a:pt x="18478" y="24860"/>
                    <a:pt x="18478" y="33338"/>
                  </a:cubicBezTo>
                  <a:cubicBezTo>
                    <a:pt x="18478" y="50578"/>
                    <a:pt x="11430" y="66199"/>
                    <a:pt x="0" y="77533"/>
                  </a:cubicBezTo>
                  <a:cubicBezTo>
                    <a:pt x="8572" y="78486"/>
                    <a:pt x="17050" y="79915"/>
                    <a:pt x="24955" y="81915"/>
                  </a:cubicBezTo>
                  <a:lnTo>
                    <a:pt x="24955" y="72390"/>
                  </a:lnTo>
                  <a:lnTo>
                    <a:pt x="34004" y="72390"/>
                  </a:lnTo>
                  <a:lnTo>
                    <a:pt x="34004" y="84582"/>
                  </a:lnTo>
                  <a:cubicBezTo>
                    <a:pt x="39909" y="86582"/>
                    <a:pt x="45053" y="89059"/>
                    <a:pt x="49054" y="92011"/>
                  </a:cubicBezTo>
                  <a:cubicBezTo>
                    <a:pt x="67532" y="106108"/>
                    <a:pt x="76867" y="126778"/>
                    <a:pt x="76771" y="153543"/>
                  </a:cubicBezTo>
                  <a:lnTo>
                    <a:pt x="76771" y="294132"/>
                  </a:lnTo>
                  <a:cubicBezTo>
                    <a:pt x="76676" y="313277"/>
                    <a:pt x="61055" y="328898"/>
                    <a:pt x="41624" y="328994"/>
                  </a:cubicBezTo>
                  <a:cubicBezTo>
                    <a:pt x="38957" y="328994"/>
                    <a:pt x="36481" y="328517"/>
                    <a:pt x="34004" y="327946"/>
                  </a:cubicBezTo>
                  <a:lnTo>
                    <a:pt x="34004" y="427958"/>
                  </a:lnTo>
                  <a:cubicBezTo>
                    <a:pt x="34099" y="442341"/>
                    <a:pt x="45625" y="453866"/>
                    <a:pt x="60007" y="453961"/>
                  </a:cubicBezTo>
                  <a:cubicBezTo>
                    <a:pt x="74295" y="453866"/>
                    <a:pt x="85915" y="442246"/>
                    <a:pt x="85915" y="427958"/>
                  </a:cubicBezTo>
                  <a:lnTo>
                    <a:pt x="85915" y="243745"/>
                  </a:lnTo>
                  <a:lnTo>
                    <a:pt x="85915" y="218789"/>
                  </a:lnTo>
                  <a:lnTo>
                    <a:pt x="96107" y="218789"/>
                  </a:lnTo>
                  <a:lnTo>
                    <a:pt x="96107" y="243745"/>
                  </a:lnTo>
                  <a:lnTo>
                    <a:pt x="96107" y="427768"/>
                  </a:lnTo>
                  <a:cubicBezTo>
                    <a:pt x="96202" y="442150"/>
                    <a:pt x="107728" y="453676"/>
                    <a:pt x="122110" y="453771"/>
                  </a:cubicBezTo>
                  <a:cubicBezTo>
                    <a:pt x="136398" y="453676"/>
                    <a:pt x="148018" y="442055"/>
                    <a:pt x="148018" y="427768"/>
                  </a:cubicBezTo>
                  <a:lnTo>
                    <a:pt x="148018" y="243745"/>
                  </a:lnTo>
                  <a:lnTo>
                    <a:pt x="148018" y="72295"/>
                  </a:lnTo>
                  <a:lnTo>
                    <a:pt x="156591" y="72295"/>
                  </a:lnTo>
                  <a:lnTo>
                    <a:pt x="156591" y="202882"/>
                  </a:lnTo>
                  <a:cubicBezTo>
                    <a:pt x="156877" y="213646"/>
                    <a:pt x="165544" y="222409"/>
                    <a:pt x="176308" y="2225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22B888F-0C0C-0211-0CB0-289E1EBF5506}"/>
                </a:ext>
              </a:extLst>
            </p:cNvPr>
            <p:cNvSpPr/>
            <p:nvPr/>
          </p:nvSpPr>
          <p:spPr>
            <a:xfrm rot="21046898">
              <a:off x="3584029" y="2665521"/>
              <a:ext cx="93917" cy="93917"/>
            </a:xfrm>
            <a:custGeom>
              <a:avLst/>
              <a:gdLst>
                <a:gd name="connsiteX0" fmla="*/ 93918 w 93917"/>
                <a:gd name="connsiteY0" fmla="*/ 46959 h 93917"/>
                <a:gd name="connsiteX1" fmla="*/ 46959 w 93917"/>
                <a:gd name="connsiteY1" fmla="*/ 93918 h 93917"/>
                <a:gd name="connsiteX2" fmla="*/ 0 w 93917"/>
                <a:gd name="connsiteY2" fmla="*/ 46959 h 93917"/>
                <a:gd name="connsiteX3" fmla="*/ 46959 w 93917"/>
                <a:gd name="connsiteY3" fmla="*/ 0 h 93917"/>
                <a:gd name="connsiteX4" fmla="*/ 93918 w 93917"/>
                <a:gd name="connsiteY4" fmla="*/ 46959 h 93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7" h="93917">
                  <a:moveTo>
                    <a:pt x="93918" y="46959"/>
                  </a:moveTo>
                  <a:cubicBezTo>
                    <a:pt x="93918" y="72894"/>
                    <a:pt x="72894" y="93918"/>
                    <a:pt x="46959" y="93918"/>
                  </a:cubicBezTo>
                  <a:cubicBezTo>
                    <a:pt x="21024" y="93918"/>
                    <a:pt x="0" y="72894"/>
                    <a:pt x="0" y="46959"/>
                  </a:cubicBezTo>
                  <a:cubicBezTo>
                    <a:pt x="0" y="21024"/>
                    <a:pt x="21025" y="0"/>
                    <a:pt x="46959" y="0"/>
                  </a:cubicBezTo>
                  <a:cubicBezTo>
                    <a:pt x="72894" y="0"/>
                    <a:pt x="93918" y="21024"/>
                    <a:pt x="93918" y="469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710BD5-A92D-2CE9-2EE6-4EB80E2302DB}"/>
                </a:ext>
              </a:extLst>
            </p:cNvPr>
            <p:cNvSpPr/>
            <p:nvPr/>
          </p:nvSpPr>
          <p:spPr>
            <a:xfrm>
              <a:off x="3391185" y="2861119"/>
              <a:ext cx="210503" cy="453770"/>
            </a:xfrm>
            <a:custGeom>
              <a:avLst/>
              <a:gdLst>
                <a:gd name="connsiteX0" fmla="*/ 100584 w 210503"/>
                <a:gd name="connsiteY0" fmla="*/ 427768 h 453770"/>
                <a:gd name="connsiteX1" fmla="*/ 100584 w 210503"/>
                <a:gd name="connsiteY1" fmla="*/ 218694 h 453770"/>
                <a:gd name="connsiteX2" fmla="*/ 110776 w 210503"/>
                <a:gd name="connsiteY2" fmla="*/ 218694 h 453770"/>
                <a:gd name="connsiteX3" fmla="*/ 110776 w 210503"/>
                <a:gd name="connsiteY3" fmla="*/ 427673 h 453770"/>
                <a:gd name="connsiteX4" fmla="*/ 136779 w 210503"/>
                <a:gd name="connsiteY4" fmla="*/ 453676 h 453770"/>
                <a:gd name="connsiteX5" fmla="*/ 162687 w 210503"/>
                <a:gd name="connsiteY5" fmla="*/ 427673 h 453770"/>
                <a:gd name="connsiteX6" fmla="*/ 162687 w 210503"/>
                <a:gd name="connsiteY6" fmla="*/ 72295 h 453770"/>
                <a:gd name="connsiteX7" fmla="*/ 171260 w 210503"/>
                <a:gd name="connsiteY7" fmla="*/ 72295 h 453770"/>
                <a:gd name="connsiteX8" fmla="*/ 171260 w 210503"/>
                <a:gd name="connsiteY8" fmla="*/ 202883 h 453770"/>
                <a:gd name="connsiteX9" fmla="*/ 190786 w 210503"/>
                <a:gd name="connsiteY9" fmla="*/ 222599 h 453770"/>
                <a:gd name="connsiteX10" fmla="*/ 210503 w 210503"/>
                <a:gd name="connsiteY10" fmla="*/ 202883 h 453770"/>
                <a:gd name="connsiteX11" fmla="*/ 210503 w 210503"/>
                <a:gd name="connsiteY11" fmla="*/ 62389 h 453770"/>
                <a:gd name="connsiteX12" fmla="*/ 188786 w 210503"/>
                <a:gd name="connsiteY12" fmla="*/ 12954 h 453770"/>
                <a:gd name="connsiteX13" fmla="*/ 128397 w 210503"/>
                <a:gd name="connsiteY13" fmla="*/ 0 h 453770"/>
                <a:gd name="connsiteX14" fmla="*/ 105251 w 210503"/>
                <a:gd name="connsiteY14" fmla="*/ 4477 h 453770"/>
                <a:gd name="connsiteX15" fmla="*/ 82105 w 210503"/>
                <a:gd name="connsiteY15" fmla="*/ 0 h 453770"/>
                <a:gd name="connsiteX16" fmla="*/ 21717 w 210503"/>
                <a:gd name="connsiteY16" fmla="*/ 12954 h 453770"/>
                <a:gd name="connsiteX17" fmla="*/ 0 w 210503"/>
                <a:gd name="connsiteY17" fmla="*/ 62389 h 453770"/>
                <a:gd name="connsiteX18" fmla="*/ 0 w 210503"/>
                <a:gd name="connsiteY18" fmla="*/ 202883 h 453770"/>
                <a:gd name="connsiteX19" fmla="*/ 19717 w 210503"/>
                <a:gd name="connsiteY19" fmla="*/ 222599 h 453770"/>
                <a:gd name="connsiteX20" fmla="*/ 39434 w 210503"/>
                <a:gd name="connsiteY20" fmla="*/ 202883 h 453770"/>
                <a:gd name="connsiteX21" fmla="*/ 39434 w 210503"/>
                <a:gd name="connsiteY21" fmla="*/ 72295 h 453770"/>
                <a:gd name="connsiteX22" fmla="*/ 48482 w 210503"/>
                <a:gd name="connsiteY22" fmla="*/ 72295 h 453770"/>
                <a:gd name="connsiteX23" fmla="*/ 48482 w 210503"/>
                <a:gd name="connsiteY23" fmla="*/ 427768 h 453770"/>
                <a:gd name="connsiteX24" fmla="*/ 74486 w 210503"/>
                <a:gd name="connsiteY24" fmla="*/ 453771 h 453770"/>
                <a:gd name="connsiteX25" fmla="*/ 100584 w 210503"/>
                <a:gd name="connsiteY25" fmla="*/ 427768 h 45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0503" h="453770">
                  <a:moveTo>
                    <a:pt x="100584" y="427768"/>
                  </a:moveTo>
                  <a:lnTo>
                    <a:pt x="100584" y="218694"/>
                  </a:lnTo>
                  <a:lnTo>
                    <a:pt x="110776" y="218694"/>
                  </a:lnTo>
                  <a:lnTo>
                    <a:pt x="110776" y="427673"/>
                  </a:lnTo>
                  <a:cubicBezTo>
                    <a:pt x="110871" y="442055"/>
                    <a:pt x="122396" y="453581"/>
                    <a:pt x="136779" y="453676"/>
                  </a:cubicBezTo>
                  <a:cubicBezTo>
                    <a:pt x="151067" y="453581"/>
                    <a:pt x="162687" y="441960"/>
                    <a:pt x="162687" y="427673"/>
                  </a:cubicBezTo>
                  <a:lnTo>
                    <a:pt x="162687" y="72295"/>
                  </a:lnTo>
                  <a:lnTo>
                    <a:pt x="171260" y="72295"/>
                  </a:lnTo>
                  <a:lnTo>
                    <a:pt x="171260" y="202883"/>
                  </a:lnTo>
                  <a:cubicBezTo>
                    <a:pt x="171355" y="213646"/>
                    <a:pt x="180022" y="222409"/>
                    <a:pt x="190786" y="222599"/>
                  </a:cubicBezTo>
                  <a:cubicBezTo>
                    <a:pt x="201644" y="222504"/>
                    <a:pt x="210407" y="213741"/>
                    <a:pt x="210503" y="202883"/>
                  </a:cubicBezTo>
                  <a:lnTo>
                    <a:pt x="210503" y="62389"/>
                  </a:lnTo>
                  <a:cubicBezTo>
                    <a:pt x="210598" y="39719"/>
                    <a:pt x="202787" y="23622"/>
                    <a:pt x="188786" y="12954"/>
                  </a:cubicBezTo>
                  <a:cubicBezTo>
                    <a:pt x="179356" y="5906"/>
                    <a:pt x="155448" y="1524"/>
                    <a:pt x="128397" y="0"/>
                  </a:cubicBezTo>
                  <a:cubicBezTo>
                    <a:pt x="121253" y="2858"/>
                    <a:pt x="113443" y="4477"/>
                    <a:pt x="105251" y="4477"/>
                  </a:cubicBezTo>
                  <a:cubicBezTo>
                    <a:pt x="97060" y="4477"/>
                    <a:pt x="89249" y="2858"/>
                    <a:pt x="82105" y="0"/>
                  </a:cubicBezTo>
                  <a:cubicBezTo>
                    <a:pt x="55054" y="1524"/>
                    <a:pt x="31147" y="5810"/>
                    <a:pt x="21717" y="12954"/>
                  </a:cubicBezTo>
                  <a:cubicBezTo>
                    <a:pt x="7715" y="23527"/>
                    <a:pt x="0" y="39529"/>
                    <a:pt x="0" y="62389"/>
                  </a:cubicBezTo>
                  <a:lnTo>
                    <a:pt x="0" y="202883"/>
                  </a:lnTo>
                  <a:cubicBezTo>
                    <a:pt x="95" y="213741"/>
                    <a:pt x="8858" y="222504"/>
                    <a:pt x="19717" y="222599"/>
                  </a:cubicBezTo>
                  <a:cubicBezTo>
                    <a:pt x="30575" y="222599"/>
                    <a:pt x="39434" y="213741"/>
                    <a:pt x="39434" y="202883"/>
                  </a:cubicBezTo>
                  <a:lnTo>
                    <a:pt x="39434" y="72295"/>
                  </a:lnTo>
                  <a:lnTo>
                    <a:pt x="48482" y="72295"/>
                  </a:lnTo>
                  <a:lnTo>
                    <a:pt x="48482" y="427768"/>
                  </a:lnTo>
                  <a:cubicBezTo>
                    <a:pt x="48578" y="442151"/>
                    <a:pt x="60103" y="453676"/>
                    <a:pt x="74486" y="453771"/>
                  </a:cubicBezTo>
                  <a:cubicBezTo>
                    <a:pt x="88963" y="453676"/>
                    <a:pt x="100489" y="442055"/>
                    <a:pt x="100584" y="427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884CAA5-9917-B7A0-BE19-A2D95EA9782D}"/>
                </a:ext>
              </a:extLst>
            </p:cNvPr>
            <p:cNvSpPr/>
            <p:nvPr/>
          </p:nvSpPr>
          <p:spPr>
            <a:xfrm>
              <a:off x="3449573" y="2756535"/>
              <a:ext cx="93916" cy="93916"/>
            </a:xfrm>
            <a:custGeom>
              <a:avLst/>
              <a:gdLst>
                <a:gd name="connsiteX0" fmla="*/ 93916 w 93916"/>
                <a:gd name="connsiteY0" fmla="*/ 46958 h 93916"/>
                <a:gd name="connsiteX1" fmla="*/ 46958 w 93916"/>
                <a:gd name="connsiteY1" fmla="*/ 93917 h 93916"/>
                <a:gd name="connsiteX2" fmla="*/ 0 w 93916"/>
                <a:gd name="connsiteY2" fmla="*/ 46958 h 93916"/>
                <a:gd name="connsiteX3" fmla="*/ 46958 w 93916"/>
                <a:gd name="connsiteY3" fmla="*/ 0 h 93916"/>
                <a:gd name="connsiteX4" fmla="*/ 93916 w 93916"/>
                <a:gd name="connsiteY4" fmla="*/ 46958 h 9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16" h="93916">
                  <a:moveTo>
                    <a:pt x="93916" y="46958"/>
                  </a:moveTo>
                  <a:cubicBezTo>
                    <a:pt x="93916" y="72893"/>
                    <a:pt x="72892" y="93917"/>
                    <a:pt x="46958" y="93917"/>
                  </a:cubicBezTo>
                  <a:cubicBezTo>
                    <a:pt x="21024" y="93917"/>
                    <a:pt x="0" y="72893"/>
                    <a:pt x="0" y="46958"/>
                  </a:cubicBezTo>
                  <a:cubicBezTo>
                    <a:pt x="0" y="21024"/>
                    <a:pt x="21024" y="0"/>
                    <a:pt x="46958" y="0"/>
                  </a:cubicBezTo>
                  <a:cubicBezTo>
                    <a:pt x="72893" y="0"/>
                    <a:pt x="93916" y="21024"/>
                    <a:pt x="93916" y="469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0010C3F4-A76F-13D7-4223-EFA3FAC86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58251" y="4557302"/>
            <a:ext cx="169664" cy="830461"/>
          </a:xfrm>
          <a:prstGeom prst="rect">
            <a:avLst/>
          </a:prstGeom>
        </p:spPr>
      </p:pic>
      <p:sp>
        <p:nvSpPr>
          <p:cNvPr id="74" name="Slide Number Placeholder 4">
            <a:extLst>
              <a:ext uri="{FF2B5EF4-FFF2-40B4-BE49-F238E27FC236}">
                <a16:creationId xmlns:a16="http://schemas.microsoft.com/office/drawing/2014/main" id="{7D262524-29ED-CDEB-4B62-3E91B42FB713}"/>
              </a:ext>
            </a:extLst>
          </p:cNvPr>
          <p:cNvSpPr txBox="1">
            <a:spLocks/>
          </p:cNvSpPr>
          <p:nvPr/>
        </p:nvSpPr>
        <p:spPr>
          <a:xfrm rot="16200000">
            <a:off x="8686801" y="5543550"/>
            <a:ext cx="457200" cy="457200"/>
          </a:xfrm>
          <a:prstGeom prst="rect">
            <a:avLst/>
          </a:prstGeom>
        </p:spPr>
        <p:txBody>
          <a:bodyPr wrap="none" lIns="82296" tIns="68580" rIns="68580" bIns="68580" anchor="b"/>
          <a:lstStyle>
            <a:defPPr>
              <a:defRPr lang="en-US"/>
            </a:defPPr>
            <a:lvl1pPr marL="0" algn="r" defTabSz="914400" rtl="0" eaLnBrk="1" latinLnBrk="0" hangingPunct="1">
              <a:defRPr sz="2200" kern="1200">
                <a:solidFill>
                  <a:srgbClr val="B31B1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" defTabSz="685800">
              <a:lnSpc>
                <a:spcPts val="1058"/>
              </a:lnSpc>
            </a:pPr>
            <a:fld id="{81D60167-4931-47E6-BA6A-407CBD079E47}" type="slidenum">
              <a:rPr lang="en-US" sz="1650" dirty="0">
                <a:latin typeface="Calibri" panose="020F0502020204030204"/>
              </a:rPr>
              <a:pPr marL="28575" defTabSz="685800">
                <a:lnSpc>
                  <a:spcPts val="1058"/>
                </a:lnSpc>
              </a:pPr>
              <a:t>8</a:t>
            </a:fld>
            <a:endParaRPr lang="en-US" sz="1650">
              <a:latin typeface="Calibri" panose="020F0502020204030204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9834DAB-416C-BB66-EB0F-1C7AAFC27A0C}"/>
              </a:ext>
            </a:extLst>
          </p:cNvPr>
          <p:cNvCxnSpPr/>
          <p:nvPr/>
        </p:nvCxnSpPr>
        <p:spPr>
          <a:xfrm>
            <a:off x="8801100" y="5486400"/>
            <a:ext cx="285750" cy="0"/>
          </a:xfrm>
          <a:prstGeom prst="line">
            <a:avLst/>
          </a:prstGeom>
          <a:ln w="6350">
            <a:solidFill>
              <a:srgbClr val="B31B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1481E2B3-236E-897A-07D1-75E328D37BB4}"/>
              </a:ext>
            </a:extLst>
          </p:cNvPr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1CC2460-4ABD-D781-11EB-231CDF03D1A2}"/>
              </a:ext>
            </a:extLst>
          </p:cNvPr>
          <p:cNvGrpSpPr/>
          <p:nvPr/>
        </p:nvGrpSpPr>
        <p:grpSpPr>
          <a:xfrm>
            <a:off x="543388" y="3783527"/>
            <a:ext cx="571364" cy="470744"/>
            <a:chOff x="6179945" y="4762463"/>
            <a:chExt cx="459740" cy="378777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E064FB5-312C-DF5A-C7CE-DC9DB1CE7D05}"/>
                </a:ext>
              </a:extLst>
            </p:cNvPr>
            <p:cNvSpPr/>
            <p:nvPr/>
          </p:nvSpPr>
          <p:spPr>
            <a:xfrm>
              <a:off x="6179945" y="4762463"/>
              <a:ext cx="283273" cy="378777"/>
            </a:xfrm>
            <a:custGeom>
              <a:avLst/>
              <a:gdLst>
                <a:gd name="connsiteX0" fmla="*/ 223965 w 283273"/>
                <a:gd name="connsiteY0" fmla="*/ 213360 h 378777"/>
                <a:gd name="connsiteX1" fmla="*/ 189611 w 283273"/>
                <a:gd name="connsiteY1" fmla="*/ 267589 h 378777"/>
                <a:gd name="connsiteX2" fmla="*/ 183515 w 283273"/>
                <a:gd name="connsiteY2" fmla="*/ 272288 h 378777"/>
                <a:gd name="connsiteX3" fmla="*/ 181864 w 283273"/>
                <a:gd name="connsiteY3" fmla="*/ 272097 h 378777"/>
                <a:gd name="connsiteX4" fmla="*/ 177229 w 283273"/>
                <a:gd name="connsiteY4" fmla="*/ 265240 h 378777"/>
                <a:gd name="connsiteX5" fmla="*/ 177292 w 283273"/>
                <a:gd name="connsiteY5" fmla="*/ 263335 h 378777"/>
                <a:gd name="connsiteX6" fmla="*/ 195517 w 283273"/>
                <a:gd name="connsiteY6" fmla="*/ 210503 h 378777"/>
                <a:gd name="connsiteX7" fmla="*/ 238887 w 283273"/>
                <a:gd name="connsiteY7" fmla="*/ 79058 h 378777"/>
                <a:gd name="connsiteX8" fmla="*/ 246190 w 283273"/>
                <a:gd name="connsiteY8" fmla="*/ 77851 h 378777"/>
                <a:gd name="connsiteX9" fmla="*/ 249365 w 283273"/>
                <a:gd name="connsiteY9" fmla="*/ 81471 h 378777"/>
                <a:gd name="connsiteX10" fmla="*/ 280162 w 283273"/>
                <a:gd name="connsiteY10" fmla="*/ 51435 h 378777"/>
                <a:gd name="connsiteX11" fmla="*/ 283274 w 283273"/>
                <a:gd name="connsiteY11" fmla="*/ 49784 h 378777"/>
                <a:gd name="connsiteX12" fmla="*/ 283274 w 283273"/>
                <a:gd name="connsiteY12" fmla="*/ 0 h 378777"/>
                <a:gd name="connsiteX13" fmla="*/ 0 w 283273"/>
                <a:gd name="connsiteY13" fmla="*/ 0 h 378777"/>
                <a:gd name="connsiteX14" fmla="*/ 0 w 283273"/>
                <a:gd name="connsiteY14" fmla="*/ 378778 h 378777"/>
                <a:gd name="connsiteX15" fmla="*/ 283274 w 283273"/>
                <a:gd name="connsiteY15" fmla="*/ 378778 h 378777"/>
                <a:gd name="connsiteX16" fmla="*/ 283274 w 283273"/>
                <a:gd name="connsiteY16" fmla="*/ 174308 h 378777"/>
                <a:gd name="connsiteX17" fmla="*/ 223965 w 283273"/>
                <a:gd name="connsiteY17" fmla="*/ 213360 h 378777"/>
                <a:gd name="connsiteX18" fmla="*/ 37846 w 283273"/>
                <a:gd name="connsiteY18" fmla="*/ 78549 h 378777"/>
                <a:gd name="connsiteX19" fmla="*/ 183452 w 283273"/>
                <a:gd name="connsiteY19" fmla="*/ 78549 h 378777"/>
                <a:gd name="connsiteX20" fmla="*/ 189802 w 283273"/>
                <a:gd name="connsiteY20" fmla="*/ 84899 h 378777"/>
                <a:gd name="connsiteX21" fmla="*/ 183452 w 283273"/>
                <a:gd name="connsiteY21" fmla="*/ 91249 h 378777"/>
                <a:gd name="connsiteX22" fmla="*/ 37846 w 283273"/>
                <a:gd name="connsiteY22" fmla="*/ 91249 h 378777"/>
                <a:gd name="connsiteX23" fmla="*/ 31496 w 283273"/>
                <a:gd name="connsiteY23" fmla="*/ 84899 h 378777"/>
                <a:gd name="connsiteX24" fmla="*/ 37846 w 283273"/>
                <a:gd name="connsiteY24" fmla="*/ 78549 h 378777"/>
                <a:gd name="connsiteX25" fmla="*/ 37846 w 283273"/>
                <a:gd name="connsiteY25" fmla="*/ 214185 h 378777"/>
                <a:gd name="connsiteX26" fmla="*/ 141605 w 283273"/>
                <a:gd name="connsiteY26" fmla="*/ 214185 h 378777"/>
                <a:gd name="connsiteX27" fmla="*/ 147955 w 283273"/>
                <a:gd name="connsiteY27" fmla="*/ 220535 h 378777"/>
                <a:gd name="connsiteX28" fmla="*/ 141605 w 283273"/>
                <a:gd name="connsiteY28" fmla="*/ 226885 h 378777"/>
                <a:gd name="connsiteX29" fmla="*/ 37846 w 283273"/>
                <a:gd name="connsiteY29" fmla="*/ 226885 h 378777"/>
                <a:gd name="connsiteX30" fmla="*/ 31496 w 283273"/>
                <a:gd name="connsiteY30" fmla="*/ 220535 h 378777"/>
                <a:gd name="connsiteX31" fmla="*/ 37846 w 283273"/>
                <a:gd name="connsiteY31" fmla="*/ 214185 h 378777"/>
                <a:gd name="connsiteX32" fmla="*/ 31496 w 283273"/>
                <a:gd name="connsiteY32" fmla="*/ 175133 h 378777"/>
                <a:gd name="connsiteX33" fmla="*/ 37846 w 283273"/>
                <a:gd name="connsiteY33" fmla="*/ 168783 h 378777"/>
                <a:gd name="connsiteX34" fmla="*/ 110681 w 283273"/>
                <a:gd name="connsiteY34" fmla="*/ 168783 h 378777"/>
                <a:gd name="connsiteX35" fmla="*/ 117031 w 283273"/>
                <a:gd name="connsiteY35" fmla="*/ 175133 h 378777"/>
                <a:gd name="connsiteX36" fmla="*/ 110681 w 283273"/>
                <a:gd name="connsiteY36" fmla="*/ 181483 h 378777"/>
                <a:gd name="connsiteX37" fmla="*/ 37846 w 283273"/>
                <a:gd name="connsiteY37" fmla="*/ 181483 h 378777"/>
                <a:gd name="connsiteX38" fmla="*/ 31496 w 283273"/>
                <a:gd name="connsiteY38" fmla="*/ 175133 h 378777"/>
                <a:gd name="connsiteX39" fmla="*/ 166370 w 283273"/>
                <a:gd name="connsiteY39" fmla="*/ 272288 h 378777"/>
                <a:gd name="connsiteX40" fmla="*/ 37846 w 283273"/>
                <a:gd name="connsiteY40" fmla="*/ 272288 h 378777"/>
                <a:gd name="connsiteX41" fmla="*/ 31496 w 283273"/>
                <a:gd name="connsiteY41" fmla="*/ 265938 h 378777"/>
                <a:gd name="connsiteX42" fmla="*/ 37846 w 283273"/>
                <a:gd name="connsiteY42" fmla="*/ 259588 h 378777"/>
                <a:gd name="connsiteX43" fmla="*/ 166370 w 283273"/>
                <a:gd name="connsiteY43" fmla="*/ 259588 h 378777"/>
                <a:gd name="connsiteX44" fmla="*/ 172720 w 283273"/>
                <a:gd name="connsiteY44" fmla="*/ 265938 h 378777"/>
                <a:gd name="connsiteX45" fmla="*/ 166370 w 283273"/>
                <a:gd name="connsiteY45" fmla="*/ 272288 h 378777"/>
                <a:gd name="connsiteX46" fmla="*/ 166370 w 283273"/>
                <a:gd name="connsiteY46" fmla="*/ 135509 h 378777"/>
                <a:gd name="connsiteX47" fmla="*/ 37846 w 283273"/>
                <a:gd name="connsiteY47" fmla="*/ 135509 h 378777"/>
                <a:gd name="connsiteX48" fmla="*/ 31496 w 283273"/>
                <a:gd name="connsiteY48" fmla="*/ 129159 h 378777"/>
                <a:gd name="connsiteX49" fmla="*/ 37846 w 283273"/>
                <a:gd name="connsiteY49" fmla="*/ 122809 h 378777"/>
                <a:gd name="connsiteX50" fmla="*/ 166370 w 283273"/>
                <a:gd name="connsiteY50" fmla="*/ 122809 h 378777"/>
                <a:gd name="connsiteX51" fmla="*/ 172720 w 283273"/>
                <a:gd name="connsiteY51" fmla="*/ 129159 h 378777"/>
                <a:gd name="connsiteX52" fmla="*/ 166370 w 283273"/>
                <a:gd name="connsiteY52" fmla="*/ 135509 h 37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83273" h="378777">
                  <a:moveTo>
                    <a:pt x="223965" y="213360"/>
                  </a:moveTo>
                  <a:cubicBezTo>
                    <a:pt x="221044" y="214757"/>
                    <a:pt x="200851" y="225870"/>
                    <a:pt x="189611" y="267589"/>
                  </a:cubicBezTo>
                  <a:cubicBezTo>
                    <a:pt x="188849" y="270447"/>
                    <a:pt x="186309" y="272288"/>
                    <a:pt x="183515" y="272288"/>
                  </a:cubicBezTo>
                  <a:cubicBezTo>
                    <a:pt x="182944" y="272288"/>
                    <a:pt x="182436" y="272224"/>
                    <a:pt x="181864" y="272097"/>
                  </a:cubicBezTo>
                  <a:cubicBezTo>
                    <a:pt x="178816" y="271272"/>
                    <a:pt x="176848" y="268288"/>
                    <a:pt x="177229" y="265240"/>
                  </a:cubicBezTo>
                  <a:cubicBezTo>
                    <a:pt x="177165" y="264604"/>
                    <a:pt x="177165" y="263970"/>
                    <a:pt x="177292" y="263335"/>
                  </a:cubicBezTo>
                  <a:cubicBezTo>
                    <a:pt x="177483" y="262255"/>
                    <a:pt x="182309" y="237427"/>
                    <a:pt x="195517" y="210503"/>
                  </a:cubicBezTo>
                  <a:cubicBezTo>
                    <a:pt x="191008" y="197167"/>
                    <a:pt x="177229" y="140716"/>
                    <a:pt x="238887" y="79058"/>
                  </a:cubicBezTo>
                  <a:cubicBezTo>
                    <a:pt x="240792" y="77153"/>
                    <a:pt x="243713" y="76645"/>
                    <a:pt x="246190" y="77851"/>
                  </a:cubicBezTo>
                  <a:cubicBezTo>
                    <a:pt x="247714" y="78613"/>
                    <a:pt x="248857" y="79883"/>
                    <a:pt x="249365" y="81471"/>
                  </a:cubicBezTo>
                  <a:cubicBezTo>
                    <a:pt x="255016" y="70676"/>
                    <a:pt x="264541" y="59817"/>
                    <a:pt x="280162" y="51435"/>
                  </a:cubicBezTo>
                  <a:cubicBezTo>
                    <a:pt x="281242" y="50864"/>
                    <a:pt x="282258" y="50355"/>
                    <a:pt x="283274" y="49784"/>
                  </a:cubicBezTo>
                  <a:lnTo>
                    <a:pt x="283274" y="0"/>
                  </a:lnTo>
                  <a:lnTo>
                    <a:pt x="0" y="0"/>
                  </a:lnTo>
                  <a:lnTo>
                    <a:pt x="0" y="378778"/>
                  </a:lnTo>
                  <a:lnTo>
                    <a:pt x="283274" y="378778"/>
                  </a:lnTo>
                  <a:lnTo>
                    <a:pt x="283274" y="174308"/>
                  </a:lnTo>
                  <a:cubicBezTo>
                    <a:pt x="282067" y="175578"/>
                    <a:pt x="255016" y="207328"/>
                    <a:pt x="223965" y="213360"/>
                  </a:cubicBezTo>
                  <a:close/>
                  <a:moveTo>
                    <a:pt x="37846" y="78549"/>
                  </a:moveTo>
                  <a:lnTo>
                    <a:pt x="183452" y="78549"/>
                  </a:lnTo>
                  <a:cubicBezTo>
                    <a:pt x="186944" y="78549"/>
                    <a:pt x="189802" y="81407"/>
                    <a:pt x="189802" y="84899"/>
                  </a:cubicBezTo>
                  <a:cubicBezTo>
                    <a:pt x="189802" y="88392"/>
                    <a:pt x="186944" y="91249"/>
                    <a:pt x="183452" y="91249"/>
                  </a:cubicBezTo>
                  <a:lnTo>
                    <a:pt x="37846" y="91249"/>
                  </a:lnTo>
                  <a:cubicBezTo>
                    <a:pt x="34354" y="91249"/>
                    <a:pt x="31496" y="88392"/>
                    <a:pt x="31496" y="84899"/>
                  </a:cubicBezTo>
                  <a:cubicBezTo>
                    <a:pt x="31496" y="81407"/>
                    <a:pt x="34354" y="78549"/>
                    <a:pt x="37846" y="78549"/>
                  </a:cubicBezTo>
                  <a:close/>
                  <a:moveTo>
                    <a:pt x="37846" y="214185"/>
                  </a:moveTo>
                  <a:lnTo>
                    <a:pt x="141605" y="214185"/>
                  </a:lnTo>
                  <a:cubicBezTo>
                    <a:pt x="145098" y="214185"/>
                    <a:pt x="147955" y="217043"/>
                    <a:pt x="147955" y="220535"/>
                  </a:cubicBezTo>
                  <a:cubicBezTo>
                    <a:pt x="147955" y="224028"/>
                    <a:pt x="145098" y="226885"/>
                    <a:pt x="141605" y="226885"/>
                  </a:cubicBezTo>
                  <a:lnTo>
                    <a:pt x="37846" y="226885"/>
                  </a:lnTo>
                  <a:cubicBezTo>
                    <a:pt x="34354" y="226885"/>
                    <a:pt x="31496" y="224028"/>
                    <a:pt x="31496" y="220535"/>
                  </a:cubicBezTo>
                  <a:cubicBezTo>
                    <a:pt x="31496" y="217043"/>
                    <a:pt x="34354" y="214185"/>
                    <a:pt x="37846" y="214185"/>
                  </a:cubicBezTo>
                  <a:close/>
                  <a:moveTo>
                    <a:pt x="31496" y="175133"/>
                  </a:moveTo>
                  <a:cubicBezTo>
                    <a:pt x="31496" y="171641"/>
                    <a:pt x="34354" y="168783"/>
                    <a:pt x="37846" y="168783"/>
                  </a:cubicBezTo>
                  <a:lnTo>
                    <a:pt x="110681" y="168783"/>
                  </a:lnTo>
                  <a:cubicBezTo>
                    <a:pt x="114173" y="168783"/>
                    <a:pt x="117031" y="171641"/>
                    <a:pt x="117031" y="175133"/>
                  </a:cubicBezTo>
                  <a:cubicBezTo>
                    <a:pt x="117031" y="178626"/>
                    <a:pt x="114173" y="181483"/>
                    <a:pt x="110681" y="181483"/>
                  </a:cubicBezTo>
                  <a:lnTo>
                    <a:pt x="37846" y="181483"/>
                  </a:lnTo>
                  <a:cubicBezTo>
                    <a:pt x="34354" y="181483"/>
                    <a:pt x="31496" y="178626"/>
                    <a:pt x="31496" y="175133"/>
                  </a:cubicBezTo>
                  <a:close/>
                  <a:moveTo>
                    <a:pt x="166370" y="272288"/>
                  </a:moveTo>
                  <a:lnTo>
                    <a:pt x="37846" y="272288"/>
                  </a:lnTo>
                  <a:cubicBezTo>
                    <a:pt x="34354" y="272288"/>
                    <a:pt x="31496" y="269430"/>
                    <a:pt x="31496" y="265938"/>
                  </a:cubicBezTo>
                  <a:cubicBezTo>
                    <a:pt x="31496" y="262446"/>
                    <a:pt x="34354" y="259588"/>
                    <a:pt x="37846" y="259588"/>
                  </a:cubicBezTo>
                  <a:lnTo>
                    <a:pt x="166370" y="259588"/>
                  </a:lnTo>
                  <a:cubicBezTo>
                    <a:pt x="169863" y="259588"/>
                    <a:pt x="172720" y="262446"/>
                    <a:pt x="172720" y="265938"/>
                  </a:cubicBezTo>
                  <a:cubicBezTo>
                    <a:pt x="172720" y="269430"/>
                    <a:pt x="169926" y="272288"/>
                    <a:pt x="166370" y="272288"/>
                  </a:cubicBezTo>
                  <a:close/>
                  <a:moveTo>
                    <a:pt x="166370" y="135509"/>
                  </a:moveTo>
                  <a:lnTo>
                    <a:pt x="37846" y="135509"/>
                  </a:lnTo>
                  <a:cubicBezTo>
                    <a:pt x="34354" y="135509"/>
                    <a:pt x="31496" y="132652"/>
                    <a:pt x="31496" y="129159"/>
                  </a:cubicBezTo>
                  <a:cubicBezTo>
                    <a:pt x="31496" y="125666"/>
                    <a:pt x="34354" y="122809"/>
                    <a:pt x="37846" y="122809"/>
                  </a:cubicBezTo>
                  <a:lnTo>
                    <a:pt x="166370" y="122809"/>
                  </a:lnTo>
                  <a:cubicBezTo>
                    <a:pt x="169863" y="122809"/>
                    <a:pt x="172720" y="125666"/>
                    <a:pt x="172720" y="129159"/>
                  </a:cubicBezTo>
                  <a:cubicBezTo>
                    <a:pt x="172720" y="132652"/>
                    <a:pt x="169926" y="135509"/>
                    <a:pt x="166370" y="135509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19EAE17-C20B-69FA-8A3A-A8D80171EAFC}"/>
                </a:ext>
              </a:extLst>
            </p:cNvPr>
            <p:cNvSpPr/>
            <p:nvPr/>
          </p:nvSpPr>
          <p:spPr>
            <a:xfrm>
              <a:off x="6383354" y="4795089"/>
              <a:ext cx="256331" cy="176162"/>
            </a:xfrm>
            <a:custGeom>
              <a:avLst/>
              <a:gdLst>
                <a:gd name="connsiteX0" fmla="*/ 255760 w 256331"/>
                <a:gd name="connsiteY0" fmla="*/ 6046 h 176162"/>
                <a:gd name="connsiteX1" fmla="*/ 207754 w 256331"/>
                <a:gd name="connsiteY1" fmla="*/ 1410 h 176162"/>
                <a:gd name="connsiteX2" fmla="*/ 197213 w 256331"/>
                <a:gd name="connsiteY2" fmla="*/ 14 h 176162"/>
                <a:gd name="connsiteX3" fmla="*/ 192006 w 256331"/>
                <a:gd name="connsiteY3" fmla="*/ 7062 h 176162"/>
                <a:gd name="connsiteX4" fmla="*/ 186227 w 256331"/>
                <a:gd name="connsiteY4" fmla="*/ 11824 h 176162"/>
                <a:gd name="connsiteX5" fmla="*/ 179941 w 256331"/>
                <a:gd name="connsiteY5" fmla="*/ 7824 h 176162"/>
                <a:gd name="connsiteX6" fmla="*/ 178417 w 256331"/>
                <a:gd name="connsiteY6" fmla="*/ 458 h 176162"/>
                <a:gd name="connsiteX7" fmla="*/ 131109 w 256331"/>
                <a:gd name="connsiteY7" fmla="*/ 30684 h 176162"/>
                <a:gd name="connsiteX8" fmla="*/ 127490 w 256331"/>
                <a:gd name="connsiteY8" fmla="*/ 35573 h 176162"/>
                <a:gd name="connsiteX9" fmla="*/ 190736 w 256331"/>
                <a:gd name="connsiteY9" fmla="*/ 15952 h 176162"/>
                <a:gd name="connsiteX10" fmla="*/ 197975 w 256331"/>
                <a:gd name="connsiteY10" fmla="*/ 21222 h 176162"/>
                <a:gd name="connsiteX11" fmla="*/ 192641 w 256331"/>
                <a:gd name="connsiteY11" fmla="*/ 28461 h 176162"/>
                <a:gd name="connsiteX12" fmla="*/ 180957 w 256331"/>
                <a:gd name="connsiteY12" fmla="*/ 30621 h 176162"/>
                <a:gd name="connsiteX13" fmla="*/ 26334 w 256331"/>
                <a:gd name="connsiteY13" fmla="*/ 152223 h 176162"/>
                <a:gd name="connsiteX14" fmla="*/ 20873 w 256331"/>
                <a:gd name="connsiteY14" fmla="*/ 163526 h 176162"/>
                <a:gd name="connsiteX15" fmla="*/ 14968 w 256331"/>
                <a:gd name="connsiteY15" fmla="*/ 167527 h 176162"/>
                <a:gd name="connsiteX16" fmla="*/ 12618 w 256331"/>
                <a:gd name="connsiteY16" fmla="*/ 167082 h 176162"/>
                <a:gd name="connsiteX17" fmla="*/ 9062 w 256331"/>
                <a:gd name="connsiteY17" fmla="*/ 158827 h 176162"/>
                <a:gd name="connsiteX18" fmla="*/ 127109 w 256331"/>
                <a:gd name="connsiteY18" fmla="*/ 35701 h 176162"/>
                <a:gd name="connsiteX19" fmla="*/ 125077 w 256331"/>
                <a:gd name="connsiteY19" fmla="*/ 36209 h 176162"/>
                <a:gd name="connsiteX20" fmla="*/ 118536 w 256331"/>
                <a:gd name="connsiteY20" fmla="*/ 31573 h 176162"/>
                <a:gd name="connsiteX21" fmla="*/ 120695 w 256331"/>
                <a:gd name="connsiteY21" fmla="*/ 11316 h 176162"/>
                <a:gd name="connsiteX22" fmla="*/ 82532 w 256331"/>
                <a:gd name="connsiteY22" fmla="*/ 29922 h 176162"/>
                <a:gd name="connsiteX23" fmla="*/ 50718 w 256331"/>
                <a:gd name="connsiteY23" fmla="*/ 88914 h 176162"/>
                <a:gd name="connsiteX24" fmla="*/ 47289 w 256331"/>
                <a:gd name="connsiteY24" fmla="*/ 95708 h 176162"/>
                <a:gd name="connsiteX25" fmla="*/ 39796 w 256331"/>
                <a:gd name="connsiteY25" fmla="*/ 94374 h 176162"/>
                <a:gd name="connsiteX26" fmla="*/ 32494 w 256331"/>
                <a:gd name="connsiteY26" fmla="*/ 68085 h 176162"/>
                <a:gd name="connsiteX27" fmla="*/ 4617 w 256331"/>
                <a:gd name="connsiteY27" fmla="*/ 175718 h 176162"/>
                <a:gd name="connsiteX28" fmla="*/ 4808 w 256331"/>
                <a:gd name="connsiteY28" fmla="*/ 176163 h 176162"/>
                <a:gd name="connsiteX29" fmla="*/ 16301 w 256331"/>
                <a:gd name="connsiteY29" fmla="*/ 168670 h 176162"/>
                <a:gd name="connsiteX30" fmla="*/ 17381 w 256331"/>
                <a:gd name="connsiteY30" fmla="*/ 168352 h 176162"/>
                <a:gd name="connsiteX31" fmla="*/ 60624 w 256331"/>
                <a:gd name="connsiteY31" fmla="*/ 142952 h 176162"/>
                <a:gd name="connsiteX32" fmla="*/ 54846 w 256331"/>
                <a:gd name="connsiteY32" fmla="*/ 141301 h 176162"/>
                <a:gd name="connsiteX33" fmla="*/ 50782 w 256331"/>
                <a:gd name="connsiteY33" fmla="*/ 134507 h 176162"/>
                <a:gd name="connsiteX34" fmla="*/ 51607 w 256331"/>
                <a:gd name="connsiteY34" fmla="*/ 132221 h 176162"/>
                <a:gd name="connsiteX35" fmla="*/ 55163 w 256331"/>
                <a:gd name="connsiteY35" fmla="*/ 129427 h 176162"/>
                <a:gd name="connsiteX36" fmla="*/ 56560 w 256331"/>
                <a:gd name="connsiteY36" fmla="*/ 129046 h 176162"/>
                <a:gd name="connsiteX37" fmla="*/ 81960 w 256331"/>
                <a:gd name="connsiteY37" fmla="*/ 118504 h 176162"/>
                <a:gd name="connsiteX38" fmla="*/ 78150 w 256331"/>
                <a:gd name="connsiteY38" fmla="*/ 112853 h 176162"/>
                <a:gd name="connsiteX39" fmla="*/ 78404 w 256331"/>
                <a:gd name="connsiteY39" fmla="*/ 111202 h 176162"/>
                <a:gd name="connsiteX40" fmla="*/ 84881 w 256331"/>
                <a:gd name="connsiteY40" fmla="*/ 106122 h 176162"/>
                <a:gd name="connsiteX41" fmla="*/ 110472 w 256331"/>
                <a:gd name="connsiteY41" fmla="*/ 91517 h 176162"/>
                <a:gd name="connsiteX42" fmla="*/ 104884 w 256331"/>
                <a:gd name="connsiteY42" fmla="*/ 90374 h 176162"/>
                <a:gd name="connsiteX43" fmla="*/ 135300 w 256331"/>
                <a:gd name="connsiteY43" fmla="*/ 66434 h 176162"/>
                <a:gd name="connsiteX44" fmla="*/ 165590 w 256331"/>
                <a:gd name="connsiteY44" fmla="*/ 53353 h 176162"/>
                <a:gd name="connsiteX45" fmla="*/ 157716 w 256331"/>
                <a:gd name="connsiteY45" fmla="*/ 48782 h 176162"/>
                <a:gd name="connsiteX46" fmla="*/ 171686 w 256331"/>
                <a:gd name="connsiteY46" fmla="*/ 37796 h 176162"/>
                <a:gd name="connsiteX47" fmla="*/ 220454 w 256331"/>
                <a:gd name="connsiteY47" fmla="*/ 31509 h 176162"/>
                <a:gd name="connsiteX48" fmla="*/ 217660 w 256331"/>
                <a:gd name="connsiteY48" fmla="*/ 25922 h 176162"/>
                <a:gd name="connsiteX49" fmla="*/ 219120 w 256331"/>
                <a:gd name="connsiteY49" fmla="*/ 20715 h 176162"/>
                <a:gd name="connsiteX50" fmla="*/ 224073 w 256331"/>
                <a:gd name="connsiteY50" fmla="*/ 18555 h 176162"/>
                <a:gd name="connsiteX51" fmla="*/ 256331 w 256331"/>
                <a:gd name="connsiteY51" fmla="*/ 6046 h 176162"/>
                <a:gd name="connsiteX52" fmla="*/ 255760 w 256331"/>
                <a:gd name="connsiteY52" fmla="*/ 6046 h 1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56331" h="176162">
                  <a:moveTo>
                    <a:pt x="255760" y="6046"/>
                  </a:moveTo>
                  <a:cubicBezTo>
                    <a:pt x="238869" y="6046"/>
                    <a:pt x="219946" y="3252"/>
                    <a:pt x="207754" y="1410"/>
                  </a:cubicBezTo>
                  <a:cubicBezTo>
                    <a:pt x="203118" y="712"/>
                    <a:pt x="199118" y="140"/>
                    <a:pt x="197213" y="14"/>
                  </a:cubicBezTo>
                  <a:cubicBezTo>
                    <a:pt x="194990" y="-304"/>
                    <a:pt x="192577" y="5030"/>
                    <a:pt x="192006" y="7062"/>
                  </a:cubicBezTo>
                  <a:cubicBezTo>
                    <a:pt x="191307" y="9729"/>
                    <a:pt x="189021" y="11634"/>
                    <a:pt x="186227" y="11824"/>
                  </a:cubicBezTo>
                  <a:cubicBezTo>
                    <a:pt x="183560" y="11952"/>
                    <a:pt x="180957" y="10364"/>
                    <a:pt x="179941" y="7824"/>
                  </a:cubicBezTo>
                  <a:cubicBezTo>
                    <a:pt x="178925" y="5284"/>
                    <a:pt x="178480" y="2744"/>
                    <a:pt x="178417" y="458"/>
                  </a:cubicBezTo>
                  <a:cubicBezTo>
                    <a:pt x="135110" y="4204"/>
                    <a:pt x="131236" y="29604"/>
                    <a:pt x="131109" y="30684"/>
                  </a:cubicBezTo>
                  <a:cubicBezTo>
                    <a:pt x="130792" y="32843"/>
                    <a:pt x="129395" y="34684"/>
                    <a:pt x="127490" y="35573"/>
                  </a:cubicBezTo>
                  <a:cubicBezTo>
                    <a:pt x="146032" y="26620"/>
                    <a:pt x="167050" y="19635"/>
                    <a:pt x="190736" y="15952"/>
                  </a:cubicBezTo>
                  <a:cubicBezTo>
                    <a:pt x="194165" y="15444"/>
                    <a:pt x="197467" y="17794"/>
                    <a:pt x="197975" y="21222"/>
                  </a:cubicBezTo>
                  <a:cubicBezTo>
                    <a:pt x="198483" y="24715"/>
                    <a:pt x="196133" y="27953"/>
                    <a:pt x="192641" y="28461"/>
                  </a:cubicBezTo>
                  <a:cubicBezTo>
                    <a:pt x="188640" y="29097"/>
                    <a:pt x="184767" y="29795"/>
                    <a:pt x="180957" y="30621"/>
                  </a:cubicBezTo>
                  <a:cubicBezTo>
                    <a:pt x="88247" y="50178"/>
                    <a:pt x="41257" y="123839"/>
                    <a:pt x="26334" y="152223"/>
                  </a:cubicBezTo>
                  <a:cubicBezTo>
                    <a:pt x="22715" y="159081"/>
                    <a:pt x="21000" y="163272"/>
                    <a:pt x="20873" y="163526"/>
                  </a:cubicBezTo>
                  <a:cubicBezTo>
                    <a:pt x="19857" y="166003"/>
                    <a:pt x="17508" y="167527"/>
                    <a:pt x="14968" y="167527"/>
                  </a:cubicBezTo>
                  <a:cubicBezTo>
                    <a:pt x="14206" y="167527"/>
                    <a:pt x="13380" y="167399"/>
                    <a:pt x="12618" y="167082"/>
                  </a:cubicBezTo>
                  <a:cubicBezTo>
                    <a:pt x="9380" y="165748"/>
                    <a:pt x="7792" y="162065"/>
                    <a:pt x="9062" y="158827"/>
                  </a:cubicBezTo>
                  <a:cubicBezTo>
                    <a:pt x="9443" y="157811"/>
                    <a:pt x="43162" y="76340"/>
                    <a:pt x="127109" y="35701"/>
                  </a:cubicBezTo>
                  <a:cubicBezTo>
                    <a:pt x="126474" y="35954"/>
                    <a:pt x="125839" y="36145"/>
                    <a:pt x="125077" y="36209"/>
                  </a:cubicBezTo>
                  <a:cubicBezTo>
                    <a:pt x="122029" y="36463"/>
                    <a:pt x="119298" y="34494"/>
                    <a:pt x="118536" y="31573"/>
                  </a:cubicBezTo>
                  <a:cubicBezTo>
                    <a:pt x="116822" y="25286"/>
                    <a:pt x="118473" y="17730"/>
                    <a:pt x="120695" y="11316"/>
                  </a:cubicBezTo>
                  <a:cubicBezTo>
                    <a:pt x="112948" y="14555"/>
                    <a:pt x="100820" y="20143"/>
                    <a:pt x="82532" y="29922"/>
                  </a:cubicBezTo>
                  <a:cubicBezTo>
                    <a:pt x="44305" y="50369"/>
                    <a:pt x="50401" y="87326"/>
                    <a:pt x="50718" y="88914"/>
                  </a:cubicBezTo>
                  <a:cubicBezTo>
                    <a:pt x="51226" y="91708"/>
                    <a:pt x="49829" y="94438"/>
                    <a:pt x="47289" y="95708"/>
                  </a:cubicBezTo>
                  <a:cubicBezTo>
                    <a:pt x="44813" y="96978"/>
                    <a:pt x="41765" y="96407"/>
                    <a:pt x="39796" y="94374"/>
                  </a:cubicBezTo>
                  <a:cubicBezTo>
                    <a:pt x="34335" y="88533"/>
                    <a:pt x="32748" y="77674"/>
                    <a:pt x="32494" y="68085"/>
                  </a:cubicBezTo>
                  <a:cubicBezTo>
                    <a:pt x="-15639" y="125426"/>
                    <a:pt x="3665" y="173559"/>
                    <a:pt x="4617" y="175718"/>
                  </a:cubicBezTo>
                  <a:cubicBezTo>
                    <a:pt x="4681" y="175845"/>
                    <a:pt x="4744" y="176035"/>
                    <a:pt x="4808" y="176163"/>
                  </a:cubicBezTo>
                  <a:cubicBezTo>
                    <a:pt x="11158" y="170702"/>
                    <a:pt x="15857" y="168860"/>
                    <a:pt x="16301" y="168670"/>
                  </a:cubicBezTo>
                  <a:cubicBezTo>
                    <a:pt x="16682" y="168542"/>
                    <a:pt x="17000" y="168415"/>
                    <a:pt x="17381" y="168352"/>
                  </a:cubicBezTo>
                  <a:cubicBezTo>
                    <a:pt x="34335" y="165304"/>
                    <a:pt x="50782" y="152223"/>
                    <a:pt x="60624" y="142952"/>
                  </a:cubicBezTo>
                  <a:cubicBezTo>
                    <a:pt x="57259" y="142253"/>
                    <a:pt x="55036" y="141428"/>
                    <a:pt x="54846" y="141301"/>
                  </a:cubicBezTo>
                  <a:cubicBezTo>
                    <a:pt x="52052" y="140222"/>
                    <a:pt x="50401" y="137428"/>
                    <a:pt x="50782" y="134507"/>
                  </a:cubicBezTo>
                  <a:cubicBezTo>
                    <a:pt x="50909" y="133681"/>
                    <a:pt x="51226" y="132919"/>
                    <a:pt x="51607" y="132221"/>
                  </a:cubicBezTo>
                  <a:lnTo>
                    <a:pt x="55163" y="129427"/>
                  </a:lnTo>
                  <a:cubicBezTo>
                    <a:pt x="55608" y="129299"/>
                    <a:pt x="56052" y="129109"/>
                    <a:pt x="56560" y="129046"/>
                  </a:cubicBezTo>
                  <a:cubicBezTo>
                    <a:pt x="68054" y="128093"/>
                    <a:pt x="76499" y="123013"/>
                    <a:pt x="81960" y="118504"/>
                  </a:cubicBezTo>
                  <a:cubicBezTo>
                    <a:pt x="79738" y="117552"/>
                    <a:pt x="78214" y="115329"/>
                    <a:pt x="78150" y="112853"/>
                  </a:cubicBezTo>
                  <a:cubicBezTo>
                    <a:pt x="78150" y="112282"/>
                    <a:pt x="78277" y="111710"/>
                    <a:pt x="78404" y="111202"/>
                  </a:cubicBezTo>
                  <a:lnTo>
                    <a:pt x="84881" y="106122"/>
                  </a:lnTo>
                  <a:cubicBezTo>
                    <a:pt x="95359" y="103646"/>
                    <a:pt x="104376" y="97169"/>
                    <a:pt x="110472" y="91517"/>
                  </a:cubicBezTo>
                  <a:cubicBezTo>
                    <a:pt x="108313" y="91199"/>
                    <a:pt x="106535" y="90819"/>
                    <a:pt x="104884" y="90374"/>
                  </a:cubicBezTo>
                  <a:lnTo>
                    <a:pt x="135300" y="66434"/>
                  </a:lnTo>
                  <a:cubicBezTo>
                    <a:pt x="147238" y="62371"/>
                    <a:pt x="157906" y="57417"/>
                    <a:pt x="165590" y="53353"/>
                  </a:cubicBezTo>
                  <a:cubicBezTo>
                    <a:pt x="162161" y="51829"/>
                    <a:pt x="159557" y="50242"/>
                    <a:pt x="157716" y="48782"/>
                  </a:cubicBezTo>
                  <a:lnTo>
                    <a:pt x="171686" y="37796"/>
                  </a:lnTo>
                  <a:cubicBezTo>
                    <a:pt x="195752" y="42876"/>
                    <a:pt x="211818" y="36780"/>
                    <a:pt x="220454" y="31509"/>
                  </a:cubicBezTo>
                  <a:cubicBezTo>
                    <a:pt x="218739" y="29604"/>
                    <a:pt x="217914" y="27446"/>
                    <a:pt x="217660" y="25922"/>
                  </a:cubicBezTo>
                  <a:cubicBezTo>
                    <a:pt x="217342" y="24080"/>
                    <a:pt x="217914" y="22111"/>
                    <a:pt x="219120" y="20715"/>
                  </a:cubicBezTo>
                  <a:cubicBezTo>
                    <a:pt x="220390" y="19254"/>
                    <a:pt x="222168" y="18555"/>
                    <a:pt x="224073" y="18555"/>
                  </a:cubicBezTo>
                  <a:cubicBezTo>
                    <a:pt x="243187" y="19254"/>
                    <a:pt x="252204" y="12015"/>
                    <a:pt x="256331" y="6046"/>
                  </a:cubicBezTo>
                  <a:cubicBezTo>
                    <a:pt x="256331" y="6046"/>
                    <a:pt x="256014" y="6046"/>
                    <a:pt x="255760" y="6046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3544605-8025-FDBF-F8E2-E26BB11F85D2}"/>
              </a:ext>
            </a:extLst>
          </p:cNvPr>
          <p:cNvGrpSpPr/>
          <p:nvPr/>
        </p:nvGrpSpPr>
        <p:grpSpPr>
          <a:xfrm>
            <a:off x="7407369" y="3629349"/>
            <a:ext cx="346302" cy="541511"/>
            <a:chOff x="4744658" y="2136084"/>
            <a:chExt cx="2159941" cy="3377485"/>
          </a:xfrm>
          <a:solidFill>
            <a:schemeClr val="bg1"/>
          </a:solidFill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74CA28A-988D-9802-73F4-FB2CA1EE52EA}"/>
                </a:ext>
              </a:extLst>
            </p:cNvPr>
            <p:cNvSpPr/>
            <p:nvPr/>
          </p:nvSpPr>
          <p:spPr bwMode="auto">
            <a:xfrm rot="17977214">
              <a:off x="5037549" y="3095164"/>
              <a:ext cx="1873860" cy="4662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38264F-B10E-656E-31CF-46A8D3DAC169}"/>
                </a:ext>
              </a:extLst>
            </p:cNvPr>
            <p:cNvSpPr/>
            <p:nvPr/>
          </p:nvSpPr>
          <p:spPr bwMode="auto">
            <a:xfrm rot="17977214">
              <a:off x="4784286" y="3183275"/>
              <a:ext cx="2383885" cy="28950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9C7E4E7-0D13-CF87-2812-F97328107283}"/>
                </a:ext>
              </a:extLst>
            </p:cNvPr>
            <p:cNvSpPr/>
            <p:nvPr/>
          </p:nvSpPr>
          <p:spPr bwMode="auto">
            <a:xfrm rot="1819784">
              <a:off x="4744658" y="4524379"/>
              <a:ext cx="1000156" cy="1572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67B17A60-E811-D0FC-6023-0BBCA7CE203E}"/>
                </a:ext>
              </a:extLst>
            </p:cNvPr>
            <p:cNvSpPr/>
            <p:nvPr/>
          </p:nvSpPr>
          <p:spPr bwMode="auto">
            <a:xfrm>
              <a:off x="4917537" y="5166169"/>
              <a:ext cx="1987062" cy="3474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/>
            </a:p>
          </p:txBody>
        </p:sp>
        <p:sp>
          <p:nvSpPr>
            <p:cNvPr id="86" name="Freeform 76">
              <a:extLst>
                <a:ext uri="{FF2B5EF4-FFF2-40B4-BE49-F238E27FC236}">
                  <a16:creationId xmlns:a16="http://schemas.microsoft.com/office/drawing/2014/main" id="{96C997F4-4DEB-D1DB-D60F-10EE2014717F}"/>
                </a:ext>
              </a:extLst>
            </p:cNvPr>
            <p:cNvSpPr/>
            <p:nvPr/>
          </p:nvSpPr>
          <p:spPr bwMode="auto">
            <a:xfrm>
              <a:off x="5768622" y="3193190"/>
              <a:ext cx="1049124" cy="2253973"/>
            </a:xfrm>
            <a:custGeom>
              <a:avLst/>
              <a:gdLst>
                <a:gd name="connsiteX0" fmla="*/ 238509 w 1049124"/>
                <a:gd name="connsiteY0" fmla="*/ 0 h 2253973"/>
                <a:gd name="connsiteX1" fmla="*/ 328414 w 1049124"/>
                <a:gd name="connsiteY1" fmla="*/ 23117 h 2253973"/>
                <a:gd name="connsiteX2" fmla="*/ 1049124 w 1049124"/>
                <a:gd name="connsiteY2" fmla="*/ 1002734 h 2253973"/>
                <a:gd name="connsiteX3" fmla="*/ 1049123 w 1049124"/>
                <a:gd name="connsiteY3" fmla="*/ 1228241 h 2253973"/>
                <a:gd name="connsiteX4" fmla="*/ 23391 w 1049124"/>
                <a:gd name="connsiteY4" fmla="*/ 2253973 h 2253973"/>
                <a:gd name="connsiteX5" fmla="*/ 23392 w 1049124"/>
                <a:gd name="connsiteY5" fmla="*/ 2253972 h 2253973"/>
                <a:gd name="connsiteX6" fmla="*/ 0 w 1049124"/>
                <a:gd name="connsiteY6" fmla="*/ 2252055 h 2253973"/>
                <a:gd name="connsiteX7" fmla="*/ 0 w 1049124"/>
                <a:gd name="connsiteY7" fmla="*/ 1969508 h 2253973"/>
                <a:gd name="connsiteX8" fmla="*/ 52232 w 1049124"/>
                <a:gd name="connsiteY8" fmla="*/ 1966870 h 2253973"/>
                <a:gd name="connsiteX9" fmla="*/ 744085 w 1049124"/>
                <a:gd name="connsiteY9" fmla="*/ 1200201 h 2253973"/>
                <a:gd name="connsiteX10" fmla="*/ 744086 w 1049124"/>
                <a:gd name="connsiteY10" fmla="*/ 1030774 h 2253973"/>
                <a:gd name="connsiteX11" fmla="*/ 273409 w 1049124"/>
                <a:gd name="connsiteY11" fmla="*/ 320688 h 2253973"/>
                <a:gd name="connsiteX12" fmla="*/ 238509 w 1049124"/>
                <a:gd name="connsiteY12" fmla="*/ 309854 h 225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9124" h="2253973">
                  <a:moveTo>
                    <a:pt x="238509" y="0"/>
                  </a:moveTo>
                  <a:lnTo>
                    <a:pt x="328414" y="23117"/>
                  </a:lnTo>
                  <a:cubicBezTo>
                    <a:pt x="745957" y="152987"/>
                    <a:pt x="1049124" y="542456"/>
                    <a:pt x="1049124" y="1002734"/>
                  </a:cubicBezTo>
                  <a:cubicBezTo>
                    <a:pt x="1049124" y="1077903"/>
                    <a:pt x="1049123" y="1153072"/>
                    <a:pt x="1049123" y="1228241"/>
                  </a:cubicBezTo>
                  <a:cubicBezTo>
                    <a:pt x="1049123" y="1794737"/>
                    <a:pt x="589887" y="2253973"/>
                    <a:pt x="23391" y="2253973"/>
                  </a:cubicBezTo>
                  <a:lnTo>
                    <a:pt x="23392" y="2253972"/>
                  </a:lnTo>
                  <a:lnTo>
                    <a:pt x="0" y="2252055"/>
                  </a:lnTo>
                  <a:lnTo>
                    <a:pt x="0" y="1969508"/>
                  </a:lnTo>
                  <a:lnTo>
                    <a:pt x="52232" y="1966870"/>
                  </a:lnTo>
                  <a:cubicBezTo>
                    <a:pt x="440835" y="1927406"/>
                    <a:pt x="744085" y="1599217"/>
                    <a:pt x="744085" y="1200201"/>
                  </a:cubicBezTo>
                  <a:cubicBezTo>
                    <a:pt x="744085" y="1143725"/>
                    <a:pt x="744086" y="1087250"/>
                    <a:pt x="744086" y="1030774"/>
                  </a:cubicBezTo>
                  <a:cubicBezTo>
                    <a:pt x="744086" y="711561"/>
                    <a:pt x="550006" y="437678"/>
                    <a:pt x="273409" y="320688"/>
                  </a:cubicBezTo>
                  <a:lnTo>
                    <a:pt x="238509" y="3098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 b="1"/>
            </a:p>
          </p:txBody>
        </p:sp>
      </p:grpSp>
      <p:sp>
        <p:nvSpPr>
          <p:cNvPr id="100" name="Freeform 34">
            <a:extLst>
              <a:ext uri="{FF2B5EF4-FFF2-40B4-BE49-F238E27FC236}">
                <a16:creationId xmlns:a16="http://schemas.microsoft.com/office/drawing/2014/main" id="{955C0C36-50EE-A441-37E6-A8BC6F7CE8F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48690" y="4577881"/>
            <a:ext cx="517716" cy="429503"/>
          </a:xfrm>
          <a:custGeom>
            <a:avLst/>
            <a:gdLst>
              <a:gd name="T0" fmla="*/ 190 w 2418"/>
              <a:gd name="T1" fmla="*/ 92 h 2006"/>
              <a:gd name="T2" fmla="*/ 2152 w 2418"/>
              <a:gd name="T3" fmla="*/ 42 h 2006"/>
              <a:gd name="T4" fmla="*/ 2038 w 2418"/>
              <a:gd name="T5" fmla="*/ 1172 h 2006"/>
              <a:gd name="T6" fmla="*/ 1910 w 2418"/>
              <a:gd name="T7" fmla="*/ 114 h 2006"/>
              <a:gd name="T8" fmla="*/ 296 w 2418"/>
              <a:gd name="T9" fmla="*/ 912 h 2006"/>
              <a:gd name="T10" fmla="*/ 1968 w 2418"/>
              <a:gd name="T11" fmla="*/ 1026 h 2006"/>
              <a:gd name="T12" fmla="*/ 1096 w 2418"/>
              <a:gd name="T13" fmla="*/ 416 h 2006"/>
              <a:gd name="T14" fmla="*/ 2146 w 2418"/>
              <a:gd name="T15" fmla="*/ 1278 h 2006"/>
              <a:gd name="T16" fmla="*/ 92 w 2418"/>
              <a:gd name="T17" fmla="*/ 1726 h 2006"/>
              <a:gd name="T18" fmla="*/ 542 w 2418"/>
              <a:gd name="T19" fmla="*/ 1332 h 2006"/>
              <a:gd name="T20" fmla="*/ 632 w 2418"/>
              <a:gd name="T21" fmla="*/ 1404 h 2006"/>
              <a:gd name="T22" fmla="*/ 732 w 2418"/>
              <a:gd name="T23" fmla="*/ 1324 h 2006"/>
              <a:gd name="T24" fmla="*/ 848 w 2418"/>
              <a:gd name="T25" fmla="*/ 1386 h 2006"/>
              <a:gd name="T26" fmla="*/ 720 w 2418"/>
              <a:gd name="T27" fmla="*/ 1484 h 2006"/>
              <a:gd name="T28" fmla="*/ 856 w 2418"/>
              <a:gd name="T29" fmla="*/ 1524 h 2006"/>
              <a:gd name="T30" fmla="*/ 1038 w 2418"/>
              <a:gd name="T31" fmla="*/ 1524 h 2006"/>
              <a:gd name="T32" fmla="*/ 892 w 2418"/>
              <a:gd name="T33" fmla="*/ 1510 h 2006"/>
              <a:gd name="T34" fmla="*/ 1004 w 2418"/>
              <a:gd name="T35" fmla="*/ 1686 h 2006"/>
              <a:gd name="T36" fmla="*/ 922 w 2418"/>
              <a:gd name="T37" fmla="*/ 1612 h 2006"/>
              <a:gd name="T38" fmla="*/ 902 w 2418"/>
              <a:gd name="T39" fmla="*/ 1366 h 2006"/>
              <a:gd name="T40" fmla="*/ 1046 w 2418"/>
              <a:gd name="T41" fmla="*/ 1338 h 2006"/>
              <a:gd name="T42" fmla="*/ 1228 w 2418"/>
              <a:gd name="T43" fmla="*/ 1500 h 2006"/>
              <a:gd name="T44" fmla="*/ 1100 w 2418"/>
              <a:gd name="T45" fmla="*/ 1552 h 2006"/>
              <a:gd name="T46" fmla="*/ 1228 w 2418"/>
              <a:gd name="T47" fmla="*/ 1670 h 2006"/>
              <a:gd name="T48" fmla="*/ 1086 w 2418"/>
              <a:gd name="T49" fmla="*/ 1642 h 2006"/>
              <a:gd name="T50" fmla="*/ 1126 w 2418"/>
              <a:gd name="T51" fmla="*/ 1406 h 2006"/>
              <a:gd name="T52" fmla="*/ 1208 w 2418"/>
              <a:gd name="T53" fmla="*/ 1332 h 2006"/>
              <a:gd name="T54" fmla="*/ 1400 w 2418"/>
              <a:gd name="T55" fmla="*/ 1408 h 2006"/>
              <a:gd name="T56" fmla="*/ 1336 w 2418"/>
              <a:gd name="T57" fmla="*/ 1462 h 2006"/>
              <a:gd name="T58" fmla="*/ 1420 w 2418"/>
              <a:gd name="T59" fmla="*/ 1536 h 2006"/>
              <a:gd name="T60" fmla="*/ 1328 w 2418"/>
              <a:gd name="T61" fmla="*/ 1602 h 2006"/>
              <a:gd name="T62" fmla="*/ 1432 w 2418"/>
              <a:gd name="T63" fmla="*/ 1670 h 2006"/>
              <a:gd name="T64" fmla="*/ 1508 w 2418"/>
              <a:gd name="T65" fmla="*/ 1338 h 2006"/>
              <a:gd name="T66" fmla="*/ 1636 w 2418"/>
              <a:gd name="T67" fmla="*/ 1392 h 2006"/>
              <a:gd name="T68" fmla="*/ 1504 w 2418"/>
              <a:gd name="T69" fmla="*/ 1544 h 2006"/>
              <a:gd name="T70" fmla="*/ 1594 w 2418"/>
              <a:gd name="T71" fmla="*/ 1472 h 2006"/>
              <a:gd name="T72" fmla="*/ 2082 w 2418"/>
              <a:gd name="T73" fmla="*/ 1646 h 2006"/>
              <a:gd name="T74" fmla="*/ 1932 w 2418"/>
              <a:gd name="T75" fmla="*/ 1638 h 2006"/>
              <a:gd name="T76" fmla="*/ 2082 w 2418"/>
              <a:gd name="T77" fmla="*/ 1498 h 2006"/>
              <a:gd name="T78" fmla="*/ 1936 w 2418"/>
              <a:gd name="T79" fmla="*/ 1514 h 2006"/>
              <a:gd name="T80" fmla="*/ 2058 w 2418"/>
              <a:gd name="T81" fmla="*/ 1334 h 2006"/>
              <a:gd name="T82" fmla="*/ 1922 w 2418"/>
              <a:gd name="T83" fmla="*/ 1376 h 2006"/>
              <a:gd name="T84" fmla="*/ 1856 w 2418"/>
              <a:gd name="T85" fmla="*/ 1622 h 2006"/>
              <a:gd name="T86" fmla="*/ 1740 w 2418"/>
              <a:gd name="T87" fmla="*/ 1684 h 2006"/>
              <a:gd name="T88" fmla="*/ 1844 w 2418"/>
              <a:gd name="T89" fmla="*/ 1464 h 2006"/>
              <a:gd name="T90" fmla="*/ 1756 w 2418"/>
              <a:gd name="T91" fmla="*/ 1536 h 2006"/>
              <a:gd name="T92" fmla="*/ 1830 w 2418"/>
              <a:gd name="T93" fmla="*/ 1322 h 2006"/>
              <a:gd name="T94" fmla="*/ 1654 w 2418"/>
              <a:gd name="T95" fmla="*/ 1638 h 2006"/>
              <a:gd name="T96" fmla="*/ 1504 w 2418"/>
              <a:gd name="T97" fmla="*/ 1646 h 2006"/>
              <a:gd name="T98" fmla="*/ 1384 w 2418"/>
              <a:gd name="T99" fmla="*/ 1848 h 2006"/>
              <a:gd name="T100" fmla="*/ 952 w 2418"/>
              <a:gd name="T101" fmla="*/ 1772 h 2006"/>
              <a:gd name="T102" fmla="*/ 714 w 2418"/>
              <a:gd name="T103" fmla="*/ 1686 h 2006"/>
              <a:gd name="T104" fmla="*/ 714 w 2418"/>
              <a:gd name="T105" fmla="*/ 1612 h 2006"/>
              <a:gd name="T106" fmla="*/ 664 w 2418"/>
              <a:gd name="T107" fmla="*/ 1502 h 2006"/>
              <a:gd name="T108" fmla="*/ 522 w 2418"/>
              <a:gd name="T109" fmla="*/ 1530 h 2006"/>
              <a:gd name="T110" fmla="*/ 600 w 2418"/>
              <a:gd name="T111" fmla="*/ 1694 h 2006"/>
              <a:gd name="T112" fmla="*/ 484 w 2418"/>
              <a:gd name="T113" fmla="*/ 1634 h 2006"/>
              <a:gd name="T114" fmla="*/ 446 w 2418"/>
              <a:gd name="T115" fmla="*/ 1328 h 2006"/>
              <a:gd name="T116" fmla="*/ 342 w 2418"/>
              <a:gd name="T117" fmla="*/ 1396 h 2006"/>
              <a:gd name="T118" fmla="*/ 410 w 2418"/>
              <a:gd name="T119" fmla="*/ 1472 h 2006"/>
              <a:gd name="T120" fmla="*/ 402 w 2418"/>
              <a:gd name="T121" fmla="*/ 1548 h 2006"/>
              <a:gd name="T122" fmla="*/ 398 w 2418"/>
              <a:gd name="T123" fmla="*/ 1670 h 2006"/>
              <a:gd name="T124" fmla="*/ 248 w 2418"/>
              <a:gd name="T125" fmla="*/ 1678 h 20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18" h="2006">
                <a:moveTo>
                  <a:pt x="1998" y="1174"/>
                </a:moveTo>
                <a:lnTo>
                  <a:pt x="386" y="1174"/>
                </a:lnTo>
                <a:lnTo>
                  <a:pt x="386" y="1174"/>
                </a:lnTo>
                <a:lnTo>
                  <a:pt x="366" y="1174"/>
                </a:lnTo>
                <a:lnTo>
                  <a:pt x="346" y="1172"/>
                </a:lnTo>
                <a:lnTo>
                  <a:pt x="308" y="1164"/>
                </a:lnTo>
                <a:lnTo>
                  <a:pt x="274" y="1154"/>
                </a:lnTo>
                <a:lnTo>
                  <a:pt x="258" y="1148"/>
                </a:lnTo>
                <a:lnTo>
                  <a:pt x="244" y="1140"/>
                </a:lnTo>
                <a:lnTo>
                  <a:pt x="232" y="1132"/>
                </a:lnTo>
                <a:lnTo>
                  <a:pt x="220" y="1122"/>
                </a:lnTo>
                <a:lnTo>
                  <a:pt x="210" y="1112"/>
                </a:lnTo>
                <a:lnTo>
                  <a:pt x="202" y="1102"/>
                </a:lnTo>
                <a:lnTo>
                  <a:pt x="194" y="1092"/>
                </a:lnTo>
                <a:lnTo>
                  <a:pt x="190" y="1080"/>
                </a:lnTo>
                <a:lnTo>
                  <a:pt x="186" y="1070"/>
                </a:lnTo>
                <a:lnTo>
                  <a:pt x="186" y="1058"/>
                </a:lnTo>
                <a:lnTo>
                  <a:pt x="186" y="116"/>
                </a:lnTo>
                <a:lnTo>
                  <a:pt x="186" y="116"/>
                </a:lnTo>
                <a:lnTo>
                  <a:pt x="186" y="104"/>
                </a:lnTo>
                <a:lnTo>
                  <a:pt x="190" y="92"/>
                </a:lnTo>
                <a:lnTo>
                  <a:pt x="194" y="82"/>
                </a:lnTo>
                <a:lnTo>
                  <a:pt x="202" y="70"/>
                </a:lnTo>
                <a:lnTo>
                  <a:pt x="210" y="60"/>
                </a:lnTo>
                <a:lnTo>
                  <a:pt x="220" y="50"/>
                </a:lnTo>
                <a:lnTo>
                  <a:pt x="232" y="42"/>
                </a:lnTo>
                <a:lnTo>
                  <a:pt x="244" y="34"/>
                </a:lnTo>
                <a:lnTo>
                  <a:pt x="258" y="26"/>
                </a:lnTo>
                <a:lnTo>
                  <a:pt x="274" y="20"/>
                </a:lnTo>
                <a:lnTo>
                  <a:pt x="308" y="8"/>
                </a:lnTo>
                <a:lnTo>
                  <a:pt x="346" y="2"/>
                </a:lnTo>
                <a:lnTo>
                  <a:pt x="366" y="0"/>
                </a:lnTo>
                <a:lnTo>
                  <a:pt x="386" y="0"/>
                </a:lnTo>
                <a:lnTo>
                  <a:pt x="1998" y="0"/>
                </a:lnTo>
                <a:lnTo>
                  <a:pt x="1998" y="0"/>
                </a:lnTo>
                <a:lnTo>
                  <a:pt x="2018" y="0"/>
                </a:lnTo>
                <a:lnTo>
                  <a:pt x="2038" y="2"/>
                </a:lnTo>
                <a:lnTo>
                  <a:pt x="2076" y="8"/>
                </a:lnTo>
                <a:lnTo>
                  <a:pt x="2110" y="20"/>
                </a:lnTo>
                <a:lnTo>
                  <a:pt x="2124" y="26"/>
                </a:lnTo>
                <a:lnTo>
                  <a:pt x="2138" y="34"/>
                </a:lnTo>
                <a:lnTo>
                  <a:pt x="2152" y="42"/>
                </a:lnTo>
                <a:lnTo>
                  <a:pt x="2164" y="50"/>
                </a:lnTo>
                <a:lnTo>
                  <a:pt x="2174" y="60"/>
                </a:lnTo>
                <a:lnTo>
                  <a:pt x="2182" y="70"/>
                </a:lnTo>
                <a:lnTo>
                  <a:pt x="2188" y="82"/>
                </a:lnTo>
                <a:lnTo>
                  <a:pt x="2194" y="92"/>
                </a:lnTo>
                <a:lnTo>
                  <a:pt x="2196" y="104"/>
                </a:lnTo>
                <a:lnTo>
                  <a:pt x="2198" y="116"/>
                </a:lnTo>
                <a:lnTo>
                  <a:pt x="2198" y="1058"/>
                </a:lnTo>
                <a:lnTo>
                  <a:pt x="2198" y="1058"/>
                </a:lnTo>
                <a:lnTo>
                  <a:pt x="2196" y="1070"/>
                </a:lnTo>
                <a:lnTo>
                  <a:pt x="2194" y="1080"/>
                </a:lnTo>
                <a:lnTo>
                  <a:pt x="2188" y="1092"/>
                </a:lnTo>
                <a:lnTo>
                  <a:pt x="2182" y="1102"/>
                </a:lnTo>
                <a:lnTo>
                  <a:pt x="2174" y="1112"/>
                </a:lnTo>
                <a:lnTo>
                  <a:pt x="2164" y="1122"/>
                </a:lnTo>
                <a:lnTo>
                  <a:pt x="2152" y="1132"/>
                </a:lnTo>
                <a:lnTo>
                  <a:pt x="2138" y="1140"/>
                </a:lnTo>
                <a:lnTo>
                  <a:pt x="2124" y="1148"/>
                </a:lnTo>
                <a:lnTo>
                  <a:pt x="2110" y="1154"/>
                </a:lnTo>
                <a:lnTo>
                  <a:pt x="2076" y="1164"/>
                </a:lnTo>
                <a:lnTo>
                  <a:pt x="2038" y="1172"/>
                </a:lnTo>
                <a:lnTo>
                  <a:pt x="2018" y="1174"/>
                </a:lnTo>
                <a:lnTo>
                  <a:pt x="1998" y="1174"/>
                </a:lnTo>
                <a:lnTo>
                  <a:pt x="1998" y="1174"/>
                </a:lnTo>
                <a:close/>
                <a:moveTo>
                  <a:pt x="2062" y="254"/>
                </a:moveTo>
                <a:lnTo>
                  <a:pt x="2062" y="254"/>
                </a:lnTo>
                <a:lnTo>
                  <a:pt x="2060" y="240"/>
                </a:lnTo>
                <a:lnTo>
                  <a:pt x="2058" y="226"/>
                </a:lnTo>
                <a:lnTo>
                  <a:pt x="2054" y="212"/>
                </a:lnTo>
                <a:lnTo>
                  <a:pt x="2050" y="200"/>
                </a:lnTo>
                <a:lnTo>
                  <a:pt x="2042" y="188"/>
                </a:lnTo>
                <a:lnTo>
                  <a:pt x="2036" y="176"/>
                </a:lnTo>
                <a:lnTo>
                  <a:pt x="2026" y="166"/>
                </a:lnTo>
                <a:lnTo>
                  <a:pt x="2016" y="156"/>
                </a:lnTo>
                <a:lnTo>
                  <a:pt x="2006" y="146"/>
                </a:lnTo>
                <a:lnTo>
                  <a:pt x="1994" y="138"/>
                </a:lnTo>
                <a:lnTo>
                  <a:pt x="1982" y="132"/>
                </a:lnTo>
                <a:lnTo>
                  <a:pt x="1968" y="126"/>
                </a:lnTo>
                <a:lnTo>
                  <a:pt x="1956" y="120"/>
                </a:lnTo>
                <a:lnTo>
                  <a:pt x="1940" y="118"/>
                </a:lnTo>
                <a:lnTo>
                  <a:pt x="1926" y="114"/>
                </a:lnTo>
                <a:lnTo>
                  <a:pt x="1910" y="114"/>
                </a:lnTo>
                <a:lnTo>
                  <a:pt x="446" y="114"/>
                </a:lnTo>
                <a:lnTo>
                  <a:pt x="446" y="114"/>
                </a:lnTo>
                <a:lnTo>
                  <a:pt x="430" y="114"/>
                </a:lnTo>
                <a:lnTo>
                  <a:pt x="416" y="118"/>
                </a:lnTo>
                <a:lnTo>
                  <a:pt x="402" y="120"/>
                </a:lnTo>
                <a:lnTo>
                  <a:pt x="388" y="126"/>
                </a:lnTo>
                <a:lnTo>
                  <a:pt x="374" y="132"/>
                </a:lnTo>
                <a:lnTo>
                  <a:pt x="362" y="138"/>
                </a:lnTo>
                <a:lnTo>
                  <a:pt x="350" y="146"/>
                </a:lnTo>
                <a:lnTo>
                  <a:pt x="340" y="156"/>
                </a:lnTo>
                <a:lnTo>
                  <a:pt x="330" y="166"/>
                </a:lnTo>
                <a:lnTo>
                  <a:pt x="322" y="176"/>
                </a:lnTo>
                <a:lnTo>
                  <a:pt x="314" y="188"/>
                </a:lnTo>
                <a:lnTo>
                  <a:pt x="308" y="200"/>
                </a:lnTo>
                <a:lnTo>
                  <a:pt x="302" y="212"/>
                </a:lnTo>
                <a:lnTo>
                  <a:pt x="298" y="226"/>
                </a:lnTo>
                <a:lnTo>
                  <a:pt x="296" y="240"/>
                </a:lnTo>
                <a:lnTo>
                  <a:pt x="296" y="254"/>
                </a:lnTo>
                <a:lnTo>
                  <a:pt x="296" y="898"/>
                </a:lnTo>
                <a:lnTo>
                  <a:pt x="296" y="898"/>
                </a:lnTo>
                <a:lnTo>
                  <a:pt x="296" y="912"/>
                </a:lnTo>
                <a:lnTo>
                  <a:pt x="298" y="926"/>
                </a:lnTo>
                <a:lnTo>
                  <a:pt x="302" y="940"/>
                </a:lnTo>
                <a:lnTo>
                  <a:pt x="308" y="952"/>
                </a:lnTo>
                <a:lnTo>
                  <a:pt x="314" y="964"/>
                </a:lnTo>
                <a:lnTo>
                  <a:pt x="322" y="976"/>
                </a:lnTo>
                <a:lnTo>
                  <a:pt x="330" y="986"/>
                </a:lnTo>
                <a:lnTo>
                  <a:pt x="340" y="996"/>
                </a:lnTo>
                <a:lnTo>
                  <a:pt x="350" y="1006"/>
                </a:lnTo>
                <a:lnTo>
                  <a:pt x="362" y="1014"/>
                </a:lnTo>
                <a:lnTo>
                  <a:pt x="374" y="1020"/>
                </a:lnTo>
                <a:lnTo>
                  <a:pt x="388" y="1026"/>
                </a:lnTo>
                <a:lnTo>
                  <a:pt x="402" y="1032"/>
                </a:lnTo>
                <a:lnTo>
                  <a:pt x="416" y="1034"/>
                </a:lnTo>
                <a:lnTo>
                  <a:pt x="430" y="1036"/>
                </a:lnTo>
                <a:lnTo>
                  <a:pt x="446" y="1038"/>
                </a:lnTo>
                <a:lnTo>
                  <a:pt x="1910" y="1038"/>
                </a:lnTo>
                <a:lnTo>
                  <a:pt x="1910" y="1038"/>
                </a:lnTo>
                <a:lnTo>
                  <a:pt x="1926" y="1036"/>
                </a:lnTo>
                <a:lnTo>
                  <a:pt x="1940" y="1034"/>
                </a:lnTo>
                <a:lnTo>
                  <a:pt x="1956" y="1032"/>
                </a:lnTo>
                <a:lnTo>
                  <a:pt x="1968" y="1026"/>
                </a:lnTo>
                <a:lnTo>
                  <a:pt x="1982" y="1020"/>
                </a:lnTo>
                <a:lnTo>
                  <a:pt x="1994" y="1014"/>
                </a:lnTo>
                <a:lnTo>
                  <a:pt x="2006" y="1006"/>
                </a:lnTo>
                <a:lnTo>
                  <a:pt x="2016" y="996"/>
                </a:lnTo>
                <a:lnTo>
                  <a:pt x="2026" y="986"/>
                </a:lnTo>
                <a:lnTo>
                  <a:pt x="2036" y="976"/>
                </a:lnTo>
                <a:lnTo>
                  <a:pt x="2042" y="964"/>
                </a:lnTo>
                <a:lnTo>
                  <a:pt x="2050" y="952"/>
                </a:lnTo>
                <a:lnTo>
                  <a:pt x="2054" y="940"/>
                </a:lnTo>
                <a:lnTo>
                  <a:pt x="2058" y="926"/>
                </a:lnTo>
                <a:lnTo>
                  <a:pt x="2060" y="912"/>
                </a:lnTo>
                <a:lnTo>
                  <a:pt x="2062" y="898"/>
                </a:lnTo>
                <a:lnTo>
                  <a:pt x="2062" y="254"/>
                </a:lnTo>
                <a:lnTo>
                  <a:pt x="2062" y="254"/>
                </a:lnTo>
                <a:close/>
                <a:moveTo>
                  <a:pt x="1236" y="746"/>
                </a:moveTo>
                <a:lnTo>
                  <a:pt x="1236" y="746"/>
                </a:lnTo>
                <a:lnTo>
                  <a:pt x="1204" y="758"/>
                </a:lnTo>
                <a:lnTo>
                  <a:pt x="1204" y="758"/>
                </a:lnTo>
                <a:lnTo>
                  <a:pt x="1158" y="636"/>
                </a:lnTo>
                <a:lnTo>
                  <a:pt x="1096" y="700"/>
                </a:lnTo>
                <a:lnTo>
                  <a:pt x="1096" y="416"/>
                </a:lnTo>
                <a:lnTo>
                  <a:pt x="1094" y="414"/>
                </a:lnTo>
                <a:lnTo>
                  <a:pt x="1278" y="632"/>
                </a:lnTo>
                <a:lnTo>
                  <a:pt x="1188" y="624"/>
                </a:lnTo>
                <a:lnTo>
                  <a:pt x="1188" y="624"/>
                </a:lnTo>
                <a:lnTo>
                  <a:pt x="1236" y="746"/>
                </a:lnTo>
                <a:lnTo>
                  <a:pt x="1236" y="746"/>
                </a:lnTo>
                <a:close/>
                <a:moveTo>
                  <a:pt x="566" y="1182"/>
                </a:moveTo>
                <a:lnTo>
                  <a:pt x="1780" y="1182"/>
                </a:lnTo>
                <a:lnTo>
                  <a:pt x="1780" y="1182"/>
                </a:lnTo>
                <a:lnTo>
                  <a:pt x="1854" y="1184"/>
                </a:lnTo>
                <a:lnTo>
                  <a:pt x="1922" y="1190"/>
                </a:lnTo>
                <a:lnTo>
                  <a:pt x="1984" y="1200"/>
                </a:lnTo>
                <a:lnTo>
                  <a:pt x="2014" y="1206"/>
                </a:lnTo>
                <a:lnTo>
                  <a:pt x="2040" y="1214"/>
                </a:lnTo>
                <a:lnTo>
                  <a:pt x="2064" y="1222"/>
                </a:lnTo>
                <a:lnTo>
                  <a:pt x="2084" y="1230"/>
                </a:lnTo>
                <a:lnTo>
                  <a:pt x="2102" y="1238"/>
                </a:lnTo>
                <a:lnTo>
                  <a:pt x="2118" y="1248"/>
                </a:lnTo>
                <a:lnTo>
                  <a:pt x="2130" y="1258"/>
                </a:lnTo>
                <a:lnTo>
                  <a:pt x="2140" y="1268"/>
                </a:lnTo>
                <a:lnTo>
                  <a:pt x="2146" y="1278"/>
                </a:lnTo>
                <a:lnTo>
                  <a:pt x="2146" y="1290"/>
                </a:lnTo>
                <a:lnTo>
                  <a:pt x="2146" y="1290"/>
                </a:lnTo>
                <a:lnTo>
                  <a:pt x="2270" y="1606"/>
                </a:lnTo>
                <a:lnTo>
                  <a:pt x="2360" y="1842"/>
                </a:lnTo>
                <a:lnTo>
                  <a:pt x="2418" y="1988"/>
                </a:lnTo>
                <a:lnTo>
                  <a:pt x="2418" y="1988"/>
                </a:lnTo>
                <a:lnTo>
                  <a:pt x="2070" y="1992"/>
                </a:lnTo>
                <a:lnTo>
                  <a:pt x="1708" y="1998"/>
                </a:lnTo>
                <a:lnTo>
                  <a:pt x="1288" y="2002"/>
                </a:lnTo>
                <a:lnTo>
                  <a:pt x="860" y="2006"/>
                </a:lnTo>
                <a:lnTo>
                  <a:pt x="472" y="2006"/>
                </a:lnTo>
                <a:lnTo>
                  <a:pt x="308" y="2004"/>
                </a:lnTo>
                <a:lnTo>
                  <a:pt x="172" y="2000"/>
                </a:lnTo>
                <a:lnTo>
                  <a:pt x="72" y="1996"/>
                </a:lnTo>
                <a:lnTo>
                  <a:pt x="38" y="1994"/>
                </a:lnTo>
                <a:lnTo>
                  <a:pt x="14" y="1990"/>
                </a:lnTo>
                <a:lnTo>
                  <a:pt x="14" y="1990"/>
                </a:lnTo>
                <a:lnTo>
                  <a:pt x="22" y="1966"/>
                </a:lnTo>
                <a:lnTo>
                  <a:pt x="34" y="1932"/>
                </a:lnTo>
                <a:lnTo>
                  <a:pt x="62" y="1840"/>
                </a:lnTo>
                <a:lnTo>
                  <a:pt x="92" y="1726"/>
                </a:lnTo>
                <a:lnTo>
                  <a:pt x="124" y="1604"/>
                </a:lnTo>
                <a:lnTo>
                  <a:pt x="176" y="1386"/>
                </a:lnTo>
                <a:lnTo>
                  <a:pt x="198" y="1290"/>
                </a:lnTo>
                <a:lnTo>
                  <a:pt x="198" y="1290"/>
                </a:lnTo>
                <a:lnTo>
                  <a:pt x="200" y="1278"/>
                </a:lnTo>
                <a:lnTo>
                  <a:pt x="206" y="1268"/>
                </a:lnTo>
                <a:lnTo>
                  <a:pt x="216" y="1258"/>
                </a:lnTo>
                <a:lnTo>
                  <a:pt x="228" y="1248"/>
                </a:lnTo>
                <a:lnTo>
                  <a:pt x="244" y="1238"/>
                </a:lnTo>
                <a:lnTo>
                  <a:pt x="262" y="1230"/>
                </a:lnTo>
                <a:lnTo>
                  <a:pt x="282" y="1222"/>
                </a:lnTo>
                <a:lnTo>
                  <a:pt x="306" y="1214"/>
                </a:lnTo>
                <a:lnTo>
                  <a:pt x="332" y="1206"/>
                </a:lnTo>
                <a:lnTo>
                  <a:pt x="360" y="1200"/>
                </a:lnTo>
                <a:lnTo>
                  <a:pt x="424" y="1190"/>
                </a:lnTo>
                <a:lnTo>
                  <a:pt x="492" y="1184"/>
                </a:lnTo>
                <a:lnTo>
                  <a:pt x="566" y="1182"/>
                </a:lnTo>
                <a:lnTo>
                  <a:pt x="566" y="1182"/>
                </a:lnTo>
                <a:close/>
                <a:moveTo>
                  <a:pt x="618" y="1332"/>
                </a:moveTo>
                <a:lnTo>
                  <a:pt x="542" y="1332"/>
                </a:lnTo>
                <a:lnTo>
                  <a:pt x="542" y="1332"/>
                </a:lnTo>
                <a:lnTo>
                  <a:pt x="534" y="1334"/>
                </a:lnTo>
                <a:lnTo>
                  <a:pt x="528" y="1336"/>
                </a:lnTo>
                <a:lnTo>
                  <a:pt x="522" y="1338"/>
                </a:lnTo>
                <a:lnTo>
                  <a:pt x="516" y="1344"/>
                </a:lnTo>
                <a:lnTo>
                  <a:pt x="512" y="1350"/>
                </a:lnTo>
                <a:lnTo>
                  <a:pt x="508" y="1356"/>
                </a:lnTo>
                <a:lnTo>
                  <a:pt x="506" y="1362"/>
                </a:lnTo>
                <a:lnTo>
                  <a:pt x="504" y="1370"/>
                </a:lnTo>
                <a:lnTo>
                  <a:pt x="504" y="1370"/>
                </a:lnTo>
                <a:lnTo>
                  <a:pt x="506" y="1378"/>
                </a:lnTo>
                <a:lnTo>
                  <a:pt x="508" y="1384"/>
                </a:lnTo>
                <a:lnTo>
                  <a:pt x="512" y="1392"/>
                </a:lnTo>
                <a:lnTo>
                  <a:pt x="516" y="1396"/>
                </a:lnTo>
                <a:lnTo>
                  <a:pt x="522" y="1402"/>
                </a:lnTo>
                <a:lnTo>
                  <a:pt x="528" y="1404"/>
                </a:lnTo>
                <a:lnTo>
                  <a:pt x="534" y="1406"/>
                </a:lnTo>
                <a:lnTo>
                  <a:pt x="542" y="1408"/>
                </a:lnTo>
                <a:lnTo>
                  <a:pt x="618" y="1408"/>
                </a:lnTo>
                <a:lnTo>
                  <a:pt x="618" y="1408"/>
                </a:lnTo>
                <a:lnTo>
                  <a:pt x="624" y="1406"/>
                </a:lnTo>
                <a:lnTo>
                  <a:pt x="632" y="1404"/>
                </a:lnTo>
                <a:lnTo>
                  <a:pt x="638" y="1402"/>
                </a:lnTo>
                <a:lnTo>
                  <a:pt x="644" y="1396"/>
                </a:lnTo>
                <a:lnTo>
                  <a:pt x="648" y="1392"/>
                </a:lnTo>
                <a:lnTo>
                  <a:pt x="652" y="1384"/>
                </a:lnTo>
                <a:lnTo>
                  <a:pt x="654" y="1378"/>
                </a:lnTo>
                <a:lnTo>
                  <a:pt x="654" y="1370"/>
                </a:lnTo>
                <a:lnTo>
                  <a:pt x="654" y="1370"/>
                </a:lnTo>
                <a:lnTo>
                  <a:pt x="654" y="1362"/>
                </a:lnTo>
                <a:lnTo>
                  <a:pt x="652" y="1356"/>
                </a:lnTo>
                <a:lnTo>
                  <a:pt x="648" y="1350"/>
                </a:lnTo>
                <a:lnTo>
                  <a:pt x="644" y="1344"/>
                </a:lnTo>
                <a:lnTo>
                  <a:pt x="638" y="1338"/>
                </a:lnTo>
                <a:lnTo>
                  <a:pt x="632" y="1336"/>
                </a:lnTo>
                <a:lnTo>
                  <a:pt x="624" y="1334"/>
                </a:lnTo>
                <a:lnTo>
                  <a:pt x="618" y="1332"/>
                </a:lnTo>
                <a:lnTo>
                  <a:pt x="618" y="1332"/>
                </a:lnTo>
                <a:close/>
                <a:moveTo>
                  <a:pt x="822" y="1322"/>
                </a:moveTo>
                <a:lnTo>
                  <a:pt x="746" y="1322"/>
                </a:lnTo>
                <a:lnTo>
                  <a:pt x="746" y="1322"/>
                </a:lnTo>
                <a:lnTo>
                  <a:pt x="738" y="1322"/>
                </a:lnTo>
                <a:lnTo>
                  <a:pt x="732" y="1324"/>
                </a:lnTo>
                <a:lnTo>
                  <a:pt x="726" y="1328"/>
                </a:lnTo>
                <a:lnTo>
                  <a:pt x="720" y="1332"/>
                </a:lnTo>
                <a:lnTo>
                  <a:pt x="716" y="1338"/>
                </a:lnTo>
                <a:lnTo>
                  <a:pt x="712" y="1344"/>
                </a:lnTo>
                <a:lnTo>
                  <a:pt x="710" y="1352"/>
                </a:lnTo>
                <a:lnTo>
                  <a:pt x="708" y="1360"/>
                </a:lnTo>
                <a:lnTo>
                  <a:pt x="708" y="1360"/>
                </a:lnTo>
                <a:lnTo>
                  <a:pt x="710" y="1366"/>
                </a:lnTo>
                <a:lnTo>
                  <a:pt x="712" y="1374"/>
                </a:lnTo>
                <a:lnTo>
                  <a:pt x="716" y="1380"/>
                </a:lnTo>
                <a:lnTo>
                  <a:pt x="720" y="1386"/>
                </a:lnTo>
                <a:lnTo>
                  <a:pt x="726" y="1390"/>
                </a:lnTo>
                <a:lnTo>
                  <a:pt x="732" y="1394"/>
                </a:lnTo>
                <a:lnTo>
                  <a:pt x="738" y="1396"/>
                </a:lnTo>
                <a:lnTo>
                  <a:pt x="746" y="1396"/>
                </a:lnTo>
                <a:lnTo>
                  <a:pt x="822" y="1396"/>
                </a:lnTo>
                <a:lnTo>
                  <a:pt x="822" y="1396"/>
                </a:lnTo>
                <a:lnTo>
                  <a:pt x="828" y="1396"/>
                </a:lnTo>
                <a:lnTo>
                  <a:pt x="836" y="1394"/>
                </a:lnTo>
                <a:lnTo>
                  <a:pt x="842" y="1390"/>
                </a:lnTo>
                <a:lnTo>
                  <a:pt x="848" y="1386"/>
                </a:lnTo>
                <a:lnTo>
                  <a:pt x="852" y="1380"/>
                </a:lnTo>
                <a:lnTo>
                  <a:pt x="856" y="1374"/>
                </a:lnTo>
                <a:lnTo>
                  <a:pt x="858" y="1366"/>
                </a:lnTo>
                <a:lnTo>
                  <a:pt x="858" y="1360"/>
                </a:lnTo>
                <a:lnTo>
                  <a:pt x="858" y="1360"/>
                </a:lnTo>
                <a:lnTo>
                  <a:pt x="858" y="1352"/>
                </a:lnTo>
                <a:lnTo>
                  <a:pt x="856" y="1344"/>
                </a:lnTo>
                <a:lnTo>
                  <a:pt x="852" y="1338"/>
                </a:lnTo>
                <a:lnTo>
                  <a:pt x="848" y="1332"/>
                </a:lnTo>
                <a:lnTo>
                  <a:pt x="842" y="1328"/>
                </a:lnTo>
                <a:lnTo>
                  <a:pt x="836" y="1324"/>
                </a:lnTo>
                <a:lnTo>
                  <a:pt x="828" y="1322"/>
                </a:lnTo>
                <a:lnTo>
                  <a:pt x="822" y="1322"/>
                </a:lnTo>
                <a:lnTo>
                  <a:pt x="822" y="1322"/>
                </a:lnTo>
                <a:close/>
                <a:moveTo>
                  <a:pt x="822" y="1472"/>
                </a:moveTo>
                <a:lnTo>
                  <a:pt x="746" y="1472"/>
                </a:lnTo>
                <a:lnTo>
                  <a:pt x="746" y="1472"/>
                </a:lnTo>
                <a:lnTo>
                  <a:pt x="738" y="1472"/>
                </a:lnTo>
                <a:lnTo>
                  <a:pt x="732" y="1474"/>
                </a:lnTo>
                <a:lnTo>
                  <a:pt x="726" y="1478"/>
                </a:lnTo>
                <a:lnTo>
                  <a:pt x="720" y="1484"/>
                </a:lnTo>
                <a:lnTo>
                  <a:pt x="716" y="1488"/>
                </a:lnTo>
                <a:lnTo>
                  <a:pt x="712" y="1494"/>
                </a:lnTo>
                <a:lnTo>
                  <a:pt x="710" y="1502"/>
                </a:lnTo>
                <a:lnTo>
                  <a:pt x="708" y="1510"/>
                </a:lnTo>
                <a:lnTo>
                  <a:pt x="708" y="1510"/>
                </a:lnTo>
                <a:lnTo>
                  <a:pt x="710" y="1518"/>
                </a:lnTo>
                <a:lnTo>
                  <a:pt x="712" y="1524"/>
                </a:lnTo>
                <a:lnTo>
                  <a:pt x="716" y="1530"/>
                </a:lnTo>
                <a:lnTo>
                  <a:pt x="720" y="1536"/>
                </a:lnTo>
                <a:lnTo>
                  <a:pt x="726" y="1540"/>
                </a:lnTo>
                <a:lnTo>
                  <a:pt x="732" y="1544"/>
                </a:lnTo>
                <a:lnTo>
                  <a:pt x="738" y="1546"/>
                </a:lnTo>
                <a:lnTo>
                  <a:pt x="746" y="1548"/>
                </a:lnTo>
                <a:lnTo>
                  <a:pt x="822" y="1548"/>
                </a:lnTo>
                <a:lnTo>
                  <a:pt x="822" y="1548"/>
                </a:lnTo>
                <a:lnTo>
                  <a:pt x="828" y="1546"/>
                </a:lnTo>
                <a:lnTo>
                  <a:pt x="836" y="1544"/>
                </a:lnTo>
                <a:lnTo>
                  <a:pt x="842" y="1540"/>
                </a:lnTo>
                <a:lnTo>
                  <a:pt x="848" y="1536"/>
                </a:lnTo>
                <a:lnTo>
                  <a:pt x="852" y="1530"/>
                </a:lnTo>
                <a:lnTo>
                  <a:pt x="856" y="1524"/>
                </a:lnTo>
                <a:lnTo>
                  <a:pt x="858" y="1518"/>
                </a:lnTo>
                <a:lnTo>
                  <a:pt x="858" y="1510"/>
                </a:lnTo>
                <a:lnTo>
                  <a:pt x="858" y="1510"/>
                </a:lnTo>
                <a:lnTo>
                  <a:pt x="858" y="1502"/>
                </a:lnTo>
                <a:lnTo>
                  <a:pt x="856" y="1494"/>
                </a:lnTo>
                <a:lnTo>
                  <a:pt x="852" y="1488"/>
                </a:lnTo>
                <a:lnTo>
                  <a:pt x="848" y="1484"/>
                </a:lnTo>
                <a:lnTo>
                  <a:pt x="842" y="1478"/>
                </a:lnTo>
                <a:lnTo>
                  <a:pt x="836" y="1474"/>
                </a:lnTo>
                <a:lnTo>
                  <a:pt x="828" y="1472"/>
                </a:lnTo>
                <a:lnTo>
                  <a:pt x="822" y="1472"/>
                </a:lnTo>
                <a:lnTo>
                  <a:pt x="822" y="1472"/>
                </a:lnTo>
                <a:close/>
                <a:moveTo>
                  <a:pt x="928" y="1548"/>
                </a:moveTo>
                <a:lnTo>
                  <a:pt x="1004" y="1548"/>
                </a:lnTo>
                <a:lnTo>
                  <a:pt x="1004" y="1548"/>
                </a:lnTo>
                <a:lnTo>
                  <a:pt x="1012" y="1546"/>
                </a:lnTo>
                <a:lnTo>
                  <a:pt x="1018" y="1544"/>
                </a:lnTo>
                <a:lnTo>
                  <a:pt x="1024" y="1540"/>
                </a:lnTo>
                <a:lnTo>
                  <a:pt x="1030" y="1536"/>
                </a:lnTo>
                <a:lnTo>
                  <a:pt x="1034" y="1530"/>
                </a:lnTo>
                <a:lnTo>
                  <a:pt x="1038" y="1524"/>
                </a:lnTo>
                <a:lnTo>
                  <a:pt x="1040" y="1518"/>
                </a:lnTo>
                <a:lnTo>
                  <a:pt x="1042" y="1510"/>
                </a:lnTo>
                <a:lnTo>
                  <a:pt x="1042" y="1510"/>
                </a:lnTo>
                <a:lnTo>
                  <a:pt x="1040" y="1502"/>
                </a:lnTo>
                <a:lnTo>
                  <a:pt x="1038" y="1494"/>
                </a:lnTo>
                <a:lnTo>
                  <a:pt x="1034" y="1488"/>
                </a:lnTo>
                <a:lnTo>
                  <a:pt x="1030" y="1484"/>
                </a:lnTo>
                <a:lnTo>
                  <a:pt x="1024" y="1478"/>
                </a:lnTo>
                <a:lnTo>
                  <a:pt x="1018" y="1474"/>
                </a:lnTo>
                <a:lnTo>
                  <a:pt x="1012" y="1472"/>
                </a:lnTo>
                <a:lnTo>
                  <a:pt x="1004" y="1472"/>
                </a:lnTo>
                <a:lnTo>
                  <a:pt x="928" y="1472"/>
                </a:lnTo>
                <a:lnTo>
                  <a:pt x="928" y="1472"/>
                </a:lnTo>
                <a:lnTo>
                  <a:pt x="922" y="1472"/>
                </a:lnTo>
                <a:lnTo>
                  <a:pt x="914" y="1474"/>
                </a:lnTo>
                <a:lnTo>
                  <a:pt x="908" y="1478"/>
                </a:lnTo>
                <a:lnTo>
                  <a:pt x="902" y="1484"/>
                </a:lnTo>
                <a:lnTo>
                  <a:pt x="898" y="1488"/>
                </a:lnTo>
                <a:lnTo>
                  <a:pt x="894" y="1494"/>
                </a:lnTo>
                <a:lnTo>
                  <a:pt x="892" y="1502"/>
                </a:lnTo>
                <a:lnTo>
                  <a:pt x="892" y="1510"/>
                </a:lnTo>
                <a:lnTo>
                  <a:pt x="892" y="1510"/>
                </a:lnTo>
                <a:lnTo>
                  <a:pt x="892" y="1518"/>
                </a:lnTo>
                <a:lnTo>
                  <a:pt x="894" y="1524"/>
                </a:lnTo>
                <a:lnTo>
                  <a:pt x="898" y="1530"/>
                </a:lnTo>
                <a:lnTo>
                  <a:pt x="902" y="1536"/>
                </a:lnTo>
                <a:lnTo>
                  <a:pt x="908" y="1540"/>
                </a:lnTo>
                <a:lnTo>
                  <a:pt x="914" y="1544"/>
                </a:lnTo>
                <a:lnTo>
                  <a:pt x="922" y="1546"/>
                </a:lnTo>
                <a:lnTo>
                  <a:pt x="928" y="1548"/>
                </a:lnTo>
                <a:lnTo>
                  <a:pt x="928" y="1548"/>
                </a:lnTo>
                <a:close/>
                <a:moveTo>
                  <a:pt x="892" y="1650"/>
                </a:moveTo>
                <a:lnTo>
                  <a:pt x="892" y="1650"/>
                </a:lnTo>
                <a:lnTo>
                  <a:pt x="892" y="1656"/>
                </a:lnTo>
                <a:lnTo>
                  <a:pt x="894" y="1664"/>
                </a:lnTo>
                <a:lnTo>
                  <a:pt x="898" y="1670"/>
                </a:lnTo>
                <a:lnTo>
                  <a:pt x="902" y="1676"/>
                </a:lnTo>
                <a:lnTo>
                  <a:pt x="908" y="1680"/>
                </a:lnTo>
                <a:lnTo>
                  <a:pt x="914" y="1684"/>
                </a:lnTo>
                <a:lnTo>
                  <a:pt x="922" y="1686"/>
                </a:lnTo>
                <a:lnTo>
                  <a:pt x="928" y="1686"/>
                </a:lnTo>
                <a:lnTo>
                  <a:pt x="1004" y="1686"/>
                </a:lnTo>
                <a:lnTo>
                  <a:pt x="1004" y="1686"/>
                </a:lnTo>
                <a:lnTo>
                  <a:pt x="1012" y="1686"/>
                </a:lnTo>
                <a:lnTo>
                  <a:pt x="1018" y="1684"/>
                </a:lnTo>
                <a:lnTo>
                  <a:pt x="1024" y="1680"/>
                </a:lnTo>
                <a:lnTo>
                  <a:pt x="1030" y="1676"/>
                </a:lnTo>
                <a:lnTo>
                  <a:pt x="1034" y="1670"/>
                </a:lnTo>
                <a:lnTo>
                  <a:pt x="1038" y="1664"/>
                </a:lnTo>
                <a:lnTo>
                  <a:pt x="1040" y="1656"/>
                </a:lnTo>
                <a:lnTo>
                  <a:pt x="1042" y="1650"/>
                </a:lnTo>
                <a:lnTo>
                  <a:pt x="1042" y="1650"/>
                </a:lnTo>
                <a:lnTo>
                  <a:pt x="1040" y="1642"/>
                </a:lnTo>
                <a:lnTo>
                  <a:pt x="1038" y="1634"/>
                </a:lnTo>
                <a:lnTo>
                  <a:pt x="1034" y="1628"/>
                </a:lnTo>
                <a:lnTo>
                  <a:pt x="1030" y="1622"/>
                </a:lnTo>
                <a:lnTo>
                  <a:pt x="1024" y="1618"/>
                </a:lnTo>
                <a:lnTo>
                  <a:pt x="1018" y="1614"/>
                </a:lnTo>
                <a:lnTo>
                  <a:pt x="1012" y="1612"/>
                </a:lnTo>
                <a:lnTo>
                  <a:pt x="1004" y="1612"/>
                </a:lnTo>
                <a:lnTo>
                  <a:pt x="928" y="1612"/>
                </a:lnTo>
                <a:lnTo>
                  <a:pt x="928" y="1612"/>
                </a:lnTo>
                <a:lnTo>
                  <a:pt x="922" y="1612"/>
                </a:lnTo>
                <a:lnTo>
                  <a:pt x="914" y="1614"/>
                </a:lnTo>
                <a:lnTo>
                  <a:pt x="908" y="1618"/>
                </a:lnTo>
                <a:lnTo>
                  <a:pt x="902" y="1622"/>
                </a:lnTo>
                <a:lnTo>
                  <a:pt x="898" y="1628"/>
                </a:lnTo>
                <a:lnTo>
                  <a:pt x="894" y="1634"/>
                </a:lnTo>
                <a:lnTo>
                  <a:pt x="892" y="1642"/>
                </a:lnTo>
                <a:lnTo>
                  <a:pt x="892" y="1650"/>
                </a:lnTo>
                <a:lnTo>
                  <a:pt x="892" y="1650"/>
                </a:lnTo>
                <a:close/>
                <a:moveTo>
                  <a:pt x="1014" y="1322"/>
                </a:moveTo>
                <a:lnTo>
                  <a:pt x="940" y="1322"/>
                </a:lnTo>
                <a:lnTo>
                  <a:pt x="940" y="1322"/>
                </a:lnTo>
                <a:lnTo>
                  <a:pt x="932" y="1322"/>
                </a:lnTo>
                <a:lnTo>
                  <a:pt x="924" y="1324"/>
                </a:lnTo>
                <a:lnTo>
                  <a:pt x="918" y="1328"/>
                </a:lnTo>
                <a:lnTo>
                  <a:pt x="912" y="1332"/>
                </a:lnTo>
                <a:lnTo>
                  <a:pt x="908" y="1338"/>
                </a:lnTo>
                <a:lnTo>
                  <a:pt x="904" y="1344"/>
                </a:lnTo>
                <a:lnTo>
                  <a:pt x="902" y="1352"/>
                </a:lnTo>
                <a:lnTo>
                  <a:pt x="902" y="1360"/>
                </a:lnTo>
                <a:lnTo>
                  <a:pt x="902" y="1360"/>
                </a:lnTo>
                <a:lnTo>
                  <a:pt x="902" y="1366"/>
                </a:lnTo>
                <a:lnTo>
                  <a:pt x="904" y="1374"/>
                </a:lnTo>
                <a:lnTo>
                  <a:pt x="908" y="1380"/>
                </a:lnTo>
                <a:lnTo>
                  <a:pt x="912" y="1386"/>
                </a:lnTo>
                <a:lnTo>
                  <a:pt x="918" y="1390"/>
                </a:lnTo>
                <a:lnTo>
                  <a:pt x="924" y="1394"/>
                </a:lnTo>
                <a:lnTo>
                  <a:pt x="932" y="1396"/>
                </a:lnTo>
                <a:lnTo>
                  <a:pt x="940" y="1396"/>
                </a:lnTo>
                <a:lnTo>
                  <a:pt x="1014" y="1396"/>
                </a:lnTo>
                <a:lnTo>
                  <a:pt x="1014" y="1396"/>
                </a:lnTo>
                <a:lnTo>
                  <a:pt x="1022" y="1396"/>
                </a:lnTo>
                <a:lnTo>
                  <a:pt x="1030" y="1394"/>
                </a:lnTo>
                <a:lnTo>
                  <a:pt x="1036" y="1390"/>
                </a:lnTo>
                <a:lnTo>
                  <a:pt x="1042" y="1386"/>
                </a:lnTo>
                <a:lnTo>
                  <a:pt x="1046" y="1380"/>
                </a:lnTo>
                <a:lnTo>
                  <a:pt x="1050" y="1374"/>
                </a:lnTo>
                <a:lnTo>
                  <a:pt x="1052" y="1366"/>
                </a:lnTo>
                <a:lnTo>
                  <a:pt x="1052" y="1360"/>
                </a:lnTo>
                <a:lnTo>
                  <a:pt x="1052" y="1360"/>
                </a:lnTo>
                <a:lnTo>
                  <a:pt x="1052" y="1352"/>
                </a:lnTo>
                <a:lnTo>
                  <a:pt x="1050" y="1344"/>
                </a:lnTo>
                <a:lnTo>
                  <a:pt x="1046" y="1338"/>
                </a:lnTo>
                <a:lnTo>
                  <a:pt x="1042" y="1332"/>
                </a:lnTo>
                <a:lnTo>
                  <a:pt x="1036" y="1328"/>
                </a:lnTo>
                <a:lnTo>
                  <a:pt x="1030" y="1324"/>
                </a:lnTo>
                <a:lnTo>
                  <a:pt x="1022" y="1322"/>
                </a:lnTo>
                <a:lnTo>
                  <a:pt x="1014" y="1322"/>
                </a:lnTo>
                <a:lnTo>
                  <a:pt x="1014" y="1322"/>
                </a:lnTo>
                <a:close/>
                <a:moveTo>
                  <a:pt x="1122" y="1558"/>
                </a:moveTo>
                <a:lnTo>
                  <a:pt x="1198" y="1558"/>
                </a:lnTo>
                <a:lnTo>
                  <a:pt x="1198" y="1558"/>
                </a:lnTo>
                <a:lnTo>
                  <a:pt x="1204" y="1558"/>
                </a:lnTo>
                <a:lnTo>
                  <a:pt x="1212" y="1554"/>
                </a:lnTo>
                <a:lnTo>
                  <a:pt x="1218" y="1552"/>
                </a:lnTo>
                <a:lnTo>
                  <a:pt x="1224" y="1546"/>
                </a:lnTo>
                <a:lnTo>
                  <a:pt x="1228" y="1542"/>
                </a:lnTo>
                <a:lnTo>
                  <a:pt x="1232" y="1534"/>
                </a:lnTo>
                <a:lnTo>
                  <a:pt x="1234" y="1528"/>
                </a:lnTo>
                <a:lnTo>
                  <a:pt x="1234" y="1520"/>
                </a:lnTo>
                <a:lnTo>
                  <a:pt x="1234" y="1520"/>
                </a:lnTo>
                <a:lnTo>
                  <a:pt x="1234" y="1512"/>
                </a:lnTo>
                <a:lnTo>
                  <a:pt x="1232" y="1506"/>
                </a:lnTo>
                <a:lnTo>
                  <a:pt x="1228" y="1500"/>
                </a:lnTo>
                <a:lnTo>
                  <a:pt x="1224" y="1494"/>
                </a:lnTo>
                <a:lnTo>
                  <a:pt x="1218" y="1490"/>
                </a:lnTo>
                <a:lnTo>
                  <a:pt x="1212" y="1486"/>
                </a:lnTo>
                <a:lnTo>
                  <a:pt x="1204" y="1484"/>
                </a:lnTo>
                <a:lnTo>
                  <a:pt x="1198" y="1482"/>
                </a:lnTo>
                <a:lnTo>
                  <a:pt x="1122" y="1482"/>
                </a:lnTo>
                <a:lnTo>
                  <a:pt x="1122" y="1482"/>
                </a:lnTo>
                <a:lnTo>
                  <a:pt x="1114" y="1484"/>
                </a:lnTo>
                <a:lnTo>
                  <a:pt x="1108" y="1486"/>
                </a:lnTo>
                <a:lnTo>
                  <a:pt x="1100" y="1490"/>
                </a:lnTo>
                <a:lnTo>
                  <a:pt x="1096" y="1494"/>
                </a:lnTo>
                <a:lnTo>
                  <a:pt x="1090" y="1500"/>
                </a:lnTo>
                <a:lnTo>
                  <a:pt x="1088" y="1506"/>
                </a:lnTo>
                <a:lnTo>
                  <a:pt x="1086" y="1512"/>
                </a:lnTo>
                <a:lnTo>
                  <a:pt x="1084" y="1520"/>
                </a:lnTo>
                <a:lnTo>
                  <a:pt x="1084" y="1520"/>
                </a:lnTo>
                <a:lnTo>
                  <a:pt x="1086" y="1528"/>
                </a:lnTo>
                <a:lnTo>
                  <a:pt x="1088" y="1534"/>
                </a:lnTo>
                <a:lnTo>
                  <a:pt x="1090" y="1542"/>
                </a:lnTo>
                <a:lnTo>
                  <a:pt x="1096" y="1546"/>
                </a:lnTo>
                <a:lnTo>
                  <a:pt x="1100" y="1552"/>
                </a:lnTo>
                <a:lnTo>
                  <a:pt x="1108" y="1554"/>
                </a:lnTo>
                <a:lnTo>
                  <a:pt x="1114" y="1558"/>
                </a:lnTo>
                <a:lnTo>
                  <a:pt x="1122" y="1558"/>
                </a:lnTo>
                <a:lnTo>
                  <a:pt x="1122" y="1558"/>
                </a:lnTo>
                <a:close/>
                <a:moveTo>
                  <a:pt x="1084" y="1650"/>
                </a:moveTo>
                <a:lnTo>
                  <a:pt x="1084" y="1650"/>
                </a:lnTo>
                <a:lnTo>
                  <a:pt x="1086" y="1656"/>
                </a:lnTo>
                <a:lnTo>
                  <a:pt x="1088" y="1664"/>
                </a:lnTo>
                <a:lnTo>
                  <a:pt x="1090" y="1670"/>
                </a:lnTo>
                <a:lnTo>
                  <a:pt x="1096" y="1676"/>
                </a:lnTo>
                <a:lnTo>
                  <a:pt x="1100" y="1680"/>
                </a:lnTo>
                <a:lnTo>
                  <a:pt x="1108" y="1684"/>
                </a:lnTo>
                <a:lnTo>
                  <a:pt x="1114" y="1686"/>
                </a:lnTo>
                <a:lnTo>
                  <a:pt x="1122" y="1686"/>
                </a:lnTo>
                <a:lnTo>
                  <a:pt x="1198" y="1686"/>
                </a:lnTo>
                <a:lnTo>
                  <a:pt x="1198" y="1686"/>
                </a:lnTo>
                <a:lnTo>
                  <a:pt x="1204" y="1686"/>
                </a:lnTo>
                <a:lnTo>
                  <a:pt x="1212" y="1684"/>
                </a:lnTo>
                <a:lnTo>
                  <a:pt x="1218" y="1680"/>
                </a:lnTo>
                <a:lnTo>
                  <a:pt x="1224" y="1676"/>
                </a:lnTo>
                <a:lnTo>
                  <a:pt x="1228" y="1670"/>
                </a:lnTo>
                <a:lnTo>
                  <a:pt x="1232" y="1664"/>
                </a:lnTo>
                <a:lnTo>
                  <a:pt x="1234" y="1656"/>
                </a:lnTo>
                <a:lnTo>
                  <a:pt x="1234" y="1650"/>
                </a:lnTo>
                <a:lnTo>
                  <a:pt x="1234" y="1650"/>
                </a:lnTo>
                <a:lnTo>
                  <a:pt x="1234" y="1642"/>
                </a:lnTo>
                <a:lnTo>
                  <a:pt x="1232" y="1634"/>
                </a:lnTo>
                <a:lnTo>
                  <a:pt x="1228" y="1628"/>
                </a:lnTo>
                <a:lnTo>
                  <a:pt x="1224" y="1622"/>
                </a:lnTo>
                <a:lnTo>
                  <a:pt x="1218" y="1618"/>
                </a:lnTo>
                <a:lnTo>
                  <a:pt x="1212" y="1614"/>
                </a:lnTo>
                <a:lnTo>
                  <a:pt x="1204" y="1612"/>
                </a:lnTo>
                <a:lnTo>
                  <a:pt x="1198" y="1612"/>
                </a:lnTo>
                <a:lnTo>
                  <a:pt x="1122" y="1612"/>
                </a:lnTo>
                <a:lnTo>
                  <a:pt x="1122" y="1612"/>
                </a:lnTo>
                <a:lnTo>
                  <a:pt x="1114" y="1612"/>
                </a:lnTo>
                <a:lnTo>
                  <a:pt x="1108" y="1614"/>
                </a:lnTo>
                <a:lnTo>
                  <a:pt x="1100" y="1618"/>
                </a:lnTo>
                <a:lnTo>
                  <a:pt x="1096" y="1622"/>
                </a:lnTo>
                <a:lnTo>
                  <a:pt x="1090" y="1628"/>
                </a:lnTo>
                <a:lnTo>
                  <a:pt x="1088" y="1634"/>
                </a:lnTo>
                <a:lnTo>
                  <a:pt x="1086" y="1642"/>
                </a:lnTo>
                <a:lnTo>
                  <a:pt x="1084" y="1650"/>
                </a:lnTo>
                <a:lnTo>
                  <a:pt x="1084" y="1650"/>
                </a:lnTo>
                <a:close/>
                <a:moveTo>
                  <a:pt x="1208" y="1332"/>
                </a:moveTo>
                <a:lnTo>
                  <a:pt x="1132" y="1332"/>
                </a:lnTo>
                <a:lnTo>
                  <a:pt x="1132" y="1332"/>
                </a:lnTo>
                <a:lnTo>
                  <a:pt x="1126" y="1334"/>
                </a:lnTo>
                <a:lnTo>
                  <a:pt x="1118" y="1336"/>
                </a:lnTo>
                <a:lnTo>
                  <a:pt x="1112" y="1338"/>
                </a:lnTo>
                <a:lnTo>
                  <a:pt x="1106" y="1344"/>
                </a:lnTo>
                <a:lnTo>
                  <a:pt x="1102" y="1350"/>
                </a:lnTo>
                <a:lnTo>
                  <a:pt x="1098" y="1356"/>
                </a:lnTo>
                <a:lnTo>
                  <a:pt x="1096" y="1362"/>
                </a:lnTo>
                <a:lnTo>
                  <a:pt x="1096" y="1370"/>
                </a:lnTo>
                <a:lnTo>
                  <a:pt x="1096" y="1370"/>
                </a:lnTo>
                <a:lnTo>
                  <a:pt x="1096" y="1378"/>
                </a:lnTo>
                <a:lnTo>
                  <a:pt x="1098" y="1384"/>
                </a:lnTo>
                <a:lnTo>
                  <a:pt x="1102" y="1392"/>
                </a:lnTo>
                <a:lnTo>
                  <a:pt x="1106" y="1396"/>
                </a:lnTo>
                <a:lnTo>
                  <a:pt x="1112" y="1402"/>
                </a:lnTo>
                <a:lnTo>
                  <a:pt x="1118" y="1404"/>
                </a:lnTo>
                <a:lnTo>
                  <a:pt x="1126" y="1406"/>
                </a:lnTo>
                <a:lnTo>
                  <a:pt x="1132" y="1408"/>
                </a:lnTo>
                <a:lnTo>
                  <a:pt x="1208" y="1408"/>
                </a:lnTo>
                <a:lnTo>
                  <a:pt x="1208" y="1408"/>
                </a:lnTo>
                <a:lnTo>
                  <a:pt x="1216" y="1406"/>
                </a:lnTo>
                <a:lnTo>
                  <a:pt x="1222" y="1404"/>
                </a:lnTo>
                <a:lnTo>
                  <a:pt x="1228" y="1402"/>
                </a:lnTo>
                <a:lnTo>
                  <a:pt x="1234" y="1396"/>
                </a:lnTo>
                <a:lnTo>
                  <a:pt x="1238" y="1392"/>
                </a:lnTo>
                <a:lnTo>
                  <a:pt x="1242" y="1384"/>
                </a:lnTo>
                <a:lnTo>
                  <a:pt x="1244" y="1378"/>
                </a:lnTo>
                <a:lnTo>
                  <a:pt x="1246" y="1370"/>
                </a:lnTo>
                <a:lnTo>
                  <a:pt x="1246" y="1370"/>
                </a:lnTo>
                <a:lnTo>
                  <a:pt x="1244" y="1362"/>
                </a:lnTo>
                <a:lnTo>
                  <a:pt x="1242" y="1356"/>
                </a:lnTo>
                <a:lnTo>
                  <a:pt x="1238" y="1350"/>
                </a:lnTo>
                <a:lnTo>
                  <a:pt x="1234" y="1344"/>
                </a:lnTo>
                <a:lnTo>
                  <a:pt x="1228" y="1338"/>
                </a:lnTo>
                <a:lnTo>
                  <a:pt x="1222" y="1336"/>
                </a:lnTo>
                <a:lnTo>
                  <a:pt x="1216" y="1334"/>
                </a:lnTo>
                <a:lnTo>
                  <a:pt x="1208" y="1332"/>
                </a:lnTo>
                <a:lnTo>
                  <a:pt x="1208" y="1332"/>
                </a:lnTo>
                <a:close/>
                <a:moveTo>
                  <a:pt x="1400" y="1332"/>
                </a:moveTo>
                <a:lnTo>
                  <a:pt x="1326" y="1332"/>
                </a:lnTo>
                <a:lnTo>
                  <a:pt x="1326" y="1332"/>
                </a:lnTo>
                <a:lnTo>
                  <a:pt x="1318" y="1334"/>
                </a:lnTo>
                <a:lnTo>
                  <a:pt x="1312" y="1336"/>
                </a:lnTo>
                <a:lnTo>
                  <a:pt x="1304" y="1338"/>
                </a:lnTo>
                <a:lnTo>
                  <a:pt x="1300" y="1344"/>
                </a:lnTo>
                <a:lnTo>
                  <a:pt x="1294" y="1350"/>
                </a:lnTo>
                <a:lnTo>
                  <a:pt x="1292" y="1356"/>
                </a:lnTo>
                <a:lnTo>
                  <a:pt x="1290" y="1362"/>
                </a:lnTo>
                <a:lnTo>
                  <a:pt x="1288" y="1370"/>
                </a:lnTo>
                <a:lnTo>
                  <a:pt x="1288" y="1370"/>
                </a:lnTo>
                <a:lnTo>
                  <a:pt x="1290" y="1378"/>
                </a:lnTo>
                <a:lnTo>
                  <a:pt x="1292" y="1384"/>
                </a:lnTo>
                <a:lnTo>
                  <a:pt x="1294" y="1392"/>
                </a:lnTo>
                <a:lnTo>
                  <a:pt x="1300" y="1396"/>
                </a:lnTo>
                <a:lnTo>
                  <a:pt x="1304" y="1402"/>
                </a:lnTo>
                <a:lnTo>
                  <a:pt x="1312" y="1404"/>
                </a:lnTo>
                <a:lnTo>
                  <a:pt x="1318" y="1406"/>
                </a:lnTo>
                <a:lnTo>
                  <a:pt x="1326" y="1408"/>
                </a:lnTo>
                <a:lnTo>
                  <a:pt x="1400" y="1408"/>
                </a:lnTo>
                <a:lnTo>
                  <a:pt x="1400" y="1408"/>
                </a:lnTo>
                <a:lnTo>
                  <a:pt x="1408" y="1406"/>
                </a:lnTo>
                <a:lnTo>
                  <a:pt x="1416" y="1404"/>
                </a:lnTo>
                <a:lnTo>
                  <a:pt x="1422" y="1402"/>
                </a:lnTo>
                <a:lnTo>
                  <a:pt x="1428" y="1396"/>
                </a:lnTo>
                <a:lnTo>
                  <a:pt x="1432" y="1392"/>
                </a:lnTo>
                <a:lnTo>
                  <a:pt x="1436" y="1384"/>
                </a:lnTo>
                <a:lnTo>
                  <a:pt x="1438" y="1378"/>
                </a:lnTo>
                <a:lnTo>
                  <a:pt x="1438" y="1370"/>
                </a:lnTo>
                <a:lnTo>
                  <a:pt x="1438" y="1370"/>
                </a:lnTo>
                <a:lnTo>
                  <a:pt x="1438" y="1362"/>
                </a:lnTo>
                <a:lnTo>
                  <a:pt x="1436" y="1356"/>
                </a:lnTo>
                <a:lnTo>
                  <a:pt x="1432" y="1350"/>
                </a:lnTo>
                <a:lnTo>
                  <a:pt x="1428" y="1344"/>
                </a:lnTo>
                <a:lnTo>
                  <a:pt x="1422" y="1338"/>
                </a:lnTo>
                <a:lnTo>
                  <a:pt x="1416" y="1336"/>
                </a:lnTo>
                <a:lnTo>
                  <a:pt x="1408" y="1334"/>
                </a:lnTo>
                <a:lnTo>
                  <a:pt x="1400" y="1332"/>
                </a:lnTo>
                <a:lnTo>
                  <a:pt x="1400" y="1332"/>
                </a:lnTo>
                <a:close/>
                <a:moveTo>
                  <a:pt x="1412" y="1462"/>
                </a:moveTo>
                <a:lnTo>
                  <a:pt x="1336" y="1462"/>
                </a:lnTo>
                <a:lnTo>
                  <a:pt x="1336" y="1462"/>
                </a:lnTo>
                <a:lnTo>
                  <a:pt x="1328" y="1462"/>
                </a:lnTo>
                <a:lnTo>
                  <a:pt x="1322" y="1464"/>
                </a:lnTo>
                <a:lnTo>
                  <a:pt x="1316" y="1468"/>
                </a:lnTo>
                <a:lnTo>
                  <a:pt x="1310" y="1472"/>
                </a:lnTo>
                <a:lnTo>
                  <a:pt x="1306" y="1478"/>
                </a:lnTo>
                <a:lnTo>
                  <a:pt x="1302" y="1484"/>
                </a:lnTo>
                <a:lnTo>
                  <a:pt x="1300" y="1492"/>
                </a:lnTo>
                <a:lnTo>
                  <a:pt x="1298" y="1498"/>
                </a:lnTo>
                <a:lnTo>
                  <a:pt x="1298" y="1498"/>
                </a:lnTo>
                <a:lnTo>
                  <a:pt x="1300" y="1506"/>
                </a:lnTo>
                <a:lnTo>
                  <a:pt x="1302" y="1514"/>
                </a:lnTo>
                <a:lnTo>
                  <a:pt x="1306" y="1520"/>
                </a:lnTo>
                <a:lnTo>
                  <a:pt x="1310" y="1526"/>
                </a:lnTo>
                <a:lnTo>
                  <a:pt x="1316" y="1530"/>
                </a:lnTo>
                <a:lnTo>
                  <a:pt x="1322" y="1534"/>
                </a:lnTo>
                <a:lnTo>
                  <a:pt x="1328" y="1536"/>
                </a:lnTo>
                <a:lnTo>
                  <a:pt x="1336" y="1536"/>
                </a:lnTo>
                <a:lnTo>
                  <a:pt x="1412" y="1536"/>
                </a:lnTo>
                <a:lnTo>
                  <a:pt x="1412" y="1536"/>
                </a:lnTo>
                <a:lnTo>
                  <a:pt x="1420" y="1536"/>
                </a:lnTo>
                <a:lnTo>
                  <a:pt x="1426" y="1534"/>
                </a:lnTo>
                <a:lnTo>
                  <a:pt x="1432" y="1530"/>
                </a:lnTo>
                <a:lnTo>
                  <a:pt x="1438" y="1526"/>
                </a:lnTo>
                <a:lnTo>
                  <a:pt x="1442" y="1520"/>
                </a:lnTo>
                <a:lnTo>
                  <a:pt x="1446" y="1514"/>
                </a:lnTo>
                <a:lnTo>
                  <a:pt x="1448" y="1506"/>
                </a:lnTo>
                <a:lnTo>
                  <a:pt x="1450" y="1498"/>
                </a:lnTo>
                <a:lnTo>
                  <a:pt x="1450" y="1498"/>
                </a:lnTo>
                <a:lnTo>
                  <a:pt x="1448" y="1492"/>
                </a:lnTo>
                <a:lnTo>
                  <a:pt x="1446" y="1484"/>
                </a:lnTo>
                <a:lnTo>
                  <a:pt x="1442" y="1478"/>
                </a:lnTo>
                <a:lnTo>
                  <a:pt x="1438" y="1472"/>
                </a:lnTo>
                <a:lnTo>
                  <a:pt x="1432" y="1468"/>
                </a:lnTo>
                <a:lnTo>
                  <a:pt x="1426" y="1464"/>
                </a:lnTo>
                <a:lnTo>
                  <a:pt x="1420" y="1462"/>
                </a:lnTo>
                <a:lnTo>
                  <a:pt x="1412" y="1462"/>
                </a:lnTo>
                <a:lnTo>
                  <a:pt x="1412" y="1462"/>
                </a:lnTo>
                <a:close/>
                <a:moveTo>
                  <a:pt x="1412" y="1600"/>
                </a:moveTo>
                <a:lnTo>
                  <a:pt x="1336" y="1600"/>
                </a:lnTo>
                <a:lnTo>
                  <a:pt x="1336" y="1600"/>
                </a:lnTo>
                <a:lnTo>
                  <a:pt x="1328" y="1602"/>
                </a:lnTo>
                <a:lnTo>
                  <a:pt x="1322" y="1604"/>
                </a:lnTo>
                <a:lnTo>
                  <a:pt x="1316" y="1608"/>
                </a:lnTo>
                <a:lnTo>
                  <a:pt x="1310" y="1612"/>
                </a:lnTo>
                <a:lnTo>
                  <a:pt x="1306" y="1618"/>
                </a:lnTo>
                <a:lnTo>
                  <a:pt x="1302" y="1624"/>
                </a:lnTo>
                <a:lnTo>
                  <a:pt x="1300" y="1630"/>
                </a:lnTo>
                <a:lnTo>
                  <a:pt x="1298" y="1638"/>
                </a:lnTo>
                <a:lnTo>
                  <a:pt x="1298" y="1638"/>
                </a:lnTo>
                <a:lnTo>
                  <a:pt x="1300" y="1646"/>
                </a:lnTo>
                <a:lnTo>
                  <a:pt x="1302" y="1654"/>
                </a:lnTo>
                <a:lnTo>
                  <a:pt x="1306" y="1660"/>
                </a:lnTo>
                <a:lnTo>
                  <a:pt x="1310" y="1664"/>
                </a:lnTo>
                <a:lnTo>
                  <a:pt x="1316" y="1670"/>
                </a:lnTo>
                <a:lnTo>
                  <a:pt x="1322" y="1674"/>
                </a:lnTo>
                <a:lnTo>
                  <a:pt x="1328" y="1676"/>
                </a:lnTo>
                <a:lnTo>
                  <a:pt x="1336" y="1676"/>
                </a:lnTo>
                <a:lnTo>
                  <a:pt x="1412" y="1676"/>
                </a:lnTo>
                <a:lnTo>
                  <a:pt x="1412" y="1676"/>
                </a:lnTo>
                <a:lnTo>
                  <a:pt x="1420" y="1676"/>
                </a:lnTo>
                <a:lnTo>
                  <a:pt x="1426" y="1674"/>
                </a:lnTo>
                <a:lnTo>
                  <a:pt x="1432" y="1670"/>
                </a:lnTo>
                <a:lnTo>
                  <a:pt x="1438" y="1664"/>
                </a:lnTo>
                <a:lnTo>
                  <a:pt x="1442" y="1660"/>
                </a:lnTo>
                <a:lnTo>
                  <a:pt x="1446" y="1654"/>
                </a:lnTo>
                <a:lnTo>
                  <a:pt x="1448" y="1646"/>
                </a:lnTo>
                <a:lnTo>
                  <a:pt x="1450" y="1638"/>
                </a:lnTo>
                <a:lnTo>
                  <a:pt x="1450" y="1638"/>
                </a:lnTo>
                <a:lnTo>
                  <a:pt x="1448" y="1630"/>
                </a:lnTo>
                <a:lnTo>
                  <a:pt x="1446" y="1624"/>
                </a:lnTo>
                <a:lnTo>
                  <a:pt x="1442" y="1618"/>
                </a:lnTo>
                <a:lnTo>
                  <a:pt x="1438" y="1612"/>
                </a:lnTo>
                <a:lnTo>
                  <a:pt x="1432" y="1608"/>
                </a:lnTo>
                <a:lnTo>
                  <a:pt x="1426" y="1604"/>
                </a:lnTo>
                <a:lnTo>
                  <a:pt x="1420" y="1602"/>
                </a:lnTo>
                <a:lnTo>
                  <a:pt x="1412" y="1600"/>
                </a:lnTo>
                <a:lnTo>
                  <a:pt x="1412" y="1600"/>
                </a:lnTo>
                <a:close/>
                <a:moveTo>
                  <a:pt x="1604" y="1332"/>
                </a:moveTo>
                <a:lnTo>
                  <a:pt x="1530" y="1332"/>
                </a:lnTo>
                <a:lnTo>
                  <a:pt x="1530" y="1332"/>
                </a:lnTo>
                <a:lnTo>
                  <a:pt x="1522" y="1334"/>
                </a:lnTo>
                <a:lnTo>
                  <a:pt x="1516" y="1336"/>
                </a:lnTo>
                <a:lnTo>
                  <a:pt x="1508" y="1338"/>
                </a:lnTo>
                <a:lnTo>
                  <a:pt x="1504" y="1344"/>
                </a:lnTo>
                <a:lnTo>
                  <a:pt x="1498" y="1350"/>
                </a:lnTo>
                <a:lnTo>
                  <a:pt x="1496" y="1356"/>
                </a:lnTo>
                <a:lnTo>
                  <a:pt x="1492" y="1362"/>
                </a:lnTo>
                <a:lnTo>
                  <a:pt x="1492" y="1370"/>
                </a:lnTo>
                <a:lnTo>
                  <a:pt x="1492" y="1370"/>
                </a:lnTo>
                <a:lnTo>
                  <a:pt x="1492" y="1378"/>
                </a:lnTo>
                <a:lnTo>
                  <a:pt x="1496" y="1384"/>
                </a:lnTo>
                <a:lnTo>
                  <a:pt x="1498" y="1392"/>
                </a:lnTo>
                <a:lnTo>
                  <a:pt x="1504" y="1396"/>
                </a:lnTo>
                <a:lnTo>
                  <a:pt x="1508" y="1402"/>
                </a:lnTo>
                <a:lnTo>
                  <a:pt x="1516" y="1404"/>
                </a:lnTo>
                <a:lnTo>
                  <a:pt x="1522" y="1406"/>
                </a:lnTo>
                <a:lnTo>
                  <a:pt x="1530" y="1408"/>
                </a:lnTo>
                <a:lnTo>
                  <a:pt x="1604" y="1408"/>
                </a:lnTo>
                <a:lnTo>
                  <a:pt x="1604" y="1408"/>
                </a:lnTo>
                <a:lnTo>
                  <a:pt x="1612" y="1406"/>
                </a:lnTo>
                <a:lnTo>
                  <a:pt x="1620" y="1404"/>
                </a:lnTo>
                <a:lnTo>
                  <a:pt x="1626" y="1402"/>
                </a:lnTo>
                <a:lnTo>
                  <a:pt x="1632" y="1396"/>
                </a:lnTo>
                <a:lnTo>
                  <a:pt x="1636" y="1392"/>
                </a:lnTo>
                <a:lnTo>
                  <a:pt x="1640" y="1384"/>
                </a:lnTo>
                <a:lnTo>
                  <a:pt x="1642" y="1378"/>
                </a:lnTo>
                <a:lnTo>
                  <a:pt x="1642" y="1370"/>
                </a:lnTo>
                <a:lnTo>
                  <a:pt x="1642" y="1370"/>
                </a:lnTo>
                <a:lnTo>
                  <a:pt x="1642" y="1362"/>
                </a:lnTo>
                <a:lnTo>
                  <a:pt x="1640" y="1356"/>
                </a:lnTo>
                <a:lnTo>
                  <a:pt x="1636" y="1350"/>
                </a:lnTo>
                <a:lnTo>
                  <a:pt x="1632" y="1344"/>
                </a:lnTo>
                <a:lnTo>
                  <a:pt x="1626" y="1338"/>
                </a:lnTo>
                <a:lnTo>
                  <a:pt x="1620" y="1336"/>
                </a:lnTo>
                <a:lnTo>
                  <a:pt x="1612" y="1334"/>
                </a:lnTo>
                <a:lnTo>
                  <a:pt x="1604" y="1332"/>
                </a:lnTo>
                <a:lnTo>
                  <a:pt x="1604" y="1332"/>
                </a:lnTo>
                <a:close/>
                <a:moveTo>
                  <a:pt x="1482" y="1510"/>
                </a:moveTo>
                <a:lnTo>
                  <a:pt x="1482" y="1510"/>
                </a:lnTo>
                <a:lnTo>
                  <a:pt x="1482" y="1518"/>
                </a:lnTo>
                <a:lnTo>
                  <a:pt x="1484" y="1524"/>
                </a:lnTo>
                <a:lnTo>
                  <a:pt x="1488" y="1530"/>
                </a:lnTo>
                <a:lnTo>
                  <a:pt x="1492" y="1536"/>
                </a:lnTo>
                <a:lnTo>
                  <a:pt x="1498" y="1540"/>
                </a:lnTo>
                <a:lnTo>
                  <a:pt x="1504" y="1544"/>
                </a:lnTo>
                <a:lnTo>
                  <a:pt x="1512" y="1546"/>
                </a:lnTo>
                <a:lnTo>
                  <a:pt x="1520" y="1548"/>
                </a:lnTo>
                <a:lnTo>
                  <a:pt x="1594" y="1548"/>
                </a:lnTo>
                <a:lnTo>
                  <a:pt x="1594" y="1548"/>
                </a:lnTo>
                <a:lnTo>
                  <a:pt x="1602" y="1546"/>
                </a:lnTo>
                <a:lnTo>
                  <a:pt x="1608" y="1544"/>
                </a:lnTo>
                <a:lnTo>
                  <a:pt x="1616" y="1540"/>
                </a:lnTo>
                <a:lnTo>
                  <a:pt x="1620" y="1536"/>
                </a:lnTo>
                <a:lnTo>
                  <a:pt x="1626" y="1530"/>
                </a:lnTo>
                <a:lnTo>
                  <a:pt x="1628" y="1524"/>
                </a:lnTo>
                <a:lnTo>
                  <a:pt x="1630" y="1518"/>
                </a:lnTo>
                <a:lnTo>
                  <a:pt x="1632" y="1510"/>
                </a:lnTo>
                <a:lnTo>
                  <a:pt x="1632" y="1510"/>
                </a:lnTo>
                <a:lnTo>
                  <a:pt x="1630" y="1502"/>
                </a:lnTo>
                <a:lnTo>
                  <a:pt x="1628" y="1494"/>
                </a:lnTo>
                <a:lnTo>
                  <a:pt x="1626" y="1488"/>
                </a:lnTo>
                <a:lnTo>
                  <a:pt x="1620" y="1484"/>
                </a:lnTo>
                <a:lnTo>
                  <a:pt x="1616" y="1478"/>
                </a:lnTo>
                <a:lnTo>
                  <a:pt x="1608" y="1474"/>
                </a:lnTo>
                <a:lnTo>
                  <a:pt x="1602" y="1472"/>
                </a:lnTo>
                <a:lnTo>
                  <a:pt x="1594" y="1472"/>
                </a:lnTo>
                <a:lnTo>
                  <a:pt x="1520" y="1472"/>
                </a:lnTo>
                <a:lnTo>
                  <a:pt x="1520" y="1472"/>
                </a:lnTo>
                <a:lnTo>
                  <a:pt x="1512" y="1472"/>
                </a:lnTo>
                <a:lnTo>
                  <a:pt x="1504" y="1474"/>
                </a:lnTo>
                <a:lnTo>
                  <a:pt x="1498" y="1478"/>
                </a:lnTo>
                <a:lnTo>
                  <a:pt x="1492" y="1484"/>
                </a:lnTo>
                <a:lnTo>
                  <a:pt x="1488" y="1488"/>
                </a:lnTo>
                <a:lnTo>
                  <a:pt x="1484" y="1494"/>
                </a:lnTo>
                <a:lnTo>
                  <a:pt x="1482" y="1502"/>
                </a:lnTo>
                <a:lnTo>
                  <a:pt x="1482" y="1510"/>
                </a:lnTo>
                <a:lnTo>
                  <a:pt x="1482" y="1510"/>
                </a:lnTo>
                <a:close/>
                <a:moveTo>
                  <a:pt x="1970" y="1676"/>
                </a:moveTo>
                <a:lnTo>
                  <a:pt x="2044" y="1676"/>
                </a:lnTo>
                <a:lnTo>
                  <a:pt x="2044" y="1676"/>
                </a:lnTo>
                <a:lnTo>
                  <a:pt x="2052" y="1676"/>
                </a:lnTo>
                <a:lnTo>
                  <a:pt x="2060" y="1674"/>
                </a:lnTo>
                <a:lnTo>
                  <a:pt x="2066" y="1670"/>
                </a:lnTo>
                <a:lnTo>
                  <a:pt x="2072" y="1664"/>
                </a:lnTo>
                <a:lnTo>
                  <a:pt x="2076" y="1660"/>
                </a:lnTo>
                <a:lnTo>
                  <a:pt x="2080" y="1654"/>
                </a:lnTo>
                <a:lnTo>
                  <a:pt x="2082" y="1646"/>
                </a:lnTo>
                <a:lnTo>
                  <a:pt x="2082" y="1638"/>
                </a:lnTo>
                <a:lnTo>
                  <a:pt x="2082" y="1638"/>
                </a:lnTo>
                <a:lnTo>
                  <a:pt x="2082" y="1630"/>
                </a:lnTo>
                <a:lnTo>
                  <a:pt x="2080" y="1624"/>
                </a:lnTo>
                <a:lnTo>
                  <a:pt x="2076" y="1618"/>
                </a:lnTo>
                <a:lnTo>
                  <a:pt x="2072" y="1612"/>
                </a:lnTo>
                <a:lnTo>
                  <a:pt x="2066" y="1608"/>
                </a:lnTo>
                <a:lnTo>
                  <a:pt x="2060" y="1604"/>
                </a:lnTo>
                <a:lnTo>
                  <a:pt x="2052" y="1602"/>
                </a:lnTo>
                <a:lnTo>
                  <a:pt x="2044" y="1600"/>
                </a:lnTo>
                <a:lnTo>
                  <a:pt x="1970" y="1600"/>
                </a:lnTo>
                <a:lnTo>
                  <a:pt x="1970" y="1600"/>
                </a:lnTo>
                <a:lnTo>
                  <a:pt x="1962" y="1602"/>
                </a:lnTo>
                <a:lnTo>
                  <a:pt x="1956" y="1604"/>
                </a:lnTo>
                <a:lnTo>
                  <a:pt x="1948" y="1608"/>
                </a:lnTo>
                <a:lnTo>
                  <a:pt x="1944" y="1612"/>
                </a:lnTo>
                <a:lnTo>
                  <a:pt x="1938" y="1618"/>
                </a:lnTo>
                <a:lnTo>
                  <a:pt x="1936" y="1624"/>
                </a:lnTo>
                <a:lnTo>
                  <a:pt x="1934" y="1630"/>
                </a:lnTo>
                <a:lnTo>
                  <a:pt x="1932" y="1638"/>
                </a:lnTo>
                <a:lnTo>
                  <a:pt x="1932" y="1638"/>
                </a:lnTo>
                <a:lnTo>
                  <a:pt x="1934" y="1646"/>
                </a:lnTo>
                <a:lnTo>
                  <a:pt x="1936" y="1654"/>
                </a:lnTo>
                <a:lnTo>
                  <a:pt x="1938" y="1660"/>
                </a:lnTo>
                <a:lnTo>
                  <a:pt x="1944" y="1664"/>
                </a:lnTo>
                <a:lnTo>
                  <a:pt x="1948" y="1670"/>
                </a:lnTo>
                <a:lnTo>
                  <a:pt x="1956" y="1674"/>
                </a:lnTo>
                <a:lnTo>
                  <a:pt x="1962" y="1676"/>
                </a:lnTo>
                <a:lnTo>
                  <a:pt x="1970" y="1676"/>
                </a:lnTo>
                <a:lnTo>
                  <a:pt x="1970" y="1676"/>
                </a:lnTo>
                <a:close/>
                <a:moveTo>
                  <a:pt x="1970" y="1536"/>
                </a:moveTo>
                <a:lnTo>
                  <a:pt x="2044" y="1536"/>
                </a:lnTo>
                <a:lnTo>
                  <a:pt x="2044" y="1536"/>
                </a:lnTo>
                <a:lnTo>
                  <a:pt x="2052" y="1536"/>
                </a:lnTo>
                <a:lnTo>
                  <a:pt x="2060" y="1534"/>
                </a:lnTo>
                <a:lnTo>
                  <a:pt x="2066" y="1530"/>
                </a:lnTo>
                <a:lnTo>
                  <a:pt x="2072" y="1526"/>
                </a:lnTo>
                <a:lnTo>
                  <a:pt x="2076" y="1520"/>
                </a:lnTo>
                <a:lnTo>
                  <a:pt x="2080" y="1514"/>
                </a:lnTo>
                <a:lnTo>
                  <a:pt x="2082" y="1506"/>
                </a:lnTo>
                <a:lnTo>
                  <a:pt x="2082" y="1498"/>
                </a:lnTo>
                <a:lnTo>
                  <a:pt x="2082" y="1498"/>
                </a:lnTo>
                <a:lnTo>
                  <a:pt x="2082" y="1492"/>
                </a:lnTo>
                <a:lnTo>
                  <a:pt x="2080" y="1484"/>
                </a:lnTo>
                <a:lnTo>
                  <a:pt x="2076" y="1478"/>
                </a:lnTo>
                <a:lnTo>
                  <a:pt x="2072" y="1472"/>
                </a:lnTo>
                <a:lnTo>
                  <a:pt x="2066" y="1468"/>
                </a:lnTo>
                <a:lnTo>
                  <a:pt x="2060" y="1464"/>
                </a:lnTo>
                <a:lnTo>
                  <a:pt x="2052" y="1462"/>
                </a:lnTo>
                <a:lnTo>
                  <a:pt x="2044" y="1462"/>
                </a:lnTo>
                <a:lnTo>
                  <a:pt x="1970" y="1462"/>
                </a:lnTo>
                <a:lnTo>
                  <a:pt x="1970" y="1462"/>
                </a:lnTo>
                <a:lnTo>
                  <a:pt x="1962" y="1462"/>
                </a:lnTo>
                <a:lnTo>
                  <a:pt x="1956" y="1464"/>
                </a:lnTo>
                <a:lnTo>
                  <a:pt x="1948" y="1468"/>
                </a:lnTo>
                <a:lnTo>
                  <a:pt x="1944" y="1472"/>
                </a:lnTo>
                <a:lnTo>
                  <a:pt x="1938" y="1478"/>
                </a:lnTo>
                <a:lnTo>
                  <a:pt x="1936" y="1484"/>
                </a:lnTo>
                <a:lnTo>
                  <a:pt x="1934" y="1492"/>
                </a:lnTo>
                <a:lnTo>
                  <a:pt x="1932" y="1498"/>
                </a:lnTo>
                <a:lnTo>
                  <a:pt x="1932" y="1498"/>
                </a:lnTo>
                <a:lnTo>
                  <a:pt x="1934" y="1506"/>
                </a:lnTo>
                <a:lnTo>
                  <a:pt x="1936" y="1514"/>
                </a:lnTo>
                <a:lnTo>
                  <a:pt x="1938" y="1520"/>
                </a:lnTo>
                <a:lnTo>
                  <a:pt x="1944" y="1526"/>
                </a:lnTo>
                <a:lnTo>
                  <a:pt x="1948" y="1530"/>
                </a:lnTo>
                <a:lnTo>
                  <a:pt x="1956" y="1534"/>
                </a:lnTo>
                <a:lnTo>
                  <a:pt x="1962" y="1536"/>
                </a:lnTo>
                <a:lnTo>
                  <a:pt x="1970" y="1536"/>
                </a:lnTo>
                <a:lnTo>
                  <a:pt x="1970" y="1536"/>
                </a:lnTo>
                <a:close/>
                <a:moveTo>
                  <a:pt x="1948" y="1386"/>
                </a:moveTo>
                <a:lnTo>
                  <a:pt x="2024" y="1386"/>
                </a:lnTo>
                <a:lnTo>
                  <a:pt x="2024" y="1386"/>
                </a:lnTo>
                <a:lnTo>
                  <a:pt x="2032" y="1386"/>
                </a:lnTo>
                <a:lnTo>
                  <a:pt x="2038" y="1384"/>
                </a:lnTo>
                <a:lnTo>
                  <a:pt x="2044" y="1380"/>
                </a:lnTo>
                <a:lnTo>
                  <a:pt x="2050" y="1376"/>
                </a:lnTo>
                <a:lnTo>
                  <a:pt x="2054" y="1370"/>
                </a:lnTo>
                <a:lnTo>
                  <a:pt x="2058" y="1364"/>
                </a:lnTo>
                <a:lnTo>
                  <a:pt x="2060" y="1356"/>
                </a:lnTo>
                <a:lnTo>
                  <a:pt x="2062" y="1348"/>
                </a:lnTo>
                <a:lnTo>
                  <a:pt x="2062" y="1348"/>
                </a:lnTo>
                <a:lnTo>
                  <a:pt x="2060" y="1340"/>
                </a:lnTo>
                <a:lnTo>
                  <a:pt x="2058" y="1334"/>
                </a:lnTo>
                <a:lnTo>
                  <a:pt x="2054" y="1328"/>
                </a:lnTo>
                <a:lnTo>
                  <a:pt x="2050" y="1322"/>
                </a:lnTo>
                <a:lnTo>
                  <a:pt x="2044" y="1318"/>
                </a:lnTo>
                <a:lnTo>
                  <a:pt x="2038" y="1314"/>
                </a:lnTo>
                <a:lnTo>
                  <a:pt x="2032" y="1312"/>
                </a:lnTo>
                <a:lnTo>
                  <a:pt x="2024" y="1312"/>
                </a:lnTo>
                <a:lnTo>
                  <a:pt x="1948" y="1312"/>
                </a:lnTo>
                <a:lnTo>
                  <a:pt x="1948" y="1312"/>
                </a:lnTo>
                <a:lnTo>
                  <a:pt x="1940" y="1312"/>
                </a:lnTo>
                <a:lnTo>
                  <a:pt x="1934" y="1314"/>
                </a:lnTo>
                <a:lnTo>
                  <a:pt x="1928" y="1318"/>
                </a:lnTo>
                <a:lnTo>
                  <a:pt x="1922" y="1322"/>
                </a:lnTo>
                <a:lnTo>
                  <a:pt x="1918" y="1328"/>
                </a:lnTo>
                <a:lnTo>
                  <a:pt x="1914" y="1334"/>
                </a:lnTo>
                <a:lnTo>
                  <a:pt x="1912" y="1340"/>
                </a:lnTo>
                <a:lnTo>
                  <a:pt x="1910" y="1348"/>
                </a:lnTo>
                <a:lnTo>
                  <a:pt x="1910" y="1348"/>
                </a:lnTo>
                <a:lnTo>
                  <a:pt x="1912" y="1356"/>
                </a:lnTo>
                <a:lnTo>
                  <a:pt x="1914" y="1364"/>
                </a:lnTo>
                <a:lnTo>
                  <a:pt x="1918" y="1370"/>
                </a:lnTo>
                <a:lnTo>
                  <a:pt x="1922" y="1376"/>
                </a:lnTo>
                <a:lnTo>
                  <a:pt x="1928" y="1380"/>
                </a:lnTo>
                <a:lnTo>
                  <a:pt x="1934" y="1384"/>
                </a:lnTo>
                <a:lnTo>
                  <a:pt x="1940" y="1386"/>
                </a:lnTo>
                <a:lnTo>
                  <a:pt x="1948" y="1386"/>
                </a:lnTo>
                <a:lnTo>
                  <a:pt x="1948" y="1386"/>
                </a:lnTo>
                <a:close/>
                <a:moveTo>
                  <a:pt x="1756" y="1686"/>
                </a:moveTo>
                <a:lnTo>
                  <a:pt x="1830" y="1686"/>
                </a:lnTo>
                <a:lnTo>
                  <a:pt x="1830" y="1686"/>
                </a:lnTo>
                <a:lnTo>
                  <a:pt x="1838" y="1686"/>
                </a:lnTo>
                <a:lnTo>
                  <a:pt x="1844" y="1684"/>
                </a:lnTo>
                <a:lnTo>
                  <a:pt x="1852" y="1680"/>
                </a:lnTo>
                <a:lnTo>
                  <a:pt x="1856" y="1676"/>
                </a:lnTo>
                <a:lnTo>
                  <a:pt x="1862" y="1670"/>
                </a:lnTo>
                <a:lnTo>
                  <a:pt x="1864" y="1664"/>
                </a:lnTo>
                <a:lnTo>
                  <a:pt x="1868" y="1656"/>
                </a:lnTo>
                <a:lnTo>
                  <a:pt x="1868" y="1650"/>
                </a:lnTo>
                <a:lnTo>
                  <a:pt x="1868" y="1650"/>
                </a:lnTo>
                <a:lnTo>
                  <a:pt x="1868" y="1642"/>
                </a:lnTo>
                <a:lnTo>
                  <a:pt x="1864" y="1634"/>
                </a:lnTo>
                <a:lnTo>
                  <a:pt x="1862" y="1628"/>
                </a:lnTo>
                <a:lnTo>
                  <a:pt x="1856" y="1622"/>
                </a:lnTo>
                <a:lnTo>
                  <a:pt x="1852" y="1618"/>
                </a:lnTo>
                <a:lnTo>
                  <a:pt x="1844" y="1614"/>
                </a:lnTo>
                <a:lnTo>
                  <a:pt x="1838" y="1612"/>
                </a:lnTo>
                <a:lnTo>
                  <a:pt x="1830" y="1612"/>
                </a:lnTo>
                <a:lnTo>
                  <a:pt x="1756" y="1612"/>
                </a:lnTo>
                <a:lnTo>
                  <a:pt x="1756" y="1612"/>
                </a:lnTo>
                <a:lnTo>
                  <a:pt x="1748" y="1612"/>
                </a:lnTo>
                <a:lnTo>
                  <a:pt x="1740" y="1614"/>
                </a:lnTo>
                <a:lnTo>
                  <a:pt x="1734" y="1618"/>
                </a:lnTo>
                <a:lnTo>
                  <a:pt x="1728" y="1622"/>
                </a:lnTo>
                <a:lnTo>
                  <a:pt x="1724" y="1628"/>
                </a:lnTo>
                <a:lnTo>
                  <a:pt x="1720" y="1634"/>
                </a:lnTo>
                <a:lnTo>
                  <a:pt x="1718" y="1642"/>
                </a:lnTo>
                <a:lnTo>
                  <a:pt x="1718" y="1650"/>
                </a:lnTo>
                <a:lnTo>
                  <a:pt x="1718" y="1650"/>
                </a:lnTo>
                <a:lnTo>
                  <a:pt x="1718" y="1656"/>
                </a:lnTo>
                <a:lnTo>
                  <a:pt x="1720" y="1664"/>
                </a:lnTo>
                <a:lnTo>
                  <a:pt x="1724" y="1670"/>
                </a:lnTo>
                <a:lnTo>
                  <a:pt x="1728" y="1676"/>
                </a:lnTo>
                <a:lnTo>
                  <a:pt x="1734" y="1680"/>
                </a:lnTo>
                <a:lnTo>
                  <a:pt x="1740" y="1684"/>
                </a:lnTo>
                <a:lnTo>
                  <a:pt x="1748" y="1686"/>
                </a:lnTo>
                <a:lnTo>
                  <a:pt x="1756" y="1686"/>
                </a:lnTo>
                <a:lnTo>
                  <a:pt x="1756" y="1686"/>
                </a:lnTo>
                <a:close/>
                <a:moveTo>
                  <a:pt x="1756" y="1536"/>
                </a:moveTo>
                <a:lnTo>
                  <a:pt x="1830" y="1536"/>
                </a:lnTo>
                <a:lnTo>
                  <a:pt x="1830" y="1536"/>
                </a:lnTo>
                <a:lnTo>
                  <a:pt x="1838" y="1536"/>
                </a:lnTo>
                <a:lnTo>
                  <a:pt x="1844" y="1534"/>
                </a:lnTo>
                <a:lnTo>
                  <a:pt x="1852" y="1530"/>
                </a:lnTo>
                <a:lnTo>
                  <a:pt x="1856" y="1526"/>
                </a:lnTo>
                <a:lnTo>
                  <a:pt x="1862" y="1520"/>
                </a:lnTo>
                <a:lnTo>
                  <a:pt x="1864" y="1514"/>
                </a:lnTo>
                <a:lnTo>
                  <a:pt x="1868" y="1506"/>
                </a:lnTo>
                <a:lnTo>
                  <a:pt x="1868" y="1498"/>
                </a:lnTo>
                <a:lnTo>
                  <a:pt x="1868" y="1498"/>
                </a:lnTo>
                <a:lnTo>
                  <a:pt x="1868" y="1492"/>
                </a:lnTo>
                <a:lnTo>
                  <a:pt x="1864" y="1484"/>
                </a:lnTo>
                <a:lnTo>
                  <a:pt x="1862" y="1478"/>
                </a:lnTo>
                <a:lnTo>
                  <a:pt x="1856" y="1472"/>
                </a:lnTo>
                <a:lnTo>
                  <a:pt x="1852" y="1468"/>
                </a:lnTo>
                <a:lnTo>
                  <a:pt x="1844" y="1464"/>
                </a:lnTo>
                <a:lnTo>
                  <a:pt x="1838" y="1462"/>
                </a:lnTo>
                <a:lnTo>
                  <a:pt x="1830" y="1462"/>
                </a:lnTo>
                <a:lnTo>
                  <a:pt x="1756" y="1462"/>
                </a:lnTo>
                <a:lnTo>
                  <a:pt x="1756" y="1462"/>
                </a:lnTo>
                <a:lnTo>
                  <a:pt x="1748" y="1462"/>
                </a:lnTo>
                <a:lnTo>
                  <a:pt x="1740" y="1464"/>
                </a:lnTo>
                <a:lnTo>
                  <a:pt x="1734" y="1468"/>
                </a:lnTo>
                <a:lnTo>
                  <a:pt x="1728" y="1472"/>
                </a:lnTo>
                <a:lnTo>
                  <a:pt x="1724" y="1478"/>
                </a:lnTo>
                <a:lnTo>
                  <a:pt x="1720" y="1484"/>
                </a:lnTo>
                <a:lnTo>
                  <a:pt x="1718" y="1492"/>
                </a:lnTo>
                <a:lnTo>
                  <a:pt x="1718" y="1498"/>
                </a:lnTo>
                <a:lnTo>
                  <a:pt x="1718" y="1498"/>
                </a:lnTo>
                <a:lnTo>
                  <a:pt x="1718" y="1506"/>
                </a:lnTo>
                <a:lnTo>
                  <a:pt x="1720" y="1514"/>
                </a:lnTo>
                <a:lnTo>
                  <a:pt x="1724" y="1520"/>
                </a:lnTo>
                <a:lnTo>
                  <a:pt x="1728" y="1526"/>
                </a:lnTo>
                <a:lnTo>
                  <a:pt x="1734" y="1530"/>
                </a:lnTo>
                <a:lnTo>
                  <a:pt x="1740" y="1534"/>
                </a:lnTo>
                <a:lnTo>
                  <a:pt x="1748" y="1536"/>
                </a:lnTo>
                <a:lnTo>
                  <a:pt x="1756" y="1536"/>
                </a:lnTo>
                <a:lnTo>
                  <a:pt x="1756" y="1536"/>
                </a:lnTo>
                <a:close/>
                <a:moveTo>
                  <a:pt x="1756" y="1396"/>
                </a:moveTo>
                <a:lnTo>
                  <a:pt x="1830" y="1396"/>
                </a:lnTo>
                <a:lnTo>
                  <a:pt x="1830" y="1396"/>
                </a:lnTo>
                <a:lnTo>
                  <a:pt x="1838" y="1396"/>
                </a:lnTo>
                <a:lnTo>
                  <a:pt x="1844" y="1394"/>
                </a:lnTo>
                <a:lnTo>
                  <a:pt x="1852" y="1390"/>
                </a:lnTo>
                <a:lnTo>
                  <a:pt x="1856" y="1386"/>
                </a:lnTo>
                <a:lnTo>
                  <a:pt x="1862" y="1380"/>
                </a:lnTo>
                <a:lnTo>
                  <a:pt x="1864" y="1374"/>
                </a:lnTo>
                <a:lnTo>
                  <a:pt x="1868" y="1366"/>
                </a:lnTo>
                <a:lnTo>
                  <a:pt x="1868" y="1360"/>
                </a:lnTo>
                <a:lnTo>
                  <a:pt x="1868" y="1360"/>
                </a:lnTo>
                <a:lnTo>
                  <a:pt x="1868" y="1352"/>
                </a:lnTo>
                <a:lnTo>
                  <a:pt x="1864" y="1344"/>
                </a:lnTo>
                <a:lnTo>
                  <a:pt x="1862" y="1338"/>
                </a:lnTo>
                <a:lnTo>
                  <a:pt x="1856" y="1332"/>
                </a:lnTo>
                <a:lnTo>
                  <a:pt x="1852" y="1328"/>
                </a:lnTo>
                <a:lnTo>
                  <a:pt x="1844" y="1324"/>
                </a:lnTo>
                <a:lnTo>
                  <a:pt x="1838" y="1322"/>
                </a:lnTo>
                <a:lnTo>
                  <a:pt x="1830" y="1322"/>
                </a:lnTo>
                <a:lnTo>
                  <a:pt x="1756" y="1322"/>
                </a:lnTo>
                <a:lnTo>
                  <a:pt x="1756" y="1322"/>
                </a:lnTo>
                <a:lnTo>
                  <a:pt x="1748" y="1322"/>
                </a:lnTo>
                <a:lnTo>
                  <a:pt x="1740" y="1324"/>
                </a:lnTo>
                <a:lnTo>
                  <a:pt x="1734" y="1328"/>
                </a:lnTo>
                <a:lnTo>
                  <a:pt x="1728" y="1332"/>
                </a:lnTo>
                <a:lnTo>
                  <a:pt x="1724" y="1338"/>
                </a:lnTo>
                <a:lnTo>
                  <a:pt x="1720" y="1344"/>
                </a:lnTo>
                <a:lnTo>
                  <a:pt x="1718" y="1352"/>
                </a:lnTo>
                <a:lnTo>
                  <a:pt x="1718" y="1360"/>
                </a:lnTo>
                <a:lnTo>
                  <a:pt x="1718" y="1360"/>
                </a:lnTo>
                <a:lnTo>
                  <a:pt x="1718" y="1366"/>
                </a:lnTo>
                <a:lnTo>
                  <a:pt x="1720" y="1374"/>
                </a:lnTo>
                <a:lnTo>
                  <a:pt x="1724" y="1380"/>
                </a:lnTo>
                <a:lnTo>
                  <a:pt x="1728" y="1386"/>
                </a:lnTo>
                <a:lnTo>
                  <a:pt x="1734" y="1390"/>
                </a:lnTo>
                <a:lnTo>
                  <a:pt x="1740" y="1394"/>
                </a:lnTo>
                <a:lnTo>
                  <a:pt x="1748" y="1396"/>
                </a:lnTo>
                <a:lnTo>
                  <a:pt x="1756" y="1396"/>
                </a:lnTo>
                <a:lnTo>
                  <a:pt x="1756" y="1396"/>
                </a:lnTo>
                <a:close/>
                <a:moveTo>
                  <a:pt x="1654" y="1638"/>
                </a:moveTo>
                <a:lnTo>
                  <a:pt x="1654" y="1638"/>
                </a:lnTo>
                <a:lnTo>
                  <a:pt x="1652" y="1630"/>
                </a:lnTo>
                <a:lnTo>
                  <a:pt x="1650" y="1624"/>
                </a:lnTo>
                <a:lnTo>
                  <a:pt x="1646" y="1618"/>
                </a:lnTo>
                <a:lnTo>
                  <a:pt x="1642" y="1612"/>
                </a:lnTo>
                <a:lnTo>
                  <a:pt x="1636" y="1608"/>
                </a:lnTo>
                <a:lnTo>
                  <a:pt x="1630" y="1604"/>
                </a:lnTo>
                <a:lnTo>
                  <a:pt x="1624" y="1602"/>
                </a:lnTo>
                <a:lnTo>
                  <a:pt x="1616" y="1600"/>
                </a:lnTo>
                <a:lnTo>
                  <a:pt x="1540" y="1600"/>
                </a:lnTo>
                <a:lnTo>
                  <a:pt x="1540" y="1600"/>
                </a:lnTo>
                <a:lnTo>
                  <a:pt x="1532" y="1602"/>
                </a:lnTo>
                <a:lnTo>
                  <a:pt x="1526" y="1604"/>
                </a:lnTo>
                <a:lnTo>
                  <a:pt x="1520" y="1608"/>
                </a:lnTo>
                <a:lnTo>
                  <a:pt x="1514" y="1612"/>
                </a:lnTo>
                <a:lnTo>
                  <a:pt x="1510" y="1618"/>
                </a:lnTo>
                <a:lnTo>
                  <a:pt x="1506" y="1624"/>
                </a:lnTo>
                <a:lnTo>
                  <a:pt x="1504" y="1630"/>
                </a:lnTo>
                <a:lnTo>
                  <a:pt x="1502" y="1638"/>
                </a:lnTo>
                <a:lnTo>
                  <a:pt x="1502" y="1638"/>
                </a:lnTo>
                <a:lnTo>
                  <a:pt x="1504" y="1646"/>
                </a:lnTo>
                <a:lnTo>
                  <a:pt x="1506" y="1654"/>
                </a:lnTo>
                <a:lnTo>
                  <a:pt x="1510" y="1660"/>
                </a:lnTo>
                <a:lnTo>
                  <a:pt x="1514" y="1664"/>
                </a:lnTo>
                <a:lnTo>
                  <a:pt x="1520" y="1670"/>
                </a:lnTo>
                <a:lnTo>
                  <a:pt x="1526" y="1674"/>
                </a:lnTo>
                <a:lnTo>
                  <a:pt x="1532" y="1676"/>
                </a:lnTo>
                <a:lnTo>
                  <a:pt x="1540" y="1676"/>
                </a:lnTo>
                <a:lnTo>
                  <a:pt x="1616" y="1676"/>
                </a:lnTo>
                <a:lnTo>
                  <a:pt x="1616" y="1676"/>
                </a:lnTo>
                <a:lnTo>
                  <a:pt x="1624" y="1676"/>
                </a:lnTo>
                <a:lnTo>
                  <a:pt x="1630" y="1674"/>
                </a:lnTo>
                <a:lnTo>
                  <a:pt x="1636" y="1670"/>
                </a:lnTo>
                <a:lnTo>
                  <a:pt x="1642" y="1664"/>
                </a:lnTo>
                <a:lnTo>
                  <a:pt x="1646" y="1660"/>
                </a:lnTo>
                <a:lnTo>
                  <a:pt x="1650" y="1654"/>
                </a:lnTo>
                <a:lnTo>
                  <a:pt x="1652" y="1646"/>
                </a:lnTo>
                <a:lnTo>
                  <a:pt x="1654" y="1638"/>
                </a:lnTo>
                <a:lnTo>
                  <a:pt x="1654" y="1638"/>
                </a:lnTo>
                <a:close/>
                <a:moveTo>
                  <a:pt x="952" y="1848"/>
                </a:moveTo>
                <a:lnTo>
                  <a:pt x="1384" y="1848"/>
                </a:lnTo>
                <a:lnTo>
                  <a:pt x="1384" y="1848"/>
                </a:lnTo>
                <a:lnTo>
                  <a:pt x="1428" y="1846"/>
                </a:lnTo>
                <a:lnTo>
                  <a:pt x="1468" y="1844"/>
                </a:lnTo>
                <a:lnTo>
                  <a:pt x="1504" y="1842"/>
                </a:lnTo>
                <a:lnTo>
                  <a:pt x="1536" y="1836"/>
                </a:lnTo>
                <a:lnTo>
                  <a:pt x="1562" y="1832"/>
                </a:lnTo>
                <a:lnTo>
                  <a:pt x="1582" y="1824"/>
                </a:lnTo>
                <a:lnTo>
                  <a:pt x="1596" y="1818"/>
                </a:lnTo>
                <a:lnTo>
                  <a:pt x="1598" y="1814"/>
                </a:lnTo>
                <a:lnTo>
                  <a:pt x="1600" y="1810"/>
                </a:lnTo>
                <a:lnTo>
                  <a:pt x="1600" y="1810"/>
                </a:lnTo>
                <a:lnTo>
                  <a:pt x="1598" y="1806"/>
                </a:lnTo>
                <a:lnTo>
                  <a:pt x="1596" y="1802"/>
                </a:lnTo>
                <a:lnTo>
                  <a:pt x="1582" y="1796"/>
                </a:lnTo>
                <a:lnTo>
                  <a:pt x="1562" y="1790"/>
                </a:lnTo>
                <a:lnTo>
                  <a:pt x="1536" y="1784"/>
                </a:lnTo>
                <a:lnTo>
                  <a:pt x="1504" y="1778"/>
                </a:lnTo>
                <a:lnTo>
                  <a:pt x="1468" y="1776"/>
                </a:lnTo>
                <a:lnTo>
                  <a:pt x="1428" y="1774"/>
                </a:lnTo>
                <a:lnTo>
                  <a:pt x="1384" y="1772"/>
                </a:lnTo>
                <a:lnTo>
                  <a:pt x="952" y="1772"/>
                </a:lnTo>
                <a:lnTo>
                  <a:pt x="952" y="1772"/>
                </a:lnTo>
                <a:lnTo>
                  <a:pt x="908" y="1774"/>
                </a:lnTo>
                <a:lnTo>
                  <a:pt x="868" y="1776"/>
                </a:lnTo>
                <a:lnTo>
                  <a:pt x="830" y="1778"/>
                </a:lnTo>
                <a:lnTo>
                  <a:pt x="798" y="1784"/>
                </a:lnTo>
                <a:lnTo>
                  <a:pt x="772" y="1790"/>
                </a:lnTo>
                <a:lnTo>
                  <a:pt x="752" y="1796"/>
                </a:lnTo>
                <a:lnTo>
                  <a:pt x="740" y="1802"/>
                </a:lnTo>
                <a:lnTo>
                  <a:pt x="736" y="1806"/>
                </a:lnTo>
                <a:lnTo>
                  <a:pt x="736" y="1810"/>
                </a:lnTo>
                <a:lnTo>
                  <a:pt x="736" y="1810"/>
                </a:lnTo>
                <a:lnTo>
                  <a:pt x="736" y="1814"/>
                </a:lnTo>
                <a:lnTo>
                  <a:pt x="740" y="1818"/>
                </a:lnTo>
                <a:lnTo>
                  <a:pt x="752" y="1824"/>
                </a:lnTo>
                <a:lnTo>
                  <a:pt x="772" y="1832"/>
                </a:lnTo>
                <a:lnTo>
                  <a:pt x="798" y="1836"/>
                </a:lnTo>
                <a:lnTo>
                  <a:pt x="830" y="1842"/>
                </a:lnTo>
                <a:lnTo>
                  <a:pt x="868" y="1844"/>
                </a:lnTo>
                <a:lnTo>
                  <a:pt x="908" y="1846"/>
                </a:lnTo>
                <a:lnTo>
                  <a:pt x="952" y="1848"/>
                </a:lnTo>
                <a:lnTo>
                  <a:pt x="952" y="1848"/>
                </a:lnTo>
                <a:close/>
                <a:moveTo>
                  <a:pt x="714" y="1686"/>
                </a:moveTo>
                <a:lnTo>
                  <a:pt x="790" y="1686"/>
                </a:lnTo>
                <a:lnTo>
                  <a:pt x="790" y="1686"/>
                </a:lnTo>
                <a:lnTo>
                  <a:pt x="796" y="1686"/>
                </a:lnTo>
                <a:lnTo>
                  <a:pt x="804" y="1684"/>
                </a:lnTo>
                <a:lnTo>
                  <a:pt x="810" y="1680"/>
                </a:lnTo>
                <a:lnTo>
                  <a:pt x="816" y="1676"/>
                </a:lnTo>
                <a:lnTo>
                  <a:pt x="820" y="1670"/>
                </a:lnTo>
                <a:lnTo>
                  <a:pt x="824" y="1664"/>
                </a:lnTo>
                <a:lnTo>
                  <a:pt x="826" y="1656"/>
                </a:lnTo>
                <a:lnTo>
                  <a:pt x="826" y="1650"/>
                </a:lnTo>
                <a:lnTo>
                  <a:pt x="826" y="1650"/>
                </a:lnTo>
                <a:lnTo>
                  <a:pt x="826" y="1642"/>
                </a:lnTo>
                <a:lnTo>
                  <a:pt x="824" y="1634"/>
                </a:lnTo>
                <a:lnTo>
                  <a:pt x="820" y="1628"/>
                </a:lnTo>
                <a:lnTo>
                  <a:pt x="816" y="1622"/>
                </a:lnTo>
                <a:lnTo>
                  <a:pt x="810" y="1618"/>
                </a:lnTo>
                <a:lnTo>
                  <a:pt x="804" y="1614"/>
                </a:lnTo>
                <a:lnTo>
                  <a:pt x="796" y="1612"/>
                </a:lnTo>
                <a:lnTo>
                  <a:pt x="790" y="1612"/>
                </a:lnTo>
                <a:lnTo>
                  <a:pt x="714" y="1612"/>
                </a:lnTo>
                <a:lnTo>
                  <a:pt x="714" y="1612"/>
                </a:lnTo>
                <a:lnTo>
                  <a:pt x="706" y="1612"/>
                </a:lnTo>
                <a:lnTo>
                  <a:pt x="700" y="1614"/>
                </a:lnTo>
                <a:lnTo>
                  <a:pt x="692" y="1618"/>
                </a:lnTo>
                <a:lnTo>
                  <a:pt x="688" y="1622"/>
                </a:lnTo>
                <a:lnTo>
                  <a:pt x="682" y="1628"/>
                </a:lnTo>
                <a:lnTo>
                  <a:pt x="680" y="1634"/>
                </a:lnTo>
                <a:lnTo>
                  <a:pt x="678" y="1642"/>
                </a:lnTo>
                <a:lnTo>
                  <a:pt x="676" y="1650"/>
                </a:lnTo>
                <a:lnTo>
                  <a:pt x="676" y="1650"/>
                </a:lnTo>
                <a:lnTo>
                  <a:pt x="678" y="1656"/>
                </a:lnTo>
                <a:lnTo>
                  <a:pt x="680" y="1664"/>
                </a:lnTo>
                <a:lnTo>
                  <a:pt x="682" y="1670"/>
                </a:lnTo>
                <a:lnTo>
                  <a:pt x="688" y="1676"/>
                </a:lnTo>
                <a:lnTo>
                  <a:pt x="692" y="1680"/>
                </a:lnTo>
                <a:lnTo>
                  <a:pt x="700" y="1684"/>
                </a:lnTo>
                <a:lnTo>
                  <a:pt x="706" y="1686"/>
                </a:lnTo>
                <a:lnTo>
                  <a:pt x="714" y="1686"/>
                </a:lnTo>
                <a:lnTo>
                  <a:pt x="714" y="1686"/>
                </a:lnTo>
                <a:close/>
                <a:moveTo>
                  <a:pt x="666" y="1510"/>
                </a:moveTo>
                <a:lnTo>
                  <a:pt x="666" y="1510"/>
                </a:lnTo>
                <a:lnTo>
                  <a:pt x="664" y="1502"/>
                </a:lnTo>
                <a:lnTo>
                  <a:pt x="662" y="1494"/>
                </a:lnTo>
                <a:lnTo>
                  <a:pt x="660" y="1488"/>
                </a:lnTo>
                <a:lnTo>
                  <a:pt x="654" y="1484"/>
                </a:lnTo>
                <a:lnTo>
                  <a:pt x="650" y="1478"/>
                </a:lnTo>
                <a:lnTo>
                  <a:pt x="642" y="1474"/>
                </a:lnTo>
                <a:lnTo>
                  <a:pt x="636" y="1472"/>
                </a:lnTo>
                <a:lnTo>
                  <a:pt x="628" y="1472"/>
                </a:lnTo>
                <a:lnTo>
                  <a:pt x="552" y="1472"/>
                </a:lnTo>
                <a:lnTo>
                  <a:pt x="552" y="1472"/>
                </a:lnTo>
                <a:lnTo>
                  <a:pt x="546" y="1472"/>
                </a:lnTo>
                <a:lnTo>
                  <a:pt x="538" y="1474"/>
                </a:lnTo>
                <a:lnTo>
                  <a:pt x="532" y="1478"/>
                </a:lnTo>
                <a:lnTo>
                  <a:pt x="526" y="1484"/>
                </a:lnTo>
                <a:lnTo>
                  <a:pt x="522" y="1488"/>
                </a:lnTo>
                <a:lnTo>
                  <a:pt x="518" y="1494"/>
                </a:lnTo>
                <a:lnTo>
                  <a:pt x="516" y="1502"/>
                </a:lnTo>
                <a:lnTo>
                  <a:pt x="516" y="1510"/>
                </a:lnTo>
                <a:lnTo>
                  <a:pt x="516" y="1510"/>
                </a:lnTo>
                <a:lnTo>
                  <a:pt x="516" y="1518"/>
                </a:lnTo>
                <a:lnTo>
                  <a:pt x="518" y="1524"/>
                </a:lnTo>
                <a:lnTo>
                  <a:pt x="522" y="1530"/>
                </a:lnTo>
                <a:lnTo>
                  <a:pt x="526" y="1536"/>
                </a:lnTo>
                <a:lnTo>
                  <a:pt x="532" y="1540"/>
                </a:lnTo>
                <a:lnTo>
                  <a:pt x="538" y="1544"/>
                </a:lnTo>
                <a:lnTo>
                  <a:pt x="546" y="1546"/>
                </a:lnTo>
                <a:lnTo>
                  <a:pt x="552" y="1548"/>
                </a:lnTo>
                <a:lnTo>
                  <a:pt x="628" y="1548"/>
                </a:lnTo>
                <a:lnTo>
                  <a:pt x="628" y="1548"/>
                </a:lnTo>
                <a:lnTo>
                  <a:pt x="636" y="1546"/>
                </a:lnTo>
                <a:lnTo>
                  <a:pt x="642" y="1544"/>
                </a:lnTo>
                <a:lnTo>
                  <a:pt x="650" y="1540"/>
                </a:lnTo>
                <a:lnTo>
                  <a:pt x="654" y="1536"/>
                </a:lnTo>
                <a:lnTo>
                  <a:pt x="660" y="1530"/>
                </a:lnTo>
                <a:lnTo>
                  <a:pt x="662" y="1524"/>
                </a:lnTo>
                <a:lnTo>
                  <a:pt x="664" y="1518"/>
                </a:lnTo>
                <a:lnTo>
                  <a:pt x="666" y="1510"/>
                </a:lnTo>
                <a:lnTo>
                  <a:pt x="666" y="1510"/>
                </a:lnTo>
                <a:close/>
                <a:moveTo>
                  <a:pt x="510" y="1698"/>
                </a:moveTo>
                <a:lnTo>
                  <a:pt x="586" y="1698"/>
                </a:lnTo>
                <a:lnTo>
                  <a:pt x="586" y="1698"/>
                </a:lnTo>
                <a:lnTo>
                  <a:pt x="592" y="1696"/>
                </a:lnTo>
                <a:lnTo>
                  <a:pt x="600" y="1694"/>
                </a:lnTo>
                <a:lnTo>
                  <a:pt x="606" y="1692"/>
                </a:lnTo>
                <a:lnTo>
                  <a:pt x="612" y="1686"/>
                </a:lnTo>
                <a:lnTo>
                  <a:pt x="616" y="1680"/>
                </a:lnTo>
                <a:lnTo>
                  <a:pt x="620" y="1674"/>
                </a:lnTo>
                <a:lnTo>
                  <a:pt x="622" y="1668"/>
                </a:lnTo>
                <a:lnTo>
                  <a:pt x="622" y="1660"/>
                </a:lnTo>
                <a:lnTo>
                  <a:pt x="622" y="1660"/>
                </a:lnTo>
                <a:lnTo>
                  <a:pt x="622" y="1652"/>
                </a:lnTo>
                <a:lnTo>
                  <a:pt x="620" y="1646"/>
                </a:lnTo>
                <a:lnTo>
                  <a:pt x="616" y="1638"/>
                </a:lnTo>
                <a:lnTo>
                  <a:pt x="612" y="1634"/>
                </a:lnTo>
                <a:lnTo>
                  <a:pt x="606" y="1628"/>
                </a:lnTo>
                <a:lnTo>
                  <a:pt x="600" y="1626"/>
                </a:lnTo>
                <a:lnTo>
                  <a:pt x="592" y="1624"/>
                </a:lnTo>
                <a:lnTo>
                  <a:pt x="586" y="1622"/>
                </a:lnTo>
                <a:lnTo>
                  <a:pt x="510" y="1622"/>
                </a:lnTo>
                <a:lnTo>
                  <a:pt x="510" y="1622"/>
                </a:lnTo>
                <a:lnTo>
                  <a:pt x="502" y="1624"/>
                </a:lnTo>
                <a:lnTo>
                  <a:pt x="496" y="1626"/>
                </a:lnTo>
                <a:lnTo>
                  <a:pt x="490" y="1628"/>
                </a:lnTo>
                <a:lnTo>
                  <a:pt x="484" y="1634"/>
                </a:lnTo>
                <a:lnTo>
                  <a:pt x="478" y="1638"/>
                </a:lnTo>
                <a:lnTo>
                  <a:pt x="476" y="1646"/>
                </a:lnTo>
                <a:lnTo>
                  <a:pt x="474" y="1652"/>
                </a:lnTo>
                <a:lnTo>
                  <a:pt x="472" y="1660"/>
                </a:lnTo>
                <a:lnTo>
                  <a:pt x="472" y="1660"/>
                </a:lnTo>
                <a:lnTo>
                  <a:pt x="474" y="1668"/>
                </a:lnTo>
                <a:lnTo>
                  <a:pt x="476" y="1674"/>
                </a:lnTo>
                <a:lnTo>
                  <a:pt x="478" y="1680"/>
                </a:lnTo>
                <a:lnTo>
                  <a:pt x="484" y="1686"/>
                </a:lnTo>
                <a:lnTo>
                  <a:pt x="490" y="1692"/>
                </a:lnTo>
                <a:lnTo>
                  <a:pt x="496" y="1694"/>
                </a:lnTo>
                <a:lnTo>
                  <a:pt x="502" y="1696"/>
                </a:lnTo>
                <a:lnTo>
                  <a:pt x="510" y="1698"/>
                </a:lnTo>
                <a:lnTo>
                  <a:pt x="510" y="1698"/>
                </a:lnTo>
                <a:close/>
                <a:moveTo>
                  <a:pt x="462" y="1360"/>
                </a:moveTo>
                <a:lnTo>
                  <a:pt x="462" y="1360"/>
                </a:lnTo>
                <a:lnTo>
                  <a:pt x="460" y="1352"/>
                </a:lnTo>
                <a:lnTo>
                  <a:pt x="458" y="1344"/>
                </a:lnTo>
                <a:lnTo>
                  <a:pt x="456" y="1338"/>
                </a:lnTo>
                <a:lnTo>
                  <a:pt x="450" y="1332"/>
                </a:lnTo>
                <a:lnTo>
                  <a:pt x="446" y="1328"/>
                </a:lnTo>
                <a:lnTo>
                  <a:pt x="438" y="1324"/>
                </a:lnTo>
                <a:lnTo>
                  <a:pt x="432" y="1322"/>
                </a:lnTo>
                <a:lnTo>
                  <a:pt x="424" y="1322"/>
                </a:lnTo>
                <a:lnTo>
                  <a:pt x="350" y="1322"/>
                </a:lnTo>
                <a:lnTo>
                  <a:pt x="350" y="1322"/>
                </a:lnTo>
                <a:lnTo>
                  <a:pt x="342" y="1322"/>
                </a:lnTo>
                <a:lnTo>
                  <a:pt x="334" y="1324"/>
                </a:lnTo>
                <a:lnTo>
                  <a:pt x="328" y="1328"/>
                </a:lnTo>
                <a:lnTo>
                  <a:pt x="322" y="1332"/>
                </a:lnTo>
                <a:lnTo>
                  <a:pt x="318" y="1338"/>
                </a:lnTo>
                <a:lnTo>
                  <a:pt x="314" y="1344"/>
                </a:lnTo>
                <a:lnTo>
                  <a:pt x="312" y="1352"/>
                </a:lnTo>
                <a:lnTo>
                  <a:pt x="312" y="1360"/>
                </a:lnTo>
                <a:lnTo>
                  <a:pt x="312" y="1360"/>
                </a:lnTo>
                <a:lnTo>
                  <a:pt x="312" y="1366"/>
                </a:lnTo>
                <a:lnTo>
                  <a:pt x="314" y="1374"/>
                </a:lnTo>
                <a:lnTo>
                  <a:pt x="318" y="1380"/>
                </a:lnTo>
                <a:lnTo>
                  <a:pt x="322" y="1386"/>
                </a:lnTo>
                <a:lnTo>
                  <a:pt x="328" y="1390"/>
                </a:lnTo>
                <a:lnTo>
                  <a:pt x="334" y="1394"/>
                </a:lnTo>
                <a:lnTo>
                  <a:pt x="342" y="1396"/>
                </a:lnTo>
                <a:lnTo>
                  <a:pt x="350" y="1396"/>
                </a:lnTo>
                <a:lnTo>
                  <a:pt x="424" y="1396"/>
                </a:lnTo>
                <a:lnTo>
                  <a:pt x="424" y="1396"/>
                </a:lnTo>
                <a:lnTo>
                  <a:pt x="432" y="1396"/>
                </a:lnTo>
                <a:lnTo>
                  <a:pt x="438" y="1394"/>
                </a:lnTo>
                <a:lnTo>
                  <a:pt x="446" y="1390"/>
                </a:lnTo>
                <a:lnTo>
                  <a:pt x="450" y="1386"/>
                </a:lnTo>
                <a:lnTo>
                  <a:pt x="456" y="1380"/>
                </a:lnTo>
                <a:lnTo>
                  <a:pt x="458" y="1374"/>
                </a:lnTo>
                <a:lnTo>
                  <a:pt x="460" y="1366"/>
                </a:lnTo>
                <a:lnTo>
                  <a:pt x="462" y="1360"/>
                </a:lnTo>
                <a:lnTo>
                  <a:pt x="462" y="1360"/>
                </a:lnTo>
                <a:close/>
                <a:moveTo>
                  <a:pt x="440" y="1510"/>
                </a:moveTo>
                <a:lnTo>
                  <a:pt x="440" y="1510"/>
                </a:lnTo>
                <a:lnTo>
                  <a:pt x="440" y="1502"/>
                </a:lnTo>
                <a:lnTo>
                  <a:pt x="438" y="1494"/>
                </a:lnTo>
                <a:lnTo>
                  <a:pt x="434" y="1488"/>
                </a:lnTo>
                <a:lnTo>
                  <a:pt x="430" y="1484"/>
                </a:lnTo>
                <a:lnTo>
                  <a:pt x="424" y="1478"/>
                </a:lnTo>
                <a:lnTo>
                  <a:pt x="418" y="1474"/>
                </a:lnTo>
                <a:lnTo>
                  <a:pt x="410" y="1472"/>
                </a:lnTo>
                <a:lnTo>
                  <a:pt x="402" y="1472"/>
                </a:lnTo>
                <a:lnTo>
                  <a:pt x="328" y="1472"/>
                </a:lnTo>
                <a:lnTo>
                  <a:pt x="328" y="1472"/>
                </a:lnTo>
                <a:lnTo>
                  <a:pt x="320" y="1472"/>
                </a:lnTo>
                <a:lnTo>
                  <a:pt x="312" y="1474"/>
                </a:lnTo>
                <a:lnTo>
                  <a:pt x="306" y="1478"/>
                </a:lnTo>
                <a:lnTo>
                  <a:pt x="302" y="1484"/>
                </a:lnTo>
                <a:lnTo>
                  <a:pt x="296" y="1488"/>
                </a:lnTo>
                <a:lnTo>
                  <a:pt x="292" y="1494"/>
                </a:lnTo>
                <a:lnTo>
                  <a:pt x="290" y="1502"/>
                </a:lnTo>
                <a:lnTo>
                  <a:pt x="290" y="1510"/>
                </a:lnTo>
                <a:lnTo>
                  <a:pt x="290" y="1510"/>
                </a:lnTo>
                <a:lnTo>
                  <a:pt x="290" y="1518"/>
                </a:lnTo>
                <a:lnTo>
                  <a:pt x="292" y="1524"/>
                </a:lnTo>
                <a:lnTo>
                  <a:pt x="296" y="1530"/>
                </a:lnTo>
                <a:lnTo>
                  <a:pt x="302" y="1536"/>
                </a:lnTo>
                <a:lnTo>
                  <a:pt x="306" y="1540"/>
                </a:lnTo>
                <a:lnTo>
                  <a:pt x="312" y="1544"/>
                </a:lnTo>
                <a:lnTo>
                  <a:pt x="320" y="1546"/>
                </a:lnTo>
                <a:lnTo>
                  <a:pt x="328" y="1548"/>
                </a:lnTo>
                <a:lnTo>
                  <a:pt x="402" y="1548"/>
                </a:lnTo>
                <a:lnTo>
                  <a:pt x="402" y="1548"/>
                </a:lnTo>
                <a:lnTo>
                  <a:pt x="410" y="1546"/>
                </a:lnTo>
                <a:lnTo>
                  <a:pt x="418" y="1544"/>
                </a:lnTo>
                <a:lnTo>
                  <a:pt x="424" y="1540"/>
                </a:lnTo>
                <a:lnTo>
                  <a:pt x="430" y="1536"/>
                </a:lnTo>
                <a:lnTo>
                  <a:pt x="434" y="1530"/>
                </a:lnTo>
                <a:lnTo>
                  <a:pt x="438" y="1524"/>
                </a:lnTo>
                <a:lnTo>
                  <a:pt x="440" y="1518"/>
                </a:lnTo>
                <a:lnTo>
                  <a:pt x="440" y="1510"/>
                </a:lnTo>
                <a:lnTo>
                  <a:pt x="440" y="1510"/>
                </a:lnTo>
                <a:close/>
                <a:moveTo>
                  <a:pt x="284" y="1708"/>
                </a:moveTo>
                <a:lnTo>
                  <a:pt x="360" y="1708"/>
                </a:lnTo>
                <a:lnTo>
                  <a:pt x="360" y="1708"/>
                </a:lnTo>
                <a:lnTo>
                  <a:pt x="368" y="1708"/>
                </a:lnTo>
                <a:lnTo>
                  <a:pt x="374" y="1706"/>
                </a:lnTo>
                <a:lnTo>
                  <a:pt x="380" y="1702"/>
                </a:lnTo>
                <a:lnTo>
                  <a:pt x="386" y="1698"/>
                </a:lnTo>
                <a:lnTo>
                  <a:pt x="390" y="1692"/>
                </a:lnTo>
                <a:lnTo>
                  <a:pt x="394" y="1686"/>
                </a:lnTo>
                <a:lnTo>
                  <a:pt x="396" y="1678"/>
                </a:lnTo>
                <a:lnTo>
                  <a:pt x="398" y="1670"/>
                </a:lnTo>
                <a:lnTo>
                  <a:pt x="398" y="1670"/>
                </a:lnTo>
                <a:lnTo>
                  <a:pt x="396" y="1664"/>
                </a:lnTo>
                <a:lnTo>
                  <a:pt x="394" y="1656"/>
                </a:lnTo>
                <a:lnTo>
                  <a:pt x="390" y="1650"/>
                </a:lnTo>
                <a:lnTo>
                  <a:pt x="386" y="1644"/>
                </a:lnTo>
                <a:lnTo>
                  <a:pt x="380" y="1640"/>
                </a:lnTo>
                <a:lnTo>
                  <a:pt x="374" y="1636"/>
                </a:lnTo>
                <a:lnTo>
                  <a:pt x="368" y="1634"/>
                </a:lnTo>
                <a:lnTo>
                  <a:pt x="360" y="1634"/>
                </a:lnTo>
                <a:lnTo>
                  <a:pt x="284" y="1634"/>
                </a:lnTo>
                <a:lnTo>
                  <a:pt x="284" y="1634"/>
                </a:lnTo>
                <a:lnTo>
                  <a:pt x="278" y="1634"/>
                </a:lnTo>
                <a:lnTo>
                  <a:pt x="270" y="1636"/>
                </a:lnTo>
                <a:lnTo>
                  <a:pt x="264" y="1640"/>
                </a:lnTo>
                <a:lnTo>
                  <a:pt x="258" y="1644"/>
                </a:lnTo>
                <a:lnTo>
                  <a:pt x="254" y="1650"/>
                </a:lnTo>
                <a:lnTo>
                  <a:pt x="250" y="1656"/>
                </a:lnTo>
                <a:lnTo>
                  <a:pt x="248" y="1664"/>
                </a:lnTo>
                <a:lnTo>
                  <a:pt x="248" y="1670"/>
                </a:lnTo>
                <a:lnTo>
                  <a:pt x="248" y="1670"/>
                </a:lnTo>
                <a:lnTo>
                  <a:pt x="248" y="1678"/>
                </a:lnTo>
                <a:lnTo>
                  <a:pt x="250" y="1686"/>
                </a:lnTo>
                <a:lnTo>
                  <a:pt x="254" y="1692"/>
                </a:lnTo>
                <a:lnTo>
                  <a:pt x="258" y="1698"/>
                </a:lnTo>
                <a:lnTo>
                  <a:pt x="264" y="1702"/>
                </a:lnTo>
                <a:lnTo>
                  <a:pt x="270" y="1706"/>
                </a:lnTo>
                <a:lnTo>
                  <a:pt x="278" y="1708"/>
                </a:lnTo>
                <a:lnTo>
                  <a:pt x="284" y="1708"/>
                </a:lnTo>
                <a:lnTo>
                  <a:pt x="284" y="1708"/>
                </a:lnTo>
                <a:close/>
                <a:moveTo>
                  <a:pt x="0" y="1984"/>
                </a:moveTo>
                <a:lnTo>
                  <a:pt x="0" y="1984"/>
                </a:lnTo>
                <a:lnTo>
                  <a:pt x="2" y="1988"/>
                </a:lnTo>
                <a:lnTo>
                  <a:pt x="14" y="1990"/>
                </a:lnTo>
                <a:lnTo>
                  <a:pt x="14" y="1990"/>
                </a:lnTo>
                <a:lnTo>
                  <a:pt x="8" y="2000"/>
                </a:lnTo>
                <a:lnTo>
                  <a:pt x="6" y="2002"/>
                </a:lnTo>
                <a:lnTo>
                  <a:pt x="4" y="2004"/>
                </a:lnTo>
                <a:lnTo>
                  <a:pt x="2" y="2002"/>
                </a:lnTo>
                <a:lnTo>
                  <a:pt x="0" y="1998"/>
                </a:lnTo>
                <a:lnTo>
                  <a:pt x="0" y="1984"/>
                </a:lnTo>
                <a:lnTo>
                  <a:pt x="0" y="198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C000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grpSp>
        <p:nvGrpSpPr>
          <p:cNvPr id="101" name="Group 132">
            <a:extLst>
              <a:ext uri="{FF2B5EF4-FFF2-40B4-BE49-F238E27FC236}">
                <a16:creationId xmlns:a16="http://schemas.microsoft.com/office/drawing/2014/main" id="{01EFAF43-2AEE-9C95-046D-BC59829D3C3C}"/>
              </a:ext>
            </a:extLst>
          </p:cNvPr>
          <p:cNvGrpSpPr/>
          <p:nvPr/>
        </p:nvGrpSpPr>
        <p:grpSpPr>
          <a:xfrm>
            <a:off x="5663563" y="4540202"/>
            <a:ext cx="620741" cy="504862"/>
            <a:chOff x="3175" y="0"/>
            <a:chExt cx="9269413" cy="7539038"/>
          </a:xfrm>
          <a:solidFill>
            <a:srgbClr val="C00000"/>
          </a:solidFill>
        </p:grpSpPr>
        <p:sp>
          <p:nvSpPr>
            <p:cNvPr id="102" name="Freeform 28">
              <a:extLst>
                <a:ext uri="{FF2B5EF4-FFF2-40B4-BE49-F238E27FC236}">
                  <a16:creationId xmlns:a16="http://schemas.microsoft.com/office/drawing/2014/main" id="{C1E487EA-3895-96EA-86C6-D2CF1C875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0"/>
              <a:ext cx="9269413" cy="7539038"/>
            </a:xfrm>
            <a:custGeom>
              <a:avLst/>
              <a:gdLst>
                <a:gd name="T0" fmla="*/ 0 w 2469"/>
                <a:gd name="T1" fmla="*/ 0 h 2007"/>
                <a:gd name="T2" fmla="*/ 0 w 2469"/>
                <a:gd name="T3" fmla="*/ 251 h 2007"/>
                <a:gd name="T4" fmla="*/ 118 w 2469"/>
                <a:gd name="T5" fmla="*/ 251 h 2007"/>
                <a:gd name="T6" fmla="*/ 118 w 2469"/>
                <a:gd name="T7" fmla="*/ 1489 h 2007"/>
                <a:gd name="T8" fmla="*/ 1168 w 2469"/>
                <a:gd name="T9" fmla="*/ 1489 h 2007"/>
                <a:gd name="T10" fmla="*/ 1168 w 2469"/>
                <a:gd name="T11" fmla="*/ 1818 h 2007"/>
                <a:gd name="T12" fmla="*/ 855 w 2469"/>
                <a:gd name="T13" fmla="*/ 1818 h 2007"/>
                <a:gd name="T14" fmla="*/ 732 w 2469"/>
                <a:gd name="T15" fmla="*/ 1923 h 2007"/>
                <a:gd name="T16" fmla="*/ 732 w 2469"/>
                <a:gd name="T17" fmla="*/ 2007 h 2007"/>
                <a:gd name="T18" fmla="*/ 1738 w 2469"/>
                <a:gd name="T19" fmla="*/ 2007 h 2007"/>
                <a:gd name="T20" fmla="*/ 1738 w 2469"/>
                <a:gd name="T21" fmla="*/ 1923 h 2007"/>
                <a:gd name="T22" fmla="*/ 1614 w 2469"/>
                <a:gd name="T23" fmla="*/ 1818 h 2007"/>
                <a:gd name="T24" fmla="*/ 1302 w 2469"/>
                <a:gd name="T25" fmla="*/ 1818 h 2007"/>
                <a:gd name="T26" fmla="*/ 1302 w 2469"/>
                <a:gd name="T27" fmla="*/ 1489 h 2007"/>
                <a:gd name="T28" fmla="*/ 2351 w 2469"/>
                <a:gd name="T29" fmla="*/ 1489 h 2007"/>
                <a:gd name="T30" fmla="*/ 2351 w 2469"/>
                <a:gd name="T31" fmla="*/ 251 h 2007"/>
                <a:gd name="T32" fmla="*/ 2469 w 2469"/>
                <a:gd name="T33" fmla="*/ 251 h 2007"/>
                <a:gd name="T34" fmla="*/ 2469 w 2469"/>
                <a:gd name="T35" fmla="*/ 0 h 2007"/>
                <a:gd name="T36" fmla="*/ 0 w 2469"/>
                <a:gd name="T37" fmla="*/ 0 h 2007"/>
                <a:gd name="T38" fmla="*/ 2217 w 2469"/>
                <a:gd name="T39" fmla="*/ 1355 h 2007"/>
                <a:gd name="T40" fmla="*/ 253 w 2469"/>
                <a:gd name="T41" fmla="*/ 1355 h 2007"/>
                <a:gd name="T42" fmla="*/ 253 w 2469"/>
                <a:gd name="T43" fmla="*/ 257 h 2007"/>
                <a:gd name="T44" fmla="*/ 2217 w 2469"/>
                <a:gd name="T45" fmla="*/ 257 h 2007"/>
                <a:gd name="T46" fmla="*/ 2217 w 2469"/>
                <a:gd name="T47" fmla="*/ 1355 h 2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9" h="2007">
                  <a:moveTo>
                    <a:pt x="0" y="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118" y="251"/>
                    <a:pt x="118" y="251"/>
                    <a:pt x="118" y="251"/>
                  </a:cubicBezTo>
                  <a:cubicBezTo>
                    <a:pt x="118" y="1489"/>
                    <a:pt x="118" y="1489"/>
                    <a:pt x="118" y="1489"/>
                  </a:cubicBezTo>
                  <a:cubicBezTo>
                    <a:pt x="1168" y="1489"/>
                    <a:pt x="1168" y="1489"/>
                    <a:pt x="1168" y="1489"/>
                  </a:cubicBezTo>
                  <a:cubicBezTo>
                    <a:pt x="1168" y="1818"/>
                    <a:pt x="1168" y="1818"/>
                    <a:pt x="1168" y="1818"/>
                  </a:cubicBezTo>
                  <a:cubicBezTo>
                    <a:pt x="855" y="1818"/>
                    <a:pt x="855" y="1818"/>
                    <a:pt x="855" y="1818"/>
                  </a:cubicBezTo>
                  <a:cubicBezTo>
                    <a:pt x="787" y="1818"/>
                    <a:pt x="732" y="1865"/>
                    <a:pt x="732" y="1923"/>
                  </a:cubicBezTo>
                  <a:cubicBezTo>
                    <a:pt x="732" y="2007"/>
                    <a:pt x="732" y="2007"/>
                    <a:pt x="732" y="2007"/>
                  </a:cubicBezTo>
                  <a:cubicBezTo>
                    <a:pt x="1738" y="2007"/>
                    <a:pt x="1738" y="2007"/>
                    <a:pt x="1738" y="2007"/>
                  </a:cubicBezTo>
                  <a:cubicBezTo>
                    <a:pt x="1738" y="1923"/>
                    <a:pt x="1738" y="1923"/>
                    <a:pt x="1738" y="1923"/>
                  </a:cubicBezTo>
                  <a:cubicBezTo>
                    <a:pt x="1738" y="1865"/>
                    <a:pt x="1682" y="1818"/>
                    <a:pt x="1614" y="1818"/>
                  </a:cubicBezTo>
                  <a:cubicBezTo>
                    <a:pt x="1302" y="1818"/>
                    <a:pt x="1302" y="1818"/>
                    <a:pt x="1302" y="1818"/>
                  </a:cubicBezTo>
                  <a:cubicBezTo>
                    <a:pt x="1302" y="1489"/>
                    <a:pt x="1302" y="1489"/>
                    <a:pt x="1302" y="1489"/>
                  </a:cubicBezTo>
                  <a:cubicBezTo>
                    <a:pt x="2351" y="1489"/>
                    <a:pt x="2351" y="1489"/>
                    <a:pt x="2351" y="1489"/>
                  </a:cubicBezTo>
                  <a:cubicBezTo>
                    <a:pt x="2351" y="251"/>
                    <a:pt x="2351" y="251"/>
                    <a:pt x="2351" y="251"/>
                  </a:cubicBezTo>
                  <a:cubicBezTo>
                    <a:pt x="2469" y="251"/>
                    <a:pt x="2469" y="251"/>
                    <a:pt x="2469" y="251"/>
                  </a:cubicBezTo>
                  <a:cubicBezTo>
                    <a:pt x="2469" y="0"/>
                    <a:pt x="2469" y="0"/>
                    <a:pt x="2469" y="0"/>
                  </a:cubicBezTo>
                  <a:lnTo>
                    <a:pt x="0" y="0"/>
                  </a:lnTo>
                  <a:close/>
                  <a:moveTo>
                    <a:pt x="2217" y="1355"/>
                  </a:moveTo>
                  <a:cubicBezTo>
                    <a:pt x="253" y="1355"/>
                    <a:pt x="253" y="1355"/>
                    <a:pt x="253" y="1355"/>
                  </a:cubicBezTo>
                  <a:cubicBezTo>
                    <a:pt x="253" y="257"/>
                    <a:pt x="253" y="257"/>
                    <a:pt x="253" y="257"/>
                  </a:cubicBezTo>
                  <a:cubicBezTo>
                    <a:pt x="2217" y="257"/>
                    <a:pt x="2217" y="257"/>
                    <a:pt x="2217" y="257"/>
                  </a:cubicBezTo>
                  <a:lnTo>
                    <a:pt x="2217" y="1355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29">
              <a:extLst>
                <a:ext uri="{FF2B5EF4-FFF2-40B4-BE49-F238E27FC236}">
                  <a16:creationId xmlns:a16="http://schemas.microsoft.com/office/drawing/2014/main" id="{F0D480F7-2356-D8FE-13E0-884738086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6850" y="1352550"/>
              <a:ext cx="6345238" cy="3349625"/>
            </a:xfrm>
            <a:custGeom>
              <a:avLst/>
              <a:gdLst>
                <a:gd name="T0" fmla="*/ 113 w 1690"/>
                <a:gd name="T1" fmla="*/ 892 h 892"/>
                <a:gd name="T2" fmla="*/ 227 w 1690"/>
                <a:gd name="T3" fmla="*/ 778 h 892"/>
                <a:gd name="T4" fmla="*/ 218 w 1690"/>
                <a:gd name="T5" fmla="*/ 735 h 892"/>
                <a:gd name="T6" fmla="*/ 472 w 1690"/>
                <a:gd name="T7" fmla="*/ 530 h 892"/>
                <a:gd name="T8" fmla="*/ 549 w 1690"/>
                <a:gd name="T9" fmla="*/ 560 h 892"/>
                <a:gd name="T10" fmla="*/ 646 w 1690"/>
                <a:gd name="T11" fmla="*/ 507 h 892"/>
                <a:gd name="T12" fmla="*/ 897 w 1690"/>
                <a:gd name="T13" fmla="*/ 637 h 892"/>
                <a:gd name="T14" fmla="*/ 895 w 1690"/>
                <a:gd name="T15" fmla="*/ 659 h 892"/>
                <a:gd name="T16" fmla="*/ 1008 w 1690"/>
                <a:gd name="T17" fmla="*/ 773 h 892"/>
                <a:gd name="T18" fmla="*/ 1122 w 1690"/>
                <a:gd name="T19" fmla="*/ 659 h 892"/>
                <a:gd name="T20" fmla="*/ 1109 w 1690"/>
                <a:gd name="T21" fmla="*/ 607 h 892"/>
                <a:gd name="T22" fmla="*/ 1520 w 1690"/>
                <a:gd name="T23" fmla="*/ 213 h 892"/>
                <a:gd name="T24" fmla="*/ 1576 w 1690"/>
                <a:gd name="T25" fmla="*/ 228 h 892"/>
                <a:gd name="T26" fmla="*/ 1690 w 1690"/>
                <a:gd name="T27" fmla="*/ 114 h 892"/>
                <a:gd name="T28" fmla="*/ 1576 w 1690"/>
                <a:gd name="T29" fmla="*/ 0 h 892"/>
                <a:gd name="T30" fmla="*/ 1463 w 1690"/>
                <a:gd name="T31" fmla="*/ 114 h 892"/>
                <a:gd name="T32" fmla="*/ 1475 w 1690"/>
                <a:gd name="T33" fmla="*/ 167 h 892"/>
                <a:gd name="T34" fmla="*/ 1065 w 1690"/>
                <a:gd name="T35" fmla="*/ 561 h 892"/>
                <a:gd name="T36" fmla="*/ 1008 w 1690"/>
                <a:gd name="T37" fmla="*/ 546 h 892"/>
                <a:gd name="T38" fmla="*/ 926 w 1690"/>
                <a:gd name="T39" fmla="*/ 581 h 892"/>
                <a:gd name="T40" fmla="*/ 663 w 1690"/>
                <a:gd name="T41" fmla="*/ 444 h 892"/>
                <a:gd name="T42" fmla="*/ 549 w 1690"/>
                <a:gd name="T43" fmla="*/ 333 h 892"/>
                <a:gd name="T44" fmla="*/ 436 w 1690"/>
                <a:gd name="T45" fmla="*/ 446 h 892"/>
                <a:gd name="T46" fmla="*/ 439 w 1690"/>
                <a:gd name="T47" fmla="*/ 474 h 892"/>
                <a:gd name="T48" fmla="*/ 178 w 1690"/>
                <a:gd name="T49" fmla="*/ 685 h 892"/>
                <a:gd name="T50" fmla="*/ 113 w 1690"/>
                <a:gd name="T51" fmla="*/ 665 h 892"/>
                <a:gd name="T52" fmla="*/ 0 w 1690"/>
                <a:gd name="T53" fmla="*/ 778 h 892"/>
                <a:gd name="T54" fmla="*/ 113 w 1690"/>
                <a:gd name="T55" fmla="*/ 892 h 892"/>
                <a:gd name="T56" fmla="*/ 1576 w 1690"/>
                <a:gd name="T57" fmla="*/ 64 h 892"/>
                <a:gd name="T58" fmla="*/ 1626 w 1690"/>
                <a:gd name="T59" fmla="*/ 114 h 892"/>
                <a:gd name="T60" fmla="*/ 1576 w 1690"/>
                <a:gd name="T61" fmla="*/ 164 h 892"/>
                <a:gd name="T62" fmla="*/ 1526 w 1690"/>
                <a:gd name="T63" fmla="*/ 114 h 892"/>
                <a:gd name="T64" fmla="*/ 1576 w 1690"/>
                <a:gd name="T65" fmla="*/ 64 h 892"/>
                <a:gd name="T66" fmla="*/ 1008 w 1690"/>
                <a:gd name="T67" fmla="*/ 609 h 892"/>
                <a:gd name="T68" fmla="*/ 1058 w 1690"/>
                <a:gd name="T69" fmla="*/ 659 h 892"/>
                <a:gd name="T70" fmla="*/ 1008 w 1690"/>
                <a:gd name="T71" fmla="*/ 709 h 892"/>
                <a:gd name="T72" fmla="*/ 958 w 1690"/>
                <a:gd name="T73" fmla="*/ 659 h 892"/>
                <a:gd name="T74" fmla="*/ 1008 w 1690"/>
                <a:gd name="T75" fmla="*/ 609 h 892"/>
                <a:gd name="T76" fmla="*/ 549 w 1690"/>
                <a:gd name="T77" fmla="*/ 396 h 892"/>
                <a:gd name="T78" fmla="*/ 599 w 1690"/>
                <a:gd name="T79" fmla="*/ 446 h 892"/>
                <a:gd name="T80" fmla="*/ 549 w 1690"/>
                <a:gd name="T81" fmla="*/ 496 h 892"/>
                <a:gd name="T82" fmla="*/ 500 w 1690"/>
                <a:gd name="T83" fmla="*/ 446 h 892"/>
                <a:gd name="T84" fmla="*/ 549 w 1690"/>
                <a:gd name="T85" fmla="*/ 396 h 892"/>
                <a:gd name="T86" fmla="*/ 113 w 1690"/>
                <a:gd name="T87" fmla="*/ 728 h 892"/>
                <a:gd name="T88" fmla="*/ 163 w 1690"/>
                <a:gd name="T89" fmla="*/ 778 h 892"/>
                <a:gd name="T90" fmla="*/ 113 w 1690"/>
                <a:gd name="T91" fmla="*/ 828 h 892"/>
                <a:gd name="T92" fmla="*/ 63 w 1690"/>
                <a:gd name="T93" fmla="*/ 778 h 892"/>
                <a:gd name="T94" fmla="*/ 113 w 1690"/>
                <a:gd name="T95" fmla="*/ 728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90" h="892">
                  <a:moveTo>
                    <a:pt x="113" y="892"/>
                  </a:moveTo>
                  <a:cubicBezTo>
                    <a:pt x="176" y="892"/>
                    <a:pt x="227" y="841"/>
                    <a:pt x="227" y="778"/>
                  </a:cubicBezTo>
                  <a:cubicBezTo>
                    <a:pt x="227" y="763"/>
                    <a:pt x="224" y="748"/>
                    <a:pt x="218" y="735"/>
                  </a:cubicBezTo>
                  <a:cubicBezTo>
                    <a:pt x="472" y="530"/>
                    <a:pt x="472" y="530"/>
                    <a:pt x="472" y="530"/>
                  </a:cubicBezTo>
                  <a:cubicBezTo>
                    <a:pt x="493" y="548"/>
                    <a:pt x="520" y="560"/>
                    <a:pt x="549" y="560"/>
                  </a:cubicBezTo>
                  <a:cubicBezTo>
                    <a:pt x="590" y="560"/>
                    <a:pt x="625" y="539"/>
                    <a:pt x="646" y="507"/>
                  </a:cubicBezTo>
                  <a:cubicBezTo>
                    <a:pt x="897" y="637"/>
                    <a:pt x="897" y="637"/>
                    <a:pt x="897" y="637"/>
                  </a:cubicBezTo>
                  <a:cubicBezTo>
                    <a:pt x="895" y="644"/>
                    <a:pt x="895" y="652"/>
                    <a:pt x="895" y="659"/>
                  </a:cubicBezTo>
                  <a:cubicBezTo>
                    <a:pt x="895" y="722"/>
                    <a:pt x="946" y="773"/>
                    <a:pt x="1008" y="773"/>
                  </a:cubicBezTo>
                  <a:cubicBezTo>
                    <a:pt x="1071" y="773"/>
                    <a:pt x="1122" y="722"/>
                    <a:pt x="1122" y="659"/>
                  </a:cubicBezTo>
                  <a:cubicBezTo>
                    <a:pt x="1122" y="640"/>
                    <a:pt x="1117" y="623"/>
                    <a:pt x="1109" y="607"/>
                  </a:cubicBezTo>
                  <a:cubicBezTo>
                    <a:pt x="1520" y="213"/>
                    <a:pt x="1520" y="213"/>
                    <a:pt x="1520" y="213"/>
                  </a:cubicBezTo>
                  <a:cubicBezTo>
                    <a:pt x="1536" y="222"/>
                    <a:pt x="1556" y="228"/>
                    <a:pt x="1576" y="228"/>
                  </a:cubicBezTo>
                  <a:cubicBezTo>
                    <a:pt x="1639" y="228"/>
                    <a:pt x="1690" y="177"/>
                    <a:pt x="1690" y="114"/>
                  </a:cubicBezTo>
                  <a:cubicBezTo>
                    <a:pt x="1690" y="51"/>
                    <a:pt x="1639" y="0"/>
                    <a:pt x="1576" y="0"/>
                  </a:cubicBezTo>
                  <a:cubicBezTo>
                    <a:pt x="1513" y="0"/>
                    <a:pt x="1463" y="51"/>
                    <a:pt x="1463" y="114"/>
                  </a:cubicBezTo>
                  <a:cubicBezTo>
                    <a:pt x="1463" y="133"/>
                    <a:pt x="1467" y="151"/>
                    <a:pt x="1475" y="167"/>
                  </a:cubicBezTo>
                  <a:cubicBezTo>
                    <a:pt x="1065" y="561"/>
                    <a:pt x="1065" y="561"/>
                    <a:pt x="1065" y="561"/>
                  </a:cubicBezTo>
                  <a:cubicBezTo>
                    <a:pt x="1048" y="551"/>
                    <a:pt x="1029" y="546"/>
                    <a:pt x="1008" y="546"/>
                  </a:cubicBezTo>
                  <a:cubicBezTo>
                    <a:pt x="976" y="546"/>
                    <a:pt x="947" y="559"/>
                    <a:pt x="926" y="581"/>
                  </a:cubicBezTo>
                  <a:cubicBezTo>
                    <a:pt x="663" y="444"/>
                    <a:pt x="663" y="444"/>
                    <a:pt x="663" y="444"/>
                  </a:cubicBezTo>
                  <a:cubicBezTo>
                    <a:pt x="662" y="382"/>
                    <a:pt x="611" y="333"/>
                    <a:pt x="549" y="333"/>
                  </a:cubicBezTo>
                  <a:cubicBezTo>
                    <a:pt x="487" y="333"/>
                    <a:pt x="436" y="383"/>
                    <a:pt x="436" y="446"/>
                  </a:cubicBezTo>
                  <a:cubicBezTo>
                    <a:pt x="436" y="456"/>
                    <a:pt x="437" y="465"/>
                    <a:pt x="439" y="474"/>
                  </a:cubicBezTo>
                  <a:cubicBezTo>
                    <a:pt x="178" y="685"/>
                    <a:pt x="178" y="685"/>
                    <a:pt x="178" y="685"/>
                  </a:cubicBezTo>
                  <a:cubicBezTo>
                    <a:pt x="160" y="672"/>
                    <a:pt x="137" y="665"/>
                    <a:pt x="113" y="665"/>
                  </a:cubicBezTo>
                  <a:cubicBezTo>
                    <a:pt x="51" y="665"/>
                    <a:pt x="0" y="716"/>
                    <a:pt x="0" y="778"/>
                  </a:cubicBezTo>
                  <a:cubicBezTo>
                    <a:pt x="0" y="841"/>
                    <a:pt x="51" y="892"/>
                    <a:pt x="113" y="892"/>
                  </a:cubicBezTo>
                  <a:close/>
                  <a:moveTo>
                    <a:pt x="1576" y="64"/>
                  </a:moveTo>
                  <a:cubicBezTo>
                    <a:pt x="1604" y="64"/>
                    <a:pt x="1626" y="87"/>
                    <a:pt x="1626" y="114"/>
                  </a:cubicBezTo>
                  <a:cubicBezTo>
                    <a:pt x="1626" y="142"/>
                    <a:pt x="1604" y="164"/>
                    <a:pt x="1576" y="164"/>
                  </a:cubicBezTo>
                  <a:cubicBezTo>
                    <a:pt x="1549" y="164"/>
                    <a:pt x="1526" y="142"/>
                    <a:pt x="1526" y="114"/>
                  </a:cubicBezTo>
                  <a:cubicBezTo>
                    <a:pt x="1526" y="87"/>
                    <a:pt x="1549" y="64"/>
                    <a:pt x="1576" y="64"/>
                  </a:cubicBezTo>
                  <a:close/>
                  <a:moveTo>
                    <a:pt x="1008" y="609"/>
                  </a:moveTo>
                  <a:cubicBezTo>
                    <a:pt x="1036" y="609"/>
                    <a:pt x="1058" y="632"/>
                    <a:pt x="1058" y="659"/>
                  </a:cubicBezTo>
                  <a:cubicBezTo>
                    <a:pt x="1058" y="687"/>
                    <a:pt x="1036" y="709"/>
                    <a:pt x="1008" y="709"/>
                  </a:cubicBezTo>
                  <a:cubicBezTo>
                    <a:pt x="981" y="709"/>
                    <a:pt x="958" y="687"/>
                    <a:pt x="958" y="659"/>
                  </a:cubicBezTo>
                  <a:cubicBezTo>
                    <a:pt x="958" y="632"/>
                    <a:pt x="981" y="609"/>
                    <a:pt x="1008" y="609"/>
                  </a:cubicBezTo>
                  <a:close/>
                  <a:moveTo>
                    <a:pt x="549" y="396"/>
                  </a:moveTo>
                  <a:cubicBezTo>
                    <a:pt x="577" y="396"/>
                    <a:pt x="599" y="419"/>
                    <a:pt x="599" y="446"/>
                  </a:cubicBezTo>
                  <a:cubicBezTo>
                    <a:pt x="599" y="474"/>
                    <a:pt x="577" y="496"/>
                    <a:pt x="549" y="496"/>
                  </a:cubicBezTo>
                  <a:cubicBezTo>
                    <a:pt x="522" y="496"/>
                    <a:pt x="500" y="474"/>
                    <a:pt x="500" y="446"/>
                  </a:cubicBezTo>
                  <a:cubicBezTo>
                    <a:pt x="500" y="419"/>
                    <a:pt x="522" y="396"/>
                    <a:pt x="549" y="396"/>
                  </a:cubicBezTo>
                  <a:close/>
                  <a:moveTo>
                    <a:pt x="113" y="728"/>
                  </a:moveTo>
                  <a:cubicBezTo>
                    <a:pt x="141" y="728"/>
                    <a:pt x="163" y="751"/>
                    <a:pt x="163" y="778"/>
                  </a:cubicBezTo>
                  <a:cubicBezTo>
                    <a:pt x="163" y="806"/>
                    <a:pt x="141" y="828"/>
                    <a:pt x="113" y="828"/>
                  </a:cubicBezTo>
                  <a:cubicBezTo>
                    <a:pt x="86" y="828"/>
                    <a:pt x="63" y="806"/>
                    <a:pt x="63" y="778"/>
                  </a:cubicBezTo>
                  <a:cubicBezTo>
                    <a:pt x="63" y="751"/>
                    <a:pt x="86" y="728"/>
                    <a:pt x="113" y="728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F7BFE6A-886A-63AA-18E5-41FDE21C48E0}"/>
              </a:ext>
            </a:extLst>
          </p:cNvPr>
          <p:cNvGrpSpPr/>
          <p:nvPr/>
        </p:nvGrpSpPr>
        <p:grpSpPr>
          <a:xfrm>
            <a:off x="8044084" y="3650424"/>
            <a:ext cx="457160" cy="520436"/>
            <a:chOff x="7784078" y="1332747"/>
            <a:chExt cx="653371" cy="743807"/>
          </a:xfrm>
          <a:solidFill>
            <a:schemeClr val="bg1"/>
          </a:solidFill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E4A819C-C05E-5A37-1C19-4A0A41B33A72}"/>
                </a:ext>
              </a:extLst>
            </p:cNvPr>
            <p:cNvSpPr/>
            <p:nvPr/>
          </p:nvSpPr>
          <p:spPr>
            <a:xfrm>
              <a:off x="8115122" y="1672028"/>
              <a:ext cx="227266" cy="157924"/>
            </a:xfrm>
            <a:custGeom>
              <a:avLst/>
              <a:gdLst>
                <a:gd name="connsiteX0" fmla="*/ 227267 w 227266"/>
                <a:gd name="connsiteY0" fmla="*/ 0 h 157924"/>
                <a:gd name="connsiteX1" fmla="*/ 146018 w 227266"/>
                <a:gd name="connsiteY1" fmla="*/ 0 h 157924"/>
                <a:gd name="connsiteX2" fmla="*/ 0 w 227266"/>
                <a:gd name="connsiteY2" fmla="*/ 157925 h 157924"/>
                <a:gd name="connsiteX3" fmla="*/ 73819 w 227266"/>
                <a:gd name="connsiteY3" fmla="*/ 157925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7266" h="157924">
                  <a:moveTo>
                    <a:pt x="227267" y="0"/>
                  </a:moveTo>
                  <a:lnTo>
                    <a:pt x="146018" y="0"/>
                  </a:lnTo>
                  <a:lnTo>
                    <a:pt x="0" y="157925"/>
                  </a:lnTo>
                  <a:lnTo>
                    <a:pt x="73819" y="157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23D727C-4F5E-6EFB-E3D2-92DD7571BF90}"/>
                </a:ext>
              </a:extLst>
            </p:cNvPr>
            <p:cNvSpPr/>
            <p:nvPr/>
          </p:nvSpPr>
          <p:spPr>
            <a:xfrm>
              <a:off x="7993679" y="1672028"/>
              <a:ext cx="240411" cy="157924"/>
            </a:xfrm>
            <a:custGeom>
              <a:avLst/>
              <a:gdLst>
                <a:gd name="connsiteX0" fmla="*/ 240411 w 240411"/>
                <a:gd name="connsiteY0" fmla="*/ 0 h 157924"/>
                <a:gd name="connsiteX1" fmla="*/ 144590 w 240411"/>
                <a:gd name="connsiteY1" fmla="*/ 0 h 157924"/>
                <a:gd name="connsiteX2" fmla="*/ 0 w 240411"/>
                <a:gd name="connsiteY2" fmla="*/ 157925 h 157924"/>
                <a:gd name="connsiteX3" fmla="*/ 94393 w 240411"/>
                <a:gd name="connsiteY3" fmla="*/ 157925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411" h="157924">
                  <a:moveTo>
                    <a:pt x="240411" y="0"/>
                  </a:moveTo>
                  <a:lnTo>
                    <a:pt x="144590" y="0"/>
                  </a:lnTo>
                  <a:lnTo>
                    <a:pt x="0" y="157925"/>
                  </a:lnTo>
                  <a:lnTo>
                    <a:pt x="94393" y="157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C0F1243-A8B7-424A-C52C-E74896E308C2}"/>
                </a:ext>
              </a:extLst>
            </p:cNvPr>
            <p:cNvSpPr/>
            <p:nvPr/>
          </p:nvSpPr>
          <p:spPr>
            <a:xfrm>
              <a:off x="8346675" y="1733845"/>
              <a:ext cx="90773" cy="96107"/>
            </a:xfrm>
            <a:custGeom>
              <a:avLst/>
              <a:gdLst>
                <a:gd name="connsiteX0" fmla="*/ 90774 w 90773"/>
                <a:gd name="connsiteY0" fmla="*/ 96107 h 96107"/>
                <a:gd name="connsiteX1" fmla="*/ 90774 w 90773"/>
                <a:gd name="connsiteY1" fmla="*/ 0 h 96107"/>
                <a:gd name="connsiteX2" fmla="*/ 0 w 90773"/>
                <a:gd name="connsiteY2" fmla="*/ 9610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773" h="96107">
                  <a:moveTo>
                    <a:pt x="90774" y="96107"/>
                  </a:moveTo>
                  <a:lnTo>
                    <a:pt x="90774" y="0"/>
                  </a:lnTo>
                  <a:lnTo>
                    <a:pt x="0" y="961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3962EB81-76D5-85AF-6976-72BFDFCC1FCC}"/>
                </a:ext>
              </a:extLst>
            </p:cNvPr>
            <p:cNvSpPr/>
            <p:nvPr/>
          </p:nvSpPr>
          <p:spPr>
            <a:xfrm>
              <a:off x="8216755" y="1672028"/>
              <a:ext cx="220694" cy="157924"/>
            </a:xfrm>
            <a:custGeom>
              <a:avLst/>
              <a:gdLst>
                <a:gd name="connsiteX0" fmla="*/ 152685 w 220694"/>
                <a:gd name="connsiteY0" fmla="*/ 0 h 157924"/>
                <a:gd name="connsiteX1" fmla="*/ 153067 w 220694"/>
                <a:gd name="connsiteY1" fmla="*/ 286 h 157924"/>
                <a:gd name="connsiteX2" fmla="*/ 0 w 220694"/>
                <a:gd name="connsiteY2" fmla="*/ 157925 h 157924"/>
                <a:gd name="connsiteX3" fmla="*/ 102489 w 220694"/>
                <a:gd name="connsiteY3" fmla="*/ 157925 h 157924"/>
                <a:gd name="connsiteX4" fmla="*/ 220694 w 220694"/>
                <a:gd name="connsiteY4" fmla="*/ 32766 h 157924"/>
                <a:gd name="connsiteX5" fmla="*/ 220694 w 220694"/>
                <a:gd name="connsiteY5" fmla="*/ 0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694" h="157924">
                  <a:moveTo>
                    <a:pt x="152685" y="0"/>
                  </a:moveTo>
                  <a:lnTo>
                    <a:pt x="153067" y="286"/>
                  </a:lnTo>
                  <a:lnTo>
                    <a:pt x="0" y="157925"/>
                  </a:lnTo>
                  <a:lnTo>
                    <a:pt x="102489" y="157925"/>
                  </a:lnTo>
                  <a:lnTo>
                    <a:pt x="220694" y="32766"/>
                  </a:lnTo>
                  <a:lnTo>
                    <a:pt x="2206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F838EB2-04CA-53DB-3C58-6291764EE286}"/>
                </a:ext>
              </a:extLst>
            </p:cNvPr>
            <p:cNvSpPr/>
            <p:nvPr/>
          </p:nvSpPr>
          <p:spPr>
            <a:xfrm>
              <a:off x="7823562" y="1849859"/>
              <a:ext cx="613886" cy="226695"/>
            </a:xfrm>
            <a:custGeom>
              <a:avLst/>
              <a:gdLst>
                <a:gd name="connsiteX0" fmla="*/ 0 w 613886"/>
                <a:gd name="connsiteY0" fmla="*/ 199073 h 226695"/>
                <a:gd name="connsiteX1" fmla="*/ 27623 w 613886"/>
                <a:gd name="connsiteY1" fmla="*/ 226695 h 226695"/>
                <a:gd name="connsiteX2" fmla="*/ 586264 w 613886"/>
                <a:gd name="connsiteY2" fmla="*/ 226695 h 226695"/>
                <a:gd name="connsiteX3" fmla="*/ 613886 w 613886"/>
                <a:gd name="connsiteY3" fmla="*/ 199073 h 226695"/>
                <a:gd name="connsiteX4" fmla="*/ 613886 w 613886"/>
                <a:gd name="connsiteY4" fmla="*/ 0 h 226695"/>
                <a:gd name="connsiteX5" fmla="*/ 0 w 613886"/>
                <a:gd name="connsiteY5" fmla="*/ 0 h 226695"/>
                <a:gd name="connsiteX6" fmla="*/ 0 w 613886"/>
                <a:gd name="connsiteY6" fmla="*/ 199073 h 226695"/>
                <a:gd name="connsiteX7" fmla="*/ 535686 w 613886"/>
                <a:gd name="connsiteY7" fmla="*/ 168974 h 226695"/>
                <a:gd name="connsiteX8" fmla="*/ 73629 w 613886"/>
                <a:gd name="connsiteY8" fmla="*/ 168974 h 226695"/>
                <a:gd name="connsiteX9" fmla="*/ 73629 w 613886"/>
                <a:gd name="connsiteY9" fmla="*/ 149066 h 226695"/>
                <a:gd name="connsiteX10" fmla="*/ 535686 w 613886"/>
                <a:gd name="connsiteY10" fmla="*/ 149066 h 226695"/>
                <a:gd name="connsiteX11" fmla="*/ 535686 w 613886"/>
                <a:gd name="connsiteY11" fmla="*/ 168974 h 226695"/>
                <a:gd name="connsiteX12" fmla="*/ 70295 w 613886"/>
                <a:gd name="connsiteY12" fmla="*/ 63151 h 226695"/>
                <a:gd name="connsiteX13" fmla="*/ 532352 w 613886"/>
                <a:gd name="connsiteY13" fmla="*/ 63151 h 226695"/>
                <a:gd name="connsiteX14" fmla="*/ 532352 w 613886"/>
                <a:gd name="connsiteY14" fmla="*/ 73152 h 226695"/>
                <a:gd name="connsiteX15" fmla="*/ 532352 w 613886"/>
                <a:gd name="connsiteY15" fmla="*/ 83153 h 226695"/>
                <a:gd name="connsiteX16" fmla="*/ 70295 w 613886"/>
                <a:gd name="connsiteY16" fmla="*/ 83153 h 226695"/>
                <a:gd name="connsiteX17" fmla="*/ 70295 w 613886"/>
                <a:gd name="connsiteY17" fmla="*/ 63151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3886" h="226695">
                  <a:moveTo>
                    <a:pt x="0" y="199073"/>
                  </a:moveTo>
                  <a:cubicBezTo>
                    <a:pt x="0" y="214313"/>
                    <a:pt x="12382" y="226695"/>
                    <a:pt x="27623" y="226695"/>
                  </a:cubicBezTo>
                  <a:lnTo>
                    <a:pt x="586264" y="226695"/>
                  </a:lnTo>
                  <a:cubicBezTo>
                    <a:pt x="601504" y="226695"/>
                    <a:pt x="613886" y="214313"/>
                    <a:pt x="613886" y="199073"/>
                  </a:cubicBezTo>
                  <a:lnTo>
                    <a:pt x="613886" y="0"/>
                  </a:lnTo>
                  <a:lnTo>
                    <a:pt x="0" y="0"/>
                  </a:lnTo>
                  <a:lnTo>
                    <a:pt x="0" y="199073"/>
                  </a:lnTo>
                  <a:close/>
                  <a:moveTo>
                    <a:pt x="535686" y="168974"/>
                  </a:moveTo>
                  <a:lnTo>
                    <a:pt x="73629" y="168974"/>
                  </a:lnTo>
                  <a:lnTo>
                    <a:pt x="73629" y="149066"/>
                  </a:lnTo>
                  <a:lnTo>
                    <a:pt x="535686" y="149066"/>
                  </a:lnTo>
                  <a:lnTo>
                    <a:pt x="535686" y="168974"/>
                  </a:lnTo>
                  <a:close/>
                  <a:moveTo>
                    <a:pt x="70295" y="63151"/>
                  </a:moveTo>
                  <a:lnTo>
                    <a:pt x="532352" y="63151"/>
                  </a:lnTo>
                  <a:lnTo>
                    <a:pt x="532352" y="73152"/>
                  </a:lnTo>
                  <a:lnTo>
                    <a:pt x="532352" y="83153"/>
                  </a:lnTo>
                  <a:lnTo>
                    <a:pt x="70295" y="83153"/>
                  </a:lnTo>
                  <a:lnTo>
                    <a:pt x="70295" y="631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9027311-E05E-6772-ABA5-600F4785E848}"/>
                </a:ext>
              </a:extLst>
            </p:cNvPr>
            <p:cNvSpPr/>
            <p:nvPr/>
          </p:nvSpPr>
          <p:spPr>
            <a:xfrm>
              <a:off x="7823562" y="1672028"/>
              <a:ext cx="179165" cy="158019"/>
            </a:xfrm>
            <a:custGeom>
              <a:avLst/>
              <a:gdLst>
                <a:gd name="connsiteX0" fmla="*/ 1334 w 179165"/>
                <a:gd name="connsiteY0" fmla="*/ 49625 h 158019"/>
                <a:gd name="connsiteX1" fmla="*/ 0 w 179165"/>
                <a:gd name="connsiteY1" fmla="*/ 49530 h 158019"/>
                <a:gd name="connsiteX2" fmla="*/ 0 w 179165"/>
                <a:gd name="connsiteY2" fmla="*/ 158020 h 158019"/>
                <a:gd name="connsiteX3" fmla="*/ 33814 w 179165"/>
                <a:gd name="connsiteY3" fmla="*/ 158020 h 158019"/>
                <a:gd name="connsiteX4" fmla="*/ 179165 w 179165"/>
                <a:gd name="connsiteY4" fmla="*/ 0 h 158019"/>
                <a:gd name="connsiteX5" fmla="*/ 52388 w 179165"/>
                <a:gd name="connsiteY5" fmla="*/ 0 h 158019"/>
                <a:gd name="connsiteX6" fmla="*/ 1334 w 179165"/>
                <a:gd name="connsiteY6" fmla="*/ 49625 h 15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165" h="158019">
                  <a:moveTo>
                    <a:pt x="1334" y="49625"/>
                  </a:moveTo>
                  <a:cubicBezTo>
                    <a:pt x="858" y="49625"/>
                    <a:pt x="476" y="49530"/>
                    <a:pt x="0" y="49530"/>
                  </a:cubicBezTo>
                  <a:lnTo>
                    <a:pt x="0" y="158020"/>
                  </a:lnTo>
                  <a:lnTo>
                    <a:pt x="33814" y="158020"/>
                  </a:lnTo>
                  <a:lnTo>
                    <a:pt x="179165" y="0"/>
                  </a:lnTo>
                  <a:lnTo>
                    <a:pt x="52388" y="0"/>
                  </a:lnTo>
                  <a:cubicBezTo>
                    <a:pt x="51625" y="27432"/>
                    <a:pt x="29051" y="49625"/>
                    <a:pt x="1334" y="49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79F733B-068C-B39C-9C87-40E56FB2905F}"/>
                </a:ext>
              </a:extLst>
            </p:cNvPr>
            <p:cNvSpPr/>
            <p:nvPr/>
          </p:nvSpPr>
          <p:spPr>
            <a:xfrm>
              <a:off x="7884427" y="1672028"/>
              <a:ext cx="226885" cy="157924"/>
            </a:xfrm>
            <a:custGeom>
              <a:avLst/>
              <a:gdLst>
                <a:gd name="connsiteX0" fmla="*/ 226886 w 226885"/>
                <a:gd name="connsiteY0" fmla="*/ 0 h 157924"/>
                <a:gd name="connsiteX1" fmla="*/ 145352 w 226885"/>
                <a:gd name="connsiteY1" fmla="*/ 0 h 157924"/>
                <a:gd name="connsiteX2" fmla="*/ 0 w 226885"/>
                <a:gd name="connsiteY2" fmla="*/ 157925 h 157924"/>
                <a:gd name="connsiteX3" fmla="*/ 82296 w 226885"/>
                <a:gd name="connsiteY3" fmla="*/ 157925 h 15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885" h="157924">
                  <a:moveTo>
                    <a:pt x="226886" y="0"/>
                  </a:moveTo>
                  <a:lnTo>
                    <a:pt x="145352" y="0"/>
                  </a:lnTo>
                  <a:lnTo>
                    <a:pt x="0" y="157925"/>
                  </a:lnTo>
                  <a:lnTo>
                    <a:pt x="82296" y="1579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5236248-C4F5-A748-52C7-D355827A5A49}"/>
                </a:ext>
              </a:extLst>
            </p:cNvPr>
            <p:cNvSpPr/>
            <p:nvPr/>
          </p:nvSpPr>
          <p:spPr>
            <a:xfrm>
              <a:off x="7848137" y="1480480"/>
              <a:ext cx="242029" cy="114966"/>
            </a:xfrm>
            <a:custGeom>
              <a:avLst/>
              <a:gdLst>
                <a:gd name="connsiteX0" fmla="*/ 242030 w 242029"/>
                <a:gd name="connsiteY0" fmla="*/ 86582 h 114966"/>
                <a:gd name="connsiteX1" fmla="*/ 74962 w 242029"/>
                <a:gd name="connsiteY1" fmla="*/ 0 h 114966"/>
                <a:gd name="connsiteX2" fmla="*/ 0 w 242029"/>
                <a:gd name="connsiteY2" fmla="*/ 26860 h 114966"/>
                <a:gd name="connsiteX3" fmla="*/ 162782 w 242029"/>
                <a:gd name="connsiteY3" fmla="*/ 114967 h 11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29" h="114966">
                  <a:moveTo>
                    <a:pt x="242030" y="86582"/>
                  </a:moveTo>
                  <a:lnTo>
                    <a:pt x="74962" y="0"/>
                  </a:lnTo>
                  <a:lnTo>
                    <a:pt x="0" y="26860"/>
                  </a:lnTo>
                  <a:lnTo>
                    <a:pt x="162782" y="114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527557A-1067-8C03-4ACA-0641250C2567}"/>
                </a:ext>
              </a:extLst>
            </p:cNvPr>
            <p:cNvSpPr/>
            <p:nvPr/>
          </p:nvSpPr>
          <p:spPr>
            <a:xfrm>
              <a:off x="8273809" y="1332747"/>
              <a:ext cx="96678" cy="65436"/>
            </a:xfrm>
            <a:custGeom>
              <a:avLst/>
              <a:gdLst>
                <a:gd name="connsiteX0" fmla="*/ 76391 w 96678"/>
                <a:gd name="connsiteY0" fmla="*/ 8763 h 65436"/>
                <a:gd name="connsiteX1" fmla="*/ 69532 w 96678"/>
                <a:gd name="connsiteY1" fmla="*/ 1238 h 65436"/>
                <a:gd name="connsiteX2" fmla="*/ 63818 w 96678"/>
                <a:gd name="connsiteY2" fmla="*/ 0 h 65436"/>
                <a:gd name="connsiteX3" fmla="*/ 59341 w 96678"/>
                <a:gd name="connsiteY3" fmla="*/ 762 h 65436"/>
                <a:gd name="connsiteX4" fmla="*/ 0 w 96678"/>
                <a:gd name="connsiteY4" fmla="*/ 22003 h 65436"/>
                <a:gd name="connsiteX5" fmla="*/ 96678 w 96678"/>
                <a:gd name="connsiteY5" fmla="*/ 65437 h 65436"/>
                <a:gd name="connsiteX6" fmla="*/ 76391 w 96678"/>
                <a:gd name="connsiteY6" fmla="*/ 8763 h 65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678" h="65436">
                  <a:moveTo>
                    <a:pt x="76391" y="8763"/>
                  </a:moveTo>
                  <a:cubicBezTo>
                    <a:pt x="75152" y="5429"/>
                    <a:pt x="72771" y="2762"/>
                    <a:pt x="69532" y="1238"/>
                  </a:cubicBezTo>
                  <a:cubicBezTo>
                    <a:pt x="67723" y="381"/>
                    <a:pt x="65817" y="0"/>
                    <a:pt x="63818" y="0"/>
                  </a:cubicBezTo>
                  <a:cubicBezTo>
                    <a:pt x="62293" y="0"/>
                    <a:pt x="60770" y="286"/>
                    <a:pt x="59341" y="762"/>
                  </a:cubicBezTo>
                  <a:lnTo>
                    <a:pt x="0" y="22003"/>
                  </a:lnTo>
                  <a:lnTo>
                    <a:pt x="96678" y="65437"/>
                  </a:lnTo>
                  <a:lnTo>
                    <a:pt x="76391" y="87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3AF3332-C90C-FBD3-EF03-3F3D3A89CF73}"/>
                </a:ext>
              </a:extLst>
            </p:cNvPr>
            <p:cNvSpPr/>
            <p:nvPr/>
          </p:nvSpPr>
          <p:spPr>
            <a:xfrm>
              <a:off x="8161891" y="1364465"/>
              <a:ext cx="230409" cy="118967"/>
            </a:xfrm>
            <a:custGeom>
              <a:avLst/>
              <a:gdLst>
                <a:gd name="connsiteX0" fmla="*/ 230410 w 230409"/>
                <a:gd name="connsiteY0" fmla="*/ 94298 h 118967"/>
                <a:gd name="connsiteX1" fmla="*/ 217932 w 230409"/>
                <a:gd name="connsiteY1" fmla="*/ 59722 h 118967"/>
                <a:gd name="connsiteX2" fmla="*/ 84963 w 230409"/>
                <a:gd name="connsiteY2" fmla="*/ 0 h 118967"/>
                <a:gd name="connsiteX3" fmla="*/ 0 w 230409"/>
                <a:gd name="connsiteY3" fmla="*/ 30480 h 118967"/>
                <a:gd name="connsiteX4" fmla="*/ 161449 w 230409"/>
                <a:gd name="connsiteY4" fmla="*/ 118967 h 11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409" h="118967">
                  <a:moveTo>
                    <a:pt x="230410" y="94298"/>
                  </a:moveTo>
                  <a:lnTo>
                    <a:pt x="217932" y="59722"/>
                  </a:lnTo>
                  <a:lnTo>
                    <a:pt x="84963" y="0"/>
                  </a:lnTo>
                  <a:lnTo>
                    <a:pt x="0" y="30480"/>
                  </a:lnTo>
                  <a:lnTo>
                    <a:pt x="161449" y="1189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B9C652C-27F9-7429-0F5C-11EEE98ECC13}"/>
                </a:ext>
              </a:extLst>
            </p:cNvPr>
            <p:cNvSpPr/>
            <p:nvPr/>
          </p:nvSpPr>
          <p:spPr>
            <a:xfrm>
              <a:off x="7784078" y="1516389"/>
              <a:ext cx="201599" cy="129730"/>
            </a:xfrm>
            <a:custGeom>
              <a:avLst/>
              <a:gdLst>
                <a:gd name="connsiteX0" fmla="*/ 40818 w 201599"/>
                <a:gd name="connsiteY0" fmla="*/ 102965 h 129730"/>
                <a:gd name="connsiteX1" fmla="*/ 85490 w 201599"/>
                <a:gd name="connsiteY1" fmla="*/ 129730 h 129730"/>
                <a:gd name="connsiteX2" fmla="*/ 201600 w 201599"/>
                <a:gd name="connsiteY2" fmla="*/ 88106 h 129730"/>
                <a:gd name="connsiteX3" fmla="*/ 38913 w 201599"/>
                <a:gd name="connsiteY3" fmla="*/ 0 h 129730"/>
                <a:gd name="connsiteX4" fmla="*/ 8814 w 201599"/>
                <a:gd name="connsiteY4" fmla="*/ 10763 h 129730"/>
                <a:gd name="connsiteX5" fmla="*/ 1289 w 201599"/>
                <a:gd name="connsiteY5" fmla="*/ 17621 h 129730"/>
                <a:gd name="connsiteX6" fmla="*/ 813 w 201599"/>
                <a:gd name="connsiteY6" fmla="*/ 27813 h 129730"/>
                <a:gd name="connsiteX7" fmla="*/ 28340 w 201599"/>
                <a:gd name="connsiteY7" fmla="*/ 104584 h 129730"/>
                <a:gd name="connsiteX8" fmla="*/ 40818 w 201599"/>
                <a:gd name="connsiteY8" fmla="*/ 102965 h 12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599" h="129730">
                  <a:moveTo>
                    <a:pt x="40818" y="102965"/>
                  </a:moveTo>
                  <a:cubicBezTo>
                    <a:pt x="60153" y="102965"/>
                    <a:pt x="76822" y="113919"/>
                    <a:pt x="85490" y="129730"/>
                  </a:cubicBezTo>
                  <a:lnTo>
                    <a:pt x="201600" y="88106"/>
                  </a:lnTo>
                  <a:lnTo>
                    <a:pt x="38913" y="0"/>
                  </a:lnTo>
                  <a:lnTo>
                    <a:pt x="8814" y="10763"/>
                  </a:lnTo>
                  <a:cubicBezTo>
                    <a:pt x="5480" y="12002"/>
                    <a:pt x="2813" y="14383"/>
                    <a:pt x="1289" y="17621"/>
                  </a:cubicBezTo>
                  <a:cubicBezTo>
                    <a:pt x="-235" y="20860"/>
                    <a:pt x="-426" y="24479"/>
                    <a:pt x="813" y="27813"/>
                  </a:cubicBezTo>
                  <a:lnTo>
                    <a:pt x="28340" y="104584"/>
                  </a:lnTo>
                  <a:cubicBezTo>
                    <a:pt x="32340" y="103632"/>
                    <a:pt x="36532" y="102965"/>
                    <a:pt x="40818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C7FB8D9-758E-AF33-728D-EE39C366B635}"/>
                </a:ext>
              </a:extLst>
            </p:cNvPr>
            <p:cNvSpPr/>
            <p:nvPr/>
          </p:nvSpPr>
          <p:spPr>
            <a:xfrm>
              <a:off x="8062069" y="1403899"/>
              <a:ext cx="236219" cy="112680"/>
            </a:xfrm>
            <a:custGeom>
              <a:avLst/>
              <a:gdLst>
                <a:gd name="connsiteX0" fmla="*/ 236220 w 236219"/>
                <a:gd name="connsiteY0" fmla="*/ 88487 h 112680"/>
                <a:gd name="connsiteX1" fmla="*/ 74771 w 236219"/>
                <a:gd name="connsiteY1" fmla="*/ 0 h 112680"/>
                <a:gd name="connsiteX2" fmla="*/ 0 w 236219"/>
                <a:gd name="connsiteY2" fmla="*/ 26765 h 112680"/>
                <a:gd name="connsiteX3" fmla="*/ 168783 w 236219"/>
                <a:gd name="connsiteY3" fmla="*/ 112681 h 1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219" h="112680">
                  <a:moveTo>
                    <a:pt x="236220" y="88487"/>
                  </a:moveTo>
                  <a:lnTo>
                    <a:pt x="74771" y="0"/>
                  </a:lnTo>
                  <a:lnTo>
                    <a:pt x="0" y="26765"/>
                  </a:lnTo>
                  <a:lnTo>
                    <a:pt x="168783" y="112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17A0656D-D799-E9BC-E50D-EEE729386C36}"/>
                </a:ext>
              </a:extLst>
            </p:cNvPr>
            <p:cNvSpPr/>
            <p:nvPr/>
          </p:nvSpPr>
          <p:spPr>
            <a:xfrm>
              <a:off x="7948721" y="1439904"/>
              <a:ext cx="256317" cy="118014"/>
            </a:xfrm>
            <a:custGeom>
              <a:avLst/>
              <a:gdLst>
                <a:gd name="connsiteX0" fmla="*/ 256318 w 256317"/>
                <a:gd name="connsiteY0" fmla="*/ 85916 h 118014"/>
                <a:gd name="connsiteX1" fmla="*/ 87535 w 256317"/>
                <a:gd name="connsiteY1" fmla="*/ 0 h 118014"/>
                <a:gd name="connsiteX2" fmla="*/ 0 w 256317"/>
                <a:gd name="connsiteY2" fmla="*/ 31432 h 118014"/>
                <a:gd name="connsiteX3" fmla="*/ 166973 w 256317"/>
                <a:gd name="connsiteY3" fmla="*/ 118015 h 118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317" h="118014">
                  <a:moveTo>
                    <a:pt x="256318" y="85916"/>
                  </a:moveTo>
                  <a:lnTo>
                    <a:pt x="87535" y="0"/>
                  </a:lnTo>
                  <a:lnTo>
                    <a:pt x="0" y="31432"/>
                  </a:lnTo>
                  <a:lnTo>
                    <a:pt x="166973" y="1180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8B237F66-AA03-5F08-E5A7-3DB50233A635}"/>
                </a:ext>
              </a:extLst>
            </p:cNvPr>
            <p:cNvSpPr/>
            <p:nvPr/>
          </p:nvSpPr>
          <p:spPr>
            <a:xfrm>
              <a:off x="7793654" y="1639262"/>
              <a:ext cx="62483" cy="62484"/>
            </a:xfrm>
            <a:custGeom>
              <a:avLst/>
              <a:gdLst>
                <a:gd name="connsiteX0" fmla="*/ 62484 w 62483"/>
                <a:gd name="connsiteY0" fmla="*/ 31242 h 62484"/>
                <a:gd name="connsiteX1" fmla="*/ 31241 w 62483"/>
                <a:gd name="connsiteY1" fmla="*/ 62484 h 62484"/>
                <a:gd name="connsiteX2" fmla="*/ -1 w 62483"/>
                <a:gd name="connsiteY2" fmla="*/ 31242 h 62484"/>
                <a:gd name="connsiteX3" fmla="*/ 31241 w 62483"/>
                <a:gd name="connsiteY3" fmla="*/ 0 h 62484"/>
                <a:gd name="connsiteX4" fmla="*/ 62484 w 62483"/>
                <a:gd name="connsiteY4" fmla="*/ 31242 h 62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83" h="62484">
                  <a:moveTo>
                    <a:pt x="62484" y="31242"/>
                  </a:moveTo>
                  <a:cubicBezTo>
                    <a:pt x="62484" y="48497"/>
                    <a:pt x="48496" y="62484"/>
                    <a:pt x="31241" y="62484"/>
                  </a:cubicBezTo>
                  <a:cubicBezTo>
                    <a:pt x="13987" y="62484"/>
                    <a:pt x="-1" y="48497"/>
                    <a:pt x="-1" y="31242"/>
                  </a:cubicBezTo>
                  <a:cubicBezTo>
                    <a:pt x="-1" y="13988"/>
                    <a:pt x="13987" y="0"/>
                    <a:pt x="31241" y="0"/>
                  </a:cubicBezTo>
                  <a:cubicBezTo>
                    <a:pt x="48496" y="0"/>
                    <a:pt x="62484" y="13988"/>
                    <a:pt x="62484" y="31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7" name="Picture 36" descr="A red and black logo&#10;&#10;Description automatically generated">
            <a:extLst>
              <a:ext uri="{FF2B5EF4-FFF2-40B4-BE49-F238E27FC236}">
                <a16:creationId xmlns:a16="http://schemas.microsoft.com/office/drawing/2014/main" id="{14EC6678-AC0D-37C7-9A47-2747CE9B5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74" y="94660"/>
            <a:ext cx="1609725" cy="1095375"/>
          </a:xfrm>
          <a:prstGeom prst="rect">
            <a:avLst/>
          </a:prstGeom>
        </p:spPr>
      </p:pic>
      <p:pic>
        <p:nvPicPr>
          <p:cNvPr id="38" name="Picture 37" descr="A red and black logo&#10;&#10;Description automatically generated">
            <a:extLst>
              <a:ext uri="{FF2B5EF4-FFF2-40B4-BE49-F238E27FC236}">
                <a16:creationId xmlns:a16="http://schemas.microsoft.com/office/drawing/2014/main" id="{9132DF5B-5836-1C86-B1C7-4122E4681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617" y="94660"/>
            <a:ext cx="1609725" cy="1095375"/>
          </a:xfrm>
          <a:prstGeom prst="rect">
            <a:avLst/>
          </a:prstGeom>
        </p:spPr>
      </p:pic>
      <p:pic>
        <p:nvPicPr>
          <p:cNvPr id="3" name="Picture 2" descr="A red and black pictograms of people&#10;&#10;Description automatically generated">
            <a:extLst>
              <a:ext uri="{FF2B5EF4-FFF2-40B4-BE49-F238E27FC236}">
                <a16:creationId xmlns:a16="http://schemas.microsoft.com/office/drawing/2014/main" id="{139DDECB-97B0-AB0A-E054-6039E8BD7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963" y="4540196"/>
            <a:ext cx="803171" cy="554813"/>
          </a:xfrm>
          <a:prstGeom prst="rect">
            <a:avLst/>
          </a:prstGeom>
        </p:spPr>
      </p:pic>
      <p:pic>
        <p:nvPicPr>
          <p:cNvPr id="40" name="Picture 39" descr="A white building with columns&#10;&#10;Description automatically generated">
            <a:extLst>
              <a:ext uri="{FF2B5EF4-FFF2-40B4-BE49-F238E27FC236}">
                <a16:creationId xmlns:a16="http://schemas.microsoft.com/office/drawing/2014/main" id="{AB4108FF-0AB9-8276-61FF-E433351C73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259" y="3716796"/>
            <a:ext cx="663918" cy="5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6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47226-D2F1-4560-9C7C-7E79FBE2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616" y="159519"/>
            <a:ext cx="8009944" cy="439200"/>
          </a:xfrm>
          <a:solidFill>
            <a:schemeClr val="bg1"/>
          </a:solidFill>
        </p:spPr>
        <p:txBody>
          <a:bodyPr/>
          <a:lstStyle/>
          <a:p>
            <a:r>
              <a:rPr lang="en-US" sz="1950" dirty="0">
                <a:solidFill>
                  <a:srgbClr val="C00000"/>
                </a:solidFill>
              </a:rPr>
              <a:t>Survey Themes</a:t>
            </a:r>
            <a:endParaRPr lang="en-IN" sz="1950" dirty="0">
              <a:solidFill>
                <a:srgbClr val="C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0532F4-A9CA-4496-AFB3-F96EF1D8E317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0" y="135761"/>
            <a:ext cx="7818211" cy="6858000"/>
            <a:chOff x="343359" y="340372"/>
            <a:chExt cx="7839020" cy="6876252"/>
          </a:xfrm>
        </p:grpSpPr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8107A309-0815-4B32-BB37-292C0B7608AF}"/>
                </a:ext>
              </a:extLst>
            </p:cNvPr>
            <p:cNvSpPr/>
            <p:nvPr/>
          </p:nvSpPr>
          <p:spPr bwMode="auto">
            <a:xfrm>
              <a:off x="479271" y="340372"/>
              <a:ext cx="2944799" cy="6876252"/>
            </a:xfrm>
            <a:prstGeom prst="arc">
              <a:avLst>
                <a:gd name="adj1" fmla="val 17283848"/>
                <a:gd name="adj2" fmla="val 4333919"/>
              </a:avLst>
            </a:prstGeom>
            <a:noFill/>
            <a:ln w="28575" cap="rnd">
              <a:solidFill>
                <a:schemeClr val="tx1"/>
              </a:solidFill>
            </a:ln>
          </p:spPr>
          <p:txBody>
            <a:bodyPr rtlCol="0" anchor="ctr"/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56D052-AC54-4BFB-8BF1-297EC0CBBA71}"/>
                </a:ext>
              </a:extLst>
            </p:cNvPr>
            <p:cNvSpPr/>
            <p:nvPr/>
          </p:nvSpPr>
          <p:spPr bwMode="auto">
            <a:xfrm>
              <a:off x="3042959" y="1624467"/>
              <a:ext cx="165673" cy="165673"/>
            </a:xfrm>
            <a:prstGeom prst="ellipse">
              <a:avLst/>
            </a:prstGeom>
            <a:solidFill>
              <a:srgbClr val="FA000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8DF8255-7D0B-41BC-9A5A-2676A89FD4ED}"/>
                </a:ext>
              </a:extLst>
            </p:cNvPr>
            <p:cNvSpPr/>
            <p:nvPr/>
          </p:nvSpPr>
          <p:spPr bwMode="auto">
            <a:xfrm>
              <a:off x="3220154" y="2294457"/>
              <a:ext cx="165673" cy="1656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203686C-D5AA-4822-BEB6-714A782B96DB}"/>
                </a:ext>
              </a:extLst>
            </p:cNvPr>
            <p:cNvSpPr/>
            <p:nvPr/>
          </p:nvSpPr>
          <p:spPr bwMode="auto">
            <a:xfrm>
              <a:off x="3323401" y="3043041"/>
              <a:ext cx="165673" cy="1656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B44BE32-47F6-4A24-9CC2-4012EC662387}"/>
                </a:ext>
              </a:extLst>
            </p:cNvPr>
            <p:cNvSpPr/>
            <p:nvPr/>
          </p:nvSpPr>
          <p:spPr bwMode="auto">
            <a:xfrm>
              <a:off x="3350161" y="3651695"/>
              <a:ext cx="165673" cy="16567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0435BE4-4EDD-4901-A5ED-91C2CDED53FE}"/>
                </a:ext>
              </a:extLst>
            </p:cNvPr>
            <p:cNvSpPr/>
            <p:nvPr/>
          </p:nvSpPr>
          <p:spPr bwMode="auto">
            <a:xfrm>
              <a:off x="3331782" y="4364955"/>
              <a:ext cx="165673" cy="1656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5AAA0C8-1CE6-41AC-B24B-A148C32A66E2}"/>
                </a:ext>
              </a:extLst>
            </p:cNvPr>
            <p:cNvSpPr/>
            <p:nvPr/>
          </p:nvSpPr>
          <p:spPr bwMode="auto">
            <a:xfrm>
              <a:off x="3202993" y="5099749"/>
              <a:ext cx="165673" cy="1656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6E7F1DE-2487-4E1E-918E-FBE7CBE47AA4}"/>
                </a:ext>
              </a:extLst>
            </p:cNvPr>
            <p:cNvSpPr/>
            <p:nvPr/>
          </p:nvSpPr>
          <p:spPr bwMode="auto">
            <a:xfrm>
              <a:off x="3042959" y="5782378"/>
              <a:ext cx="165673" cy="16567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raphic 11">
              <a:extLst>
                <a:ext uri="{FF2B5EF4-FFF2-40B4-BE49-F238E27FC236}">
                  <a16:creationId xmlns:a16="http://schemas.microsoft.com/office/drawing/2014/main" id="{9348C67D-7332-415E-8D4C-627342C25AB9}"/>
                </a:ext>
              </a:extLst>
            </p:cNvPr>
            <p:cNvSpPr/>
            <p:nvPr/>
          </p:nvSpPr>
          <p:spPr>
            <a:xfrm>
              <a:off x="3302990" y="1431288"/>
              <a:ext cx="1149638" cy="537345"/>
            </a:xfrm>
            <a:custGeom>
              <a:avLst/>
              <a:gdLst>
                <a:gd name="connsiteX0" fmla="*/ 669465 w 3618404"/>
                <a:gd name="connsiteY0" fmla="*/ 0 h 1691258"/>
                <a:gd name="connsiteX1" fmla="*/ 515636 w 3618404"/>
                <a:gd name="connsiteY1" fmla="*/ 78105 h 1691258"/>
                <a:gd name="connsiteX2" fmla="*/ 36719 w 3618404"/>
                <a:gd name="connsiteY2" fmla="*/ 733235 h 1691258"/>
                <a:gd name="connsiteX3" fmla="*/ 36719 w 3618404"/>
                <a:gd name="connsiteY3" fmla="*/ 958025 h 1691258"/>
                <a:gd name="connsiteX4" fmla="*/ 515636 w 3618404"/>
                <a:gd name="connsiteY4" fmla="*/ 1613154 h 1691258"/>
                <a:gd name="connsiteX5" fmla="*/ 669465 w 3618404"/>
                <a:gd name="connsiteY5" fmla="*/ 1691259 h 1691258"/>
                <a:gd name="connsiteX6" fmla="*/ 3427905 w 3618404"/>
                <a:gd name="connsiteY6" fmla="*/ 1691259 h 1691258"/>
                <a:gd name="connsiteX7" fmla="*/ 3618405 w 3618404"/>
                <a:gd name="connsiteY7" fmla="*/ 1500759 h 1691258"/>
                <a:gd name="connsiteX8" fmla="*/ 3618405 w 3618404"/>
                <a:gd name="connsiteY8" fmla="*/ 190500 h 1691258"/>
                <a:gd name="connsiteX9" fmla="*/ 3427905 w 3618404"/>
                <a:gd name="connsiteY9" fmla="*/ 0 h 1691258"/>
                <a:gd name="connsiteX10" fmla="*/ 669465 w 3618404"/>
                <a:gd name="connsiteY10" fmla="*/ 0 h 16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404" h="1691258">
                  <a:moveTo>
                    <a:pt x="669465" y="0"/>
                  </a:moveTo>
                  <a:cubicBezTo>
                    <a:pt x="608600" y="0"/>
                    <a:pt x="551545" y="29051"/>
                    <a:pt x="515636" y="78105"/>
                  </a:cubicBezTo>
                  <a:lnTo>
                    <a:pt x="36719" y="733235"/>
                  </a:lnTo>
                  <a:cubicBezTo>
                    <a:pt x="-12240" y="800195"/>
                    <a:pt x="-12240" y="891064"/>
                    <a:pt x="36719" y="958025"/>
                  </a:cubicBezTo>
                  <a:lnTo>
                    <a:pt x="515636" y="1613154"/>
                  </a:lnTo>
                  <a:cubicBezTo>
                    <a:pt x="551545" y="1662208"/>
                    <a:pt x="608600" y="1691259"/>
                    <a:pt x="669465" y="1691259"/>
                  </a:cubicBezTo>
                  <a:lnTo>
                    <a:pt x="3427905" y="1691259"/>
                  </a:lnTo>
                  <a:cubicBezTo>
                    <a:pt x="3533156" y="1691259"/>
                    <a:pt x="3618405" y="1606010"/>
                    <a:pt x="3618405" y="1500759"/>
                  </a:cubicBezTo>
                  <a:lnTo>
                    <a:pt x="3618405" y="190500"/>
                  </a:lnTo>
                  <a:cubicBezTo>
                    <a:pt x="3618405" y="85249"/>
                    <a:pt x="3533156" y="0"/>
                    <a:pt x="3427905" y="0"/>
                  </a:cubicBezTo>
                  <a:lnTo>
                    <a:pt x="669465" y="0"/>
                  </a:lnTo>
                  <a:close/>
                </a:path>
              </a:pathLst>
            </a:custGeom>
            <a:solidFill>
              <a:srgbClr val="FA0000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Graphic 11">
              <a:extLst>
                <a:ext uri="{FF2B5EF4-FFF2-40B4-BE49-F238E27FC236}">
                  <a16:creationId xmlns:a16="http://schemas.microsoft.com/office/drawing/2014/main" id="{FCF8C414-8299-433A-9337-93D4D12D3A8F}"/>
                </a:ext>
              </a:extLst>
            </p:cNvPr>
            <p:cNvSpPr/>
            <p:nvPr/>
          </p:nvSpPr>
          <p:spPr>
            <a:xfrm>
              <a:off x="3469959" y="2104652"/>
              <a:ext cx="1149638" cy="537345"/>
            </a:xfrm>
            <a:custGeom>
              <a:avLst/>
              <a:gdLst>
                <a:gd name="connsiteX0" fmla="*/ 669465 w 3618404"/>
                <a:gd name="connsiteY0" fmla="*/ 0 h 1691258"/>
                <a:gd name="connsiteX1" fmla="*/ 515636 w 3618404"/>
                <a:gd name="connsiteY1" fmla="*/ 78105 h 1691258"/>
                <a:gd name="connsiteX2" fmla="*/ 36719 w 3618404"/>
                <a:gd name="connsiteY2" fmla="*/ 733235 h 1691258"/>
                <a:gd name="connsiteX3" fmla="*/ 36719 w 3618404"/>
                <a:gd name="connsiteY3" fmla="*/ 958025 h 1691258"/>
                <a:gd name="connsiteX4" fmla="*/ 515636 w 3618404"/>
                <a:gd name="connsiteY4" fmla="*/ 1613154 h 1691258"/>
                <a:gd name="connsiteX5" fmla="*/ 669465 w 3618404"/>
                <a:gd name="connsiteY5" fmla="*/ 1691259 h 1691258"/>
                <a:gd name="connsiteX6" fmla="*/ 3427905 w 3618404"/>
                <a:gd name="connsiteY6" fmla="*/ 1691259 h 1691258"/>
                <a:gd name="connsiteX7" fmla="*/ 3618405 w 3618404"/>
                <a:gd name="connsiteY7" fmla="*/ 1500759 h 1691258"/>
                <a:gd name="connsiteX8" fmla="*/ 3618405 w 3618404"/>
                <a:gd name="connsiteY8" fmla="*/ 190500 h 1691258"/>
                <a:gd name="connsiteX9" fmla="*/ 3427905 w 3618404"/>
                <a:gd name="connsiteY9" fmla="*/ 0 h 1691258"/>
                <a:gd name="connsiteX10" fmla="*/ 669465 w 3618404"/>
                <a:gd name="connsiteY10" fmla="*/ 0 h 16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404" h="1691258">
                  <a:moveTo>
                    <a:pt x="669465" y="0"/>
                  </a:moveTo>
                  <a:cubicBezTo>
                    <a:pt x="608600" y="0"/>
                    <a:pt x="551545" y="29051"/>
                    <a:pt x="515636" y="78105"/>
                  </a:cubicBezTo>
                  <a:lnTo>
                    <a:pt x="36719" y="733235"/>
                  </a:lnTo>
                  <a:cubicBezTo>
                    <a:pt x="-12240" y="800195"/>
                    <a:pt x="-12240" y="891064"/>
                    <a:pt x="36719" y="958025"/>
                  </a:cubicBezTo>
                  <a:lnTo>
                    <a:pt x="515636" y="1613154"/>
                  </a:lnTo>
                  <a:cubicBezTo>
                    <a:pt x="551545" y="1662208"/>
                    <a:pt x="608600" y="1691259"/>
                    <a:pt x="669465" y="1691259"/>
                  </a:cubicBezTo>
                  <a:lnTo>
                    <a:pt x="3427905" y="1691259"/>
                  </a:lnTo>
                  <a:cubicBezTo>
                    <a:pt x="3533156" y="1691259"/>
                    <a:pt x="3618405" y="1606010"/>
                    <a:pt x="3618405" y="1500759"/>
                  </a:cubicBezTo>
                  <a:lnTo>
                    <a:pt x="3618405" y="190500"/>
                  </a:lnTo>
                  <a:cubicBezTo>
                    <a:pt x="3618405" y="85249"/>
                    <a:pt x="3533156" y="0"/>
                    <a:pt x="3427905" y="0"/>
                  </a:cubicBezTo>
                  <a:lnTo>
                    <a:pt x="66946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Graphic 11">
              <a:extLst>
                <a:ext uri="{FF2B5EF4-FFF2-40B4-BE49-F238E27FC236}">
                  <a16:creationId xmlns:a16="http://schemas.microsoft.com/office/drawing/2014/main" id="{172A49F6-2454-4D7E-9498-DB856804B513}"/>
                </a:ext>
              </a:extLst>
            </p:cNvPr>
            <p:cNvSpPr/>
            <p:nvPr/>
          </p:nvSpPr>
          <p:spPr>
            <a:xfrm>
              <a:off x="3559982" y="2816694"/>
              <a:ext cx="1149638" cy="537345"/>
            </a:xfrm>
            <a:custGeom>
              <a:avLst/>
              <a:gdLst>
                <a:gd name="connsiteX0" fmla="*/ 669465 w 3618404"/>
                <a:gd name="connsiteY0" fmla="*/ 0 h 1691258"/>
                <a:gd name="connsiteX1" fmla="*/ 515636 w 3618404"/>
                <a:gd name="connsiteY1" fmla="*/ 78105 h 1691258"/>
                <a:gd name="connsiteX2" fmla="*/ 36719 w 3618404"/>
                <a:gd name="connsiteY2" fmla="*/ 733235 h 1691258"/>
                <a:gd name="connsiteX3" fmla="*/ 36719 w 3618404"/>
                <a:gd name="connsiteY3" fmla="*/ 958025 h 1691258"/>
                <a:gd name="connsiteX4" fmla="*/ 515636 w 3618404"/>
                <a:gd name="connsiteY4" fmla="*/ 1613154 h 1691258"/>
                <a:gd name="connsiteX5" fmla="*/ 669465 w 3618404"/>
                <a:gd name="connsiteY5" fmla="*/ 1691259 h 1691258"/>
                <a:gd name="connsiteX6" fmla="*/ 3427905 w 3618404"/>
                <a:gd name="connsiteY6" fmla="*/ 1691259 h 1691258"/>
                <a:gd name="connsiteX7" fmla="*/ 3618405 w 3618404"/>
                <a:gd name="connsiteY7" fmla="*/ 1500759 h 1691258"/>
                <a:gd name="connsiteX8" fmla="*/ 3618405 w 3618404"/>
                <a:gd name="connsiteY8" fmla="*/ 190500 h 1691258"/>
                <a:gd name="connsiteX9" fmla="*/ 3427905 w 3618404"/>
                <a:gd name="connsiteY9" fmla="*/ 0 h 1691258"/>
                <a:gd name="connsiteX10" fmla="*/ 669465 w 3618404"/>
                <a:gd name="connsiteY10" fmla="*/ 0 h 16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404" h="1691258">
                  <a:moveTo>
                    <a:pt x="669465" y="0"/>
                  </a:moveTo>
                  <a:cubicBezTo>
                    <a:pt x="608600" y="0"/>
                    <a:pt x="551545" y="29051"/>
                    <a:pt x="515636" y="78105"/>
                  </a:cubicBezTo>
                  <a:lnTo>
                    <a:pt x="36719" y="733235"/>
                  </a:lnTo>
                  <a:cubicBezTo>
                    <a:pt x="-12240" y="800195"/>
                    <a:pt x="-12240" y="891064"/>
                    <a:pt x="36719" y="958025"/>
                  </a:cubicBezTo>
                  <a:lnTo>
                    <a:pt x="515636" y="1613154"/>
                  </a:lnTo>
                  <a:cubicBezTo>
                    <a:pt x="551545" y="1662208"/>
                    <a:pt x="608600" y="1691259"/>
                    <a:pt x="669465" y="1691259"/>
                  </a:cubicBezTo>
                  <a:lnTo>
                    <a:pt x="3427905" y="1691259"/>
                  </a:lnTo>
                  <a:cubicBezTo>
                    <a:pt x="3533156" y="1691259"/>
                    <a:pt x="3618405" y="1606010"/>
                    <a:pt x="3618405" y="1500759"/>
                  </a:cubicBezTo>
                  <a:lnTo>
                    <a:pt x="3618405" y="190500"/>
                  </a:lnTo>
                  <a:cubicBezTo>
                    <a:pt x="3618405" y="85249"/>
                    <a:pt x="3533156" y="0"/>
                    <a:pt x="3427905" y="0"/>
                  </a:cubicBezTo>
                  <a:lnTo>
                    <a:pt x="6694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Graphic 11">
              <a:extLst>
                <a:ext uri="{FF2B5EF4-FFF2-40B4-BE49-F238E27FC236}">
                  <a16:creationId xmlns:a16="http://schemas.microsoft.com/office/drawing/2014/main" id="{695D1955-6F1E-4CE1-AE76-27CB75035400}"/>
                </a:ext>
              </a:extLst>
            </p:cNvPr>
            <p:cNvSpPr/>
            <p:nvPr/>
          </p:nvSpPr>
          <p:spPr>
            <a:xfrm>
              <a:off x="3556479" y="3515634"/>
              <a:ext cx="1149638" cy="537345"/>
            </a:xfrm>
            <a:custGeom>
              <a:avLst/>
              <a:gdLst>
                <a:gd name="connsiteX0" fmla="*/ 669465 w 3618404"/>
                <a:gd name="connsiteY0" fmla="*/ 0 h 1691258"/>
                <a:gd name="connsiteX1" fmla="*/ 515636 w 3618404"/>
                <a:gd name="connsiteY1" fmla="*/ 78105 h 1691258"/>
                <a:gd name="connsiteX2" fmla="*/ 36719 w 3618404"/>
                <a:gd name="connsiteY2" fmla="*/ 733235 h 1691258"/>
                <a:gd name="connsiteX3" fmla="*/ 36719 w 3618404"/>
                <a:gd name="connsiteY3" fmla="*/ 958025 h 1691258"/>
                <a:gd name="connsiteX4" fmla="*/ 515636 w 3618404"/>
                <a:gd name="connsiteY4" fmla="*/ 1613154 h 1691258"/>
                <a:gd name="connsiteX5" fmla="*/ 669465 w 3618404"/>
                <a:gd name="connsiteY5" fmla="*/ 1691259 h 1691258"/>
                <a:gd name="connsiteX6" fmla="*/ 3427905 w 3618404"/>
                <a:gd name="connsiteY6" fmla="*/ 1691259 h 1691258"/>
                <a:gd name="connsiteX7" fmla="*/ 3618405 w 3618404"/>
                <a:gd name="connsiteY7" fmla="*/ 1500759 h 1691258"/>
                <a:gd name="connsiteX8" fmla="*/ 3618405 w 3618404"/>
                <a:gd name="connsiteY8" fmla="*/ 190500 h 1691258"/>
                <a:gd name="connsiteX9" fmla="*/ 3427905 w 3618404"/>
                <a:gd name="connsiteY9" fmla="*/ 0 h 1691258"/>
                <a:gd name="connsiteX10" fmla="*/ 669465 w 3618404"/>
                <a:gd name="connsiteY10" fmla="*/ 0 h 16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404" h="1691258">
                  <a:moveTo>
                    <a:pt x="669465" y="0"/>
                  </a:moveTo>
                  <a:cubicBezTo>
                    <a:pt x="608600" y="0"/>
                    <a:pt x="551545" y="29051"/>
                    <a:pt x="515636" y="78105"/>
                  </a:cubicBezTo>
                  <a:lnTo>
                    <a:pt x="36719" y="733235"/>
                  </a:lnTo>
                  <a:cubicBezTo>
                    <a:pt x="-12240" y="800195"/>
                    <a:pt x="-12240" y="891064"/>
                    <a:pt x="36719" y="958025"/>
                  </a:cubicBezTo>
                  <a:lnTo>
                    <a:pt x="515636" y="1613154"/>
                  </a:lnTo>
                  <a:cubicBezTo>
                    <a:pt x="551545" y="1662208"/>
                    <a:pt x="608600" y="1691259"/>
                    <a:pt x="669465" y="1691259"/>
                  </a:cubicBezTo>
                  <a:lnTo>
                    <a:pt x="3427905" y="1691259"/>
                  </a:lnTo>
                  <a:cubicBezTo>
                    <a:pt x="3533156" y="1691259"/>
                    <a:pt x="3618405" y="1606010"/>
                    <a:pt x="3618405" y="1500759"/>
                  </a:cubicBezTo>
                  <a:lnTo>
                    <a:pt x="3618405" y="190500"/>
                  </a:lnTo>
                  <a:cubicBezTo>
                    <a:pt x="3618405" y="85249"/>
                    <a:pt x="3533156" y="0"/>
                    <a:pt x="3427905" y="0"/>
                  </a:cubicBezTo>
                  <a:lnTo>
                    <a:pt x="669465" y="0"/>
                  </a:ln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Graphic 11">
              <a:extLst>
                <a:ext uri="{FF2B5EF4-FFF2-40B4-BE49-F238E27FC236}">
                  <a16:creationId xmlns:a16="http://schemas.microsoft.com/office/drawing/2014/main" id="{8CEE7014-1145-4829-8E32-1F3A1C98E03E}"/>
                </a:ext>
              </a:extLst>
            </p:cNvPr>
            <p:cNvSpPr/>
            <p:nvPr/>
          </p:nvSpPr>
          <p:spPr>
            <a:xfrm>
              <a:off x="3556479" y="4192341"/>
              <a:ext cx="1149638" cy="537345"/>
            </a:xfrm>
            <a:custGeom>
              <a:avLst/>
              <a:gdLst>
                <a:gd name="connsiteX0" fmla="*/ 669465 w 3618404"/>
                <a:gd name="connsiteY0" fmla="*/ 0 h 1691258"/>
                <a:gd name="connsiteX1" fmla="*/ 515636 w 3618404"/>
                <a:gd name="connsiteY1" fmla="*/ 78105 h 1691258"/>
                <a:gd name="connsiteX2" fmla="*/ 36719 w 3618404"/>
                <a:gd name="connsiteY2" fmla="*/ 733235 h 1691258"/>
                <a:gd name="connsiteX3" fmla="*/ 36719 w 3618404"/>
                <a:gd name="connsiteY3" fmla="*/ 958025 h 1691258"/>
                <a:gd name="connsiteX4" fmla="*/ 515636 w 3618404"/>
                <a:gd name="connsiteY4" fmla="*/ 1613154 h 1691258"/>
                <a:gd name="connsiteX5" fmla="*/ 669465 w 3618404"/>
                <a:gd name="connsiteY5" fmla="*/ 1691259 h 1691258"/>
                <a:gd name="connsiteX6" fmla="*/ 3427905 w 3618404"/>
                <a:gd name="connsiteY6" fmla="*/ 1691259 h 1691258"/>
                <a:gd name="connsiteX7" fmla="*/ 3618405 w 3618404"/>
                <a:gd name="connsiteY7" fmla="*/ 1500759 h 1691258"/>
                <a:gd name="connsiteX8" fmla="*/ 3618405 w 3618404"/>
                <a:gd name="connsiteY8" fmla="*/ 190500 h 1691258"/>
                <a:gd name="connsiteX9" fmla="*/ 3427905 w 3618404"/>
                <a:gd name="connsiteY9" fmla="*/ 0 h 1691258"/>
                <a:gd name="connsiteX10" fmla="*/ 669465 w 3618404"/>
                <a:gd name="connsiteY10" fmla="*/ 0 h 16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404" h="1691258">
                  <a:moveTo>
                    <a:pt x="669465" y="0"/>
                  </a:moveTo>
                  <a:cubicBezTo>
                    <a:pt x="608600" y="0"/>
                    <a:pt x="551545" y="29051"/>
                    <a:pt x="515636" y="78105"/>
                  </a:cubicBezTo>
                  <a:lnTo>
                    <a:pt x="36719" y="733235"/>
                  </a:lnTo>
                  <a:cubicBezTo>
                    <a:pt x="-12240" y="800195"/>
                    <a:pt x="-12240" y="891064"/>
                    <a:pt x="36719" y="958025"/>
                  </a:cubicBezTo>
                  <a:lnTo>
                    <a:pt x="515636" y="1613154"/>
                  </a:lnTo>
                  <a:cubicBezTo>
                    <a:pt x="551545" y="1662208"/>
                    <a:pt x="608600" y="1691259"/>
                    <a:pt x="669465" y="1691259"/>
                  </a:cubicBezTo>
                  <a:lnTo>
                    <a:pt x="3427905" y="1691259"/>
                  </a:lnTo>
                  <a:cubicBezTo>
                    <a:pt x="3533156" y="1691259"/>
                    <a:pt x="3618405" y="1606010"/>
                    <a:pt x="3618405" y="1500759"/>
                  </a:cubicBezTo>
                  <a:lnTo>
                    <a:pt x="3618405" y="190500"/>
                  </a:lnTo>
                  <a:cubicBezTo>
                    <a:pt x="3618405" y="85249"/>
                    <a:pt x="3533156" y="0"/>
                    <a:pt x="3427905" y="0"/>
                  </a:cubicBezTo>
                  <a:lnTo>
                    <a:pt x="6694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Graphic 11">
              <a:extLst>
                <a:ext uri="{FF2B5EF4-FFF2-40B4-BE49-F238E27FC236}">
                  <a16:creationId xmlns:a16="http://schemas.microsoft.com/office/drawing/2014/main" id="{C3A846CA-A50B-4E09-9F40-3E1B7A14FFD3}"/>
                </a:ext>
              </a:extLst>
            </p:cNvPr>
            <p:cNvSpPr/>
            <p:nvPr/>
          </p:nvSpPr>
          <p:spPr>
            <a:xfrm>
              <a:off x="3399699" y="4904383"/>
              <a:ext cx="1149638" cy="537345"/>
            </a:xfrm>
            <a:custGeom>
              <a:avLst/>
              <a:gdLst>
                <a:gd name="connsiteX0" fmla="*/ 669465 w 3618404"/>
                <a:gd name="connsiteY0" fmla="*/ 0 h 1691258"/>
                <a:gd name="connsiteX1" fmla="*/ 515636 w 3618404"/>
                <a:gd name="connsiteY1" fmla="*/ 78105 h 1691258"/>
                <a:gd name="connsiteX2" fmla="*/ 36719 w 3618404"/>
                <a:gd name="connsiteY2" fmla="*/ 733235 h 1691258"/>
                <a:gd name="connsiteX3" fmla="*/ 36719 w 3618404"/>
                <a:gd name="connsiteY3" fmla="*/ 958025 h 1691258"/>
                <a:gd name="connsiteX4" fmla="*/ 515636 w 3618404"/>
                <a:gd name="connsiteY4" fmla="*/ 1613154 h 1691258"/>
                <a:gd name="connsiteX5" fmla="*/ 669465 w 3618404"/>
                <a:gd name="connsiteY5" fmla="*/ 1691259 h 1691258"/>
                <a:gd name="connsiteX6" fmla="*/ 3427905 w 3618404"/>
                <a:gd name="connsiteY6" fmla="*/ 1691259 h 1691258"/>
                <a:gd name="connsiteX7" fmla="*/ 3618405 w 3618404"/>
                <a:gd name="connsiteY7" fmla="*/ 1500759 h 1691258"/>
                <a:gd name="connsiteX8" fmla="*/ 3618405 w 3618404"/>
                <a:gd name="connsiteY8" fmla="*/ 190500 h 1691258"/>
                <a:gd name="connsiteX9" fmla="*/ 3427905 w 3618404"/>
                <a:gd name="connsiteY9" fmla="*/ 0 h 1691258"/>
                <a:gd name="connsiteX10" fmla="*/ 669465 w 3618404"/>
                <a:gd name="connsiteY10" fmla="*/ 0 h 16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404" h="1691258">
                  <a:moveTo>
                    <a:pt x="669465" y="0"/>
                  </a:moveTo>
                  <a:cubicBezTo>
                    <a:pt x="608600" y="0"/>
                    <a:pt x="551545" y="29051"/>
                    <a:pt x="515636" y="78105"/>
                  </a:cubicBezTo>
                  <a:lnTo>
                    <a:pt x="36719" y="733235"/>
                  </a:lnTo>
                  <a:cubicBezTo>
                    <a:pt x="-12240" y="800195"/>
                    <a:pt x="-12240" y="891064"/>
                    <a:pt x="36719" y="958025"/>
                  </a:cubicBezTo>
                  <a:lnTo>
                    <a:pt x="515636" y="1613154"/>
                  </a:lnTo>
                  <a:cubicBezTo>
                    <a:pt x="551545" y="1662208"/>
                    <a:pt x="608600" y="1691259"/>
                    <a:pt x="669465" y="1691259"/>
                  </a:cubicBezTo>
                  <a:lnTo>
                    <a:pt x="3427905" y="1691259"/>
                  </a:lnTo>
                  <a:cubicBezTo>
                    <a:pt x="3533156" y="1691259"/>
                    <a:pt x="3618405" y="1606010"/>
                    <a:pt x="3618405" y="1500759"/>
                  </a:cubicBezTo>
                  <a:lnTo>
                    <a:pt x="3618405" y="190500"/>
                  </a:lnTo>
                  <a:cubicBezTo>
                    <a:pt x="3618405" y="85249"/>
                    <a:pt x="3533156" y="0"/>
                    <a:pt x="3427905" y="0"/>
                  </a:cubicBezTo>
                  <a:lnTo>
                    <a:pt x="669465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Graphic 11">
              <a:extLst>
                <a:ext uri="{FF2B5EF4-FFF2-40B4-BE49-F238E27FC236}">
                  <a16:creationId xmlns:a16="http://schemas.microsoft.com/office/drawing/2014/main" id="{49B618F9-D9C6-41ED-8894-64CE6626BCB8}"/>
                </a:ext>
              </a:extLst>
            </p:cNvPr>
            <p:cNvSpPr/>
            <p:nvPr/>
          </p:nvSpPr>
          <p:spPr>
            <a:xfrm>
              <a:off x="3245725" y="5605162"/>
              <a:ext cx="1149638" cy="537345"/>
            </a:xfrm>
            <a:custGeom>
              <a:avLst/>
              <a:gdLst>
                <a:gd name="connsiteX0" fmla="*/ 669465 w 3618404"/>
                <a:gd name="connsiteY0" fmla="*/ 0 h 1691258"/>
                <a:gd name="connsiteX1" fmla="*/ 515636 w 3618404"/>
                <a:gd name="connsiteY1" fmla="*/ 78105 h 1691258"/>
                <a:gd name="connsiteX2" fmla="*/ 36719 w 3618404"/>
                <a:gd name="connsiteY2" fmla="*/ 733235 h 1691258"/>
                <a:gd name="connsiteX3" fmla="*/ 36719 w 3618404"/>
                <a:gd name="connsiteY3" fmla="*/ 958025 h 1691258"/>
                <a:gd name="connsiteX4" fmla="*/ 515636 w 3618404"/>
                <a:gd name="connsiteY4" fmla="*/ 1613154 h 1691258"/>
                <a:gd name="connsiteX5" fmla="*/ 669465 w 3618404"/>
                <a:gd name="connsiteY5" fmla="*/ 1691259 h 1691258"/>
                <a:gd name="connsiteX6" fmla="*/ 3427905 w 3618404"/>
                <a:gd name="connsiteY6" fmla="*/ 1691259 h 1691258"/>
                <a:gd name="connsiteX7" fmla="*/ 3618405 w 3618404"/>
                <a:gd name="connsiteY7" fmla="*/ 1500759 h 1691258"/>
                <a:gd name="connsiteX8" fmla="*/ 3618405 w 3618404"/>
                <a:gd name="connsiteY8" fmla="*/ 190500 h 1691258"/>
                <a:gd name="connsiteX9" fmla="*/ 3427905 w 3618404"/>
                <a:gd name="connsiteY9" fmla="*/ 0 h 1691258"/>
                <a:gd name="connsiteX10" fmla="*/ 669465 w 3618404"/>
                <a:gd name="connsiteY10" fmla="*/ 0 h 169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18404" h="1691258">
                  <a:moveTo>
                    <a:pt x="669465" y="0"/>
                  </a:moveTo>
                  <a:cubicBezTo>
                    <a:pt x="608600" y="0"/>
                    <a:pt x="551545" y="29051"/>
                    <a:pt x="515636" y="78105"/>
                  </a:cubicBezTo>
                  <a:lnTo>
                    <a:pt x="36719" y="733235"/>
                  </a:lnTo>
                  <a:cubicBezTo>
                    <a:pt x="-12240" y="800195"/>
                    <a:pt x="-12240" y="891064"/>
                    <a:pt x="36719" y="958025"/>
                  </a:cubicBezTo>
                  <a:lnTo>
                    <a:pt x="515636" y="1613154"/>
                  </a:lnTo>
                  <a:cubicBezTo>
                    <a:pt x="551545" y="1662208"/>
                    <a:pt x="608600" y="1691259"/>
                    <a:pt x="669465" y="1691259"/>
                  </a:cubicBezTo>
                  <a:lnTo>
                    <a:pt x="3427905" y="1691259"/>
                  </a:lnTo>
                  <a:cubicBezTo>
                    <a:pt x="3533156" y="1691259"/>
                    <a:pt x="3618405" y="1606010"/>
                    <a:pt x="3618405" y="1500759"/>
                  </a:cubicBezTo>
                  <a:lnTo>
                    <a:pt x="3618405" y="190500"/>
                  </a:lnTo>
                  <a:cubicBezTo>
                    <a:pt x="3618405" y="85249"/>
                    <a:pt x="3533156" y="0"/>
                    <a:pt x="3427905" y="0"/>
                  </a:cubicBezTo>
                  <a:lnTo>
                    <a:pt x="669465" y="0"/>
                  </a:lnTo>
                  <a:close/>
                </a:path>
              </a:pathLst>
            </a:custGeom>
            <a:solidFill>
              <a:srgbClr val="FA0000"/>
            </a:solidFill>
            <a:ln w="9525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Graphic 11">
              <a:extLst>
                <a:ext uri="{FF2B5EF4-FFF2-40B4-BE49-F238E27FC236}">
                  <a16:creationId xmlns:a16="http://schemas.microsoft.com/office/drawing/2014/main" id="{A4835D64-76CC-4E08-9906-B57A3442B77C}"/>
                </a:ext>
              </a:extLst>
            </p:cNvPr>
            <p:cNvSpPr/>
            <p:nvPr/>
          </p:nvSpPr>
          <p:spPr>
            <a:xfrm>
              <a:off x="4559379" y="1481606"/>
              <a:ext cx="2944800" cy="76869"/>
            </a:xfrm>
            <a:prstGeom prst="rect">
              <a:avLst/>
            </a:pr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Graphic 11">
              <a:extLst>
                <a:ext uri="{FF2B5EF4-FFF2-40B4-BE49-F238E27FC236}">
                  <a16:creationId xmlns:a16="http://schemas.microsoft.com/office/drawing/2014/main" id="{C8292FE3-1B17-48F7-878C-B7AF344D4A54}"/>
                </a:ext>
              </a:extLst>
            </p:cNvPr>
            <p:cNvSpPr/>
            <p:nvPr/>
          </p:nvSpPr>
          <p:spPr>
            <a:xfrm flipV="1">
              <a:off x="4846739" y="1487167"/>
              <a:ext cx="935519" cy="45841"/>
            </a:xfrm>
            <a:prstGeom prst="rect">
              <a:avLst/>
            </a:prstGeom>
            <a:solidFill>
              <a:schemeClr val="tx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Graphic 11">
              <a:extLst>
                <a:ext uri="{FF2B5EF4-FFF2-40B4-BE49-F238E27FC236}">
                  <a16:creationId xmlns:a16="http://schemas.microsoft.com/office/drawing/2014/main" id="{5C7DEAFC-F229-40FD-8E97-8156698E6239}"/>
                </a:ext>
              </a:extLst>
            </p:cNvPr>
            <p:cNvSpPr/>
            <p:nvPr/>
          </p:nvSpPr>
          <p:spPr>
            <a:xfrm>
              <a:off x="4706040" y="2126632"/>
              <a:ext cx="2944800" cy="768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Graphic 11">
              <a:extLst>
                <a:ext uri="{FF2B5EF4-FFF2-40B4-BE49-F238E27FC236}">
                  <a16:creationId xmlns:a16="http://schemas.microsoft.com/office/drawing/2014/main" id="{3C27FE5E-0BD2-4ABE-A3D9-ECF4B3DCA28B}"/>
                </a:ext>
              </a:extLst>
            </p:cNvPr>
            <p:cNvSpPr/>
            <p:nvPr/>
          </p:nvSpPr>
          <p:spPr>
            <a:xfrm>
              <a:off x="4702027" y="2141936"/>
              <a:ext cx="935519" cy="76869"/>
            </a:xfrm>
            <a:prstGeom prst="rect">
              <a:avLst/>
            </a:prstGeom>
            <a:solidFill>
              <a:srgbClr val="000000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Graphic 11">
              <a:extLst>
                <a:ext uri="{FF2B5EF4-FFF2-40B4-BE49-F238E27FC236}">
                  <a16:creationId xmlns:a16="http://schemas.microsoft.com/office/drawing/2014/main" id="{628D4E57-F9A5-473E-8400-25D35FAA66F5}"/>
                </a:ext>
              </a:extLst>
            </p:cNvPr>
            <p:cNvSpPr/>
            <p:nvPr/>
          </p:nvSpPr>
          <p:spPr>
            <a:xfrm>
              <a:off x="4780528" y="2782781"/>
              <a:ext cx="2944800" cy="7686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Graphic 11">
              <a:extLst>
                <a:ext uri="{FF2B5EF4-FFF2-40B4-BE49-F238E27FC236}">
                  <a16:creationId xmlns:a16="http://schemas.microsoft.com/office/drawing/2014/main" id="{AE3560FB-F237-49A4-A17A-505509512BCB}"/>
                </a:ext>
              </a:extLst>
            </p:cNvPr>
            <p:cNvSpPr/>
            <p:nvPr/>
          </p:nvSpPr>
          <p:spPr>
            <a:xfrm>
              <a:off x="4770825" y="2792075"/>
              <a:ext cx="935519" cy="76869"/>
            </a:xfrm>
            <a:prstGeom prst="rect">
              <a:avLst/>
            </a:prstGeom>
            <a:solidFill>
              <a:srgbClr val="00000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Graphic 11">
              <a:extLst>
                <a:ext uri="{FF2B5EF4-FFF2-40B4-BE49-F238E27FC236}">
                  <a16:creationId xmlns:a16="http://schemas.microsoft.com/office/drawing/2014/main" id="{0D94EFD2-9223-44FA-9CB9-2F4955FEED2A}"/>
                </a:ext>
              </a:extLst>
            </p:cNvPr>
            <p:cNvSpPr/>
            <p:nvPr/>
          </p:nvSpPr>
          <p:spPr>
            <a:xfrm>
              <a:off x="4770825" y="3526788"/>
              <a:ext cx="2944800" cy="76869"/>
            </a:xfrm>
            <a:prstGeom prst="rect">
              <a:avLst/>
            </a:pr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Graphic 11">
              <a:extLst>
                <a:ext uri="{FF2B5EF4-FFF2-40B4-BE49-F238E27FC236}">
                  <a16:creationId xmlns:a16="http://schemas.microsoft.com/office/drawing/2014/main" id="{C2F5C8F3-A94A-457B-BE8A-53646AEFD6FF}"/>
                </a:ext>
              </a:extLst>
            </p:cNvPr>
            <p:cNvSpPr/>
            <p:nvPr/>
          </p:nvSpPr>
          <p:spPr>
            <a:xfrm>
              <a:off x="4770825" y="3523762"/>
              <a:ext cx="935519" cy="76869"/>
            </a:xfrm>
            <a:prstGeom prst="rect">
              <a:avLst/>
            </a:prstGeom>
            <a:solidFill>
              <a:srgbClr val="00000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Graphic 11">
              <a:extLst>
                <a:ext uri="{FF2B5EF4-FFF2-40B4-BE49-F238E27FC236}">
                  <a16:creationId xmlns:a16="http://schemas.microsoft.com/office/drawing/2014/main" id="{686337FF-7A66-4C86-BFA4-91A9CD43755E}"/>
                </a:ext>
              </a:extLst>
            </p:cNvPr>
            <p:cNvSpPr/>
            <p:nvPr/>
          </p:nvSpPr>
          <p:spPr>
            <a:xfrm>
              <a:off x="4748781" y="4189280"/>
              <a:ext cx="2944800" cy="76869"/>
            </a:xfrm>
            <a:prstGeom prst="rect">
              <a:avLst/>
            </a:pr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Graphic 11">
              <a:extLst>
                <a:ext uri="{FF2B5EF4-FFF2-40B4-BE49-F238E27FC236}">
                  <a16:creationId xmlns:a16="http://schemas.microsoft.com/office/drawing/2014/main" id="{3CCBA34B-0B9B-458D-9BD6-7AE698F0DDBA}"/>
                </a:ext>
              </a:extLst>
            </p:cNvPr>
            <p:cNvSpPr/>
            <p:nvPr/>
          </p:nvSpPr>
          <p:spPr>
            <a:xfrm>
              <a:off x="4739987" y="4197091"/>
              <a:ext cx="935519" cy="76869"/>
            </a:xfrm>
            <a:prstGeom prst="rect">
              <a:avLst/>
            </a:prstGeom>
            <a:solidFill>
              <a:srgbClr val="00000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Graphic 11">
              <a:extLst>
                <a:ext uri="{FF2B5EF4-FFF2-40B4-BE49-F238E27FC236}">
                  <a16:creationId xmlns:a16="http://schemas.microsoft.com/office/drawing/2014/main" id="{B8D97E21-F97C-42B1-86F2-8842B9E38DBB}"/>
                </a:ext>
              </a:extLst>
            </p:cNvPr>
            <p:cNvSpPr/>
            <p:nvPr/>
          </p:nvSpPr>
          <p:spPr>
            <a:xfrm>
              <a:off x="4609697" y="4945537"/>
              <a:ext cx="2944800" cy="7686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Graphic 11">
              <a:extLst>
                <a:ext uri="{FF2B5EF4-FFF2-40B4-BE49-F238E27FC236}">
                  <a16:creationId xmlns:a16="http://schemas.microsoft.com/office/drawing/2014/main" id="{09DD1A98-E7CA-4E69-B30F-399879A21045}"/>
                </a:ext>
              </a:extLst>
            </p:cNvPr>
            <p:cNvSpPr/>
            <p:nvPr/>
          </p:nvSpPr>
          <p:spPr>
            <a:xfrm>
              <a:off x="4609697" y="4937701"/>
              <a:ext cx="935519" cy="76869"/>
            </a:xfrm>
            <a:prstGeom prst="rect">
              <a:avLst/>
            </a:prstGeom>
            <a:solidFill>
              <a:srgbClr val="00000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Graphic 11">
              <a:extLst>
                <a:ext uri="{FF2B5EF4-FFF2-40B4-BE49-F238E27FC236}">
                  <a16:creationId xmlns:a16="http://schemas.microsoft.com/office/drawing/2014/main" id="{B4282B1A-CB62-482A-AB6C-A56702B68B9E}"/>
                </a:ext>
              </a:extLst>
            </p:cNvPr>
            <p:cNvSpPr/>
            <p:nvPr/>
          </p:nvSpPr>
          <p:spPr>
            <a:xfrm>
              <a:off x="4444711" y="5646463"/>
              <a:ext cx="2944800" cy="76869"/>
            </a:xfrm>
            <a:prstGeom prst="rect">
              <a:avLst/>
            </a:prstGeom>
            <a:solidFill>
              <a:srgbClr val="FF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Graphic 11">
              <a:extLst>
                <a:ext uri="{FF2B5EF4-FFF2-40B4-BE49-F238E27FC236}">
                  <a16:creationId xmlns:a16="http://schemas.microsoft.com/office/drawing/2014/main" id="{B8C8D72D-9154-48D4-9113-FC561F010A70}"/>
                </a:ext>
              </a:extLst>
            </p:cNvPr>
            <p:cNvSpPr/>
            <p:nvPr/>
          </p:nvSpPr>
          <p:spPr>
            <a:xfrm>
              <a:off x="4450403" y="5640930"/>
              <a:ext cx="935519" cy="76869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A266EB-720A-43F3-A6B3-6CC52BD5129E}"/>
                </a:ext>
              </a:extLst>
            </p:cNvPr>
            <p:cNvSpPr txBox="1"/>
            <p:nvPr/>
          </p:nvSpPr>
          <p:spPr>
            <a:xfrm>
              <a:off x="4571247" y="1517875"/>
              <a:ext cx="3611132" cy="52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rtl="0"/>
              <a:r>
                <a:rPr lang="en-US" sz="1400" kern="1200">
                  <a:latin typeface="Calibri" panose="020F0502020204030204"/>
                  <a:ea typeface="+mn-ea"/>
                  <a:cs typeface="Arial" pitchFamily="34" charset="0"/>
                </a:rPr>
                <a:t>Interdisciplinary Work, Collaboration, &amp; Mentoring</a:t>
              </a:r>
              <a:endParaRPr lang="en-IN" sz="1400" kern="1200"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C8BA195-ACBD-4241-AB21-61446CC17F16}"/>
                </a:ext>
              </a:extLst>
            </p:cNvPr>
            <p:cNvSpPr txBox="1"/>
            <p:nvPr/>
          </p:nvSpPr>
          <p:spPr>
            <a:xfrm>
              <a:off x="4625446" y="2222541"/>
              <a:ext cx="2039199" cy="30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rtl="0"/>
              <a:r>
                <a:rPr lang="en-US" sz="1400" kern="1200">
                  <a:latin typeface="Calibri" panose="020F0502020204030204"/>
                  <a:ea typeface="+mn-ea"/>
                  <a:cs typeface="Arial" pitchFamily="34" charset="0"/>
                </a:rPr>
                <a:t>Tenure &amp; Promotion</a:t>
              </a:r>
              <a:endParaRPr lang="en-IN" sz="1400" kern="1200"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3A9DADC-C48C-45AA-A9EA-FAE109E769DB}"/>
                </a:ext>
              </a:extLst>
            </p:cNvPr>
            <p:cNvSpPr txBox="1"/>
            <p:nvPr/>
          </p:nvSpPr>
          <p:spPr>
            <a:xfrm>
              <a:off x="4739987" y="2841922"/>
              <a:ext cx="2412776" cy="30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rtl="0"/>
              <a:r>
                <a:rPr lang="en-US" sz="1400" kern="1200">
                  <a:latin typeface="Calibri" panose="020F0502020204030204"/>
                  <a:ea typeface="+mn-ea"/>
                  <a:cs typeface="Arial" pitchFamily="34" charset="0"/>
                </a:rPr>
                <a:t>Department Engagement</a:t>
              </a:r>
              <a:endParaRPr lang="en-IN" sz="1400" kern="1200"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8818023-B2AC-42ED-87F6-6B7494DB15B1}"/>
                </a:ext>
              </a:extLst>
            </p:cNvPr>
            <p:cNvSpPr txBox="1"/>
            <p:nvPr/>
          </p:nvSpPr>
          <p:spPr>
            <a:xfrm>
              <a:off x="4706040" y="3576985"/>
              <a:ext cx="2944799" cy="30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rtl="0"/>
              <a:r>
                <a:rPr lang="en-US" sz="1400" kern="1200">
                  <a:latin typeface="Calibri" panose="020F0502020204030204"/>
                  <a:ea typeface="+mn-ea"/>
                  <a:cs typeface="Arial" pitchFamily="34" charset="0"/>
                </a:rPr>
                <a:t>Resources &amp; Support</a:t>
              </a:r>
              <a:endParaRPr lang="en-IN" sz="1400" kern="1200"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EE407C0-E8E3-4FDB-AE98-9E7832FF6285}"/>
                </a:ext>
              </a:extLst>
            </p:cNvPr>
            <p:cNvSpPr txBox="1"/>
            <p:nvPr/>
          </p:nvSpPr>
          <p:spPr>
            <a:xfrm>
              <a:off x="4720534" y="4302331"/>
              <a:ext cx="2642439" cy="30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rtl="0"/>
              <a:r>
                <a:rPr lang="en-US" sz="1400" kern="1200">
                  <a:latin typeface="Calibri" panose="020F0502020204030204"/>
                  <a:ea typeface="+mn-ea"/>
                  <a:cs typeface="Arial" pitchFamily="34" charset="0"/>
                </a:rPr>
                <a:t>Workplace Conditions &amp; Culture</a:t>
              </a:r>
              <a:endParaRPr lang="en-IN" sz="1400" kern="1200"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A8DB1C4-B169-48EF-B1A5-50183BA62C3E}"/>
                </a:ext>
              </a:extLst>
            </p:cNvPr>
            <p:cNvSpPr txBox="1"/>
            <p:nvPr/>
          </p:nvSpPr>
          <p:spPr>
            <a:xfrm>
              <a:off x="4549337" y="5000254"/>
              <a:ext cx="2642439" cy="30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rtl="0"/>
              <a:r>
                <a:rPr lang="en-US" sz="1400" kern="1200">
                  <a:latin typeface="Calibri" panose="020F0502020204030204"/>
                  <a:ea typeface="+mn-ea"/>
                  <a:cs typeface="Arial" pitchFamily="34" charset="0"/>
                </a:rPr>
                <a:t>Appreciation &amp; Recognition</a:t>
              </a:r>
              <a:endParaRPr lang="en-IN" sz="1400" kern="1200"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F6396C4-0AE8-43C8-BA05-5749D5B0C6E3}"/>
                </a:ext>
              </a:extLst>
            </p:cNvPr>
            <p:cNvSpPr txBox="1"/>
            <p:nvPr/>
          </p:nvSpPr>
          <p:spPr>
            <a:xfrm>
              <a:off x="4375673" y="5683252"/>
              <a:ext cx="3082875" cy="30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685800" rtl="0"/>
              <a:r>
                <a:rPr lang="en-US" sz="1400" kern="1200">
                  <a:latin typeface="Calibri" panose="020F0502020204030204"/>
                  <a:ea typeface="+mn-ea"/>
                  <a:cs typeface="Arial" pitchFamily="34" charset="0"/>
                </a:rPr>
                <a:t>Negotiation</a:t>
              </a:r>
              <a:endParaRPr lang="en-IN" sz="1400" kern="1200">
                <a:latin typeface="Calibri" panose="020F0502020204030204"/>
                <a:ea typeface="+mn-ea"/>
                <a:cs typeface="Arial" pitchFamily="34" charset="0"/>
              </a:endParaRPr>
            </a:p>
          </p:txBody>
        </p:sp>
        <p:grpSp>
          <p:nvGrpSpPr>
            <p:cNvPr id="26" name="Graphic 24">
              <a:extLst>
                <a:ext uri="{FF2B5EF4-FFF2-40B4-BE49-F238E27FC236}">
                  <a16:creationId xmlns:a16="http://schemas.microsoft.com/office/drawing/2014/main" id="{04ABAB93-E716-426A-B896-690FCAF458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15059" y="1498950"/>
              <a:ext cx="360000" cy="360000"/>
              <a:chOff x="-1261188" y="990328"/>
              <a:chExt cx="4876800" cy="4876800"/>
            </a:xfrm>
            <a:solidFill>
              <a:schemeClr val="bg1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5B6E16B-60D1-41BE-80FC-BCDEE5859882}"/>
                  </a:ext>
                </a:extLst>
              </p:cNvPr>
              <p:cNvSpPr/>
              <p:nvPr/>
            </p:nvSpPr>
            <p:spPr>
              <a:xfrm>
                <a:off x="-1261188" y="990328"/>
                <a:ext cx="4876800" cy="4876800"/>
              </a:xfrm>
              <a:custGeom>
                <a:avLst/>
                <a:gdLst>
                  <a:gd name="connsiteX0" fmla="*/ 4876800 w 4876800"/>
                  <a:gd name="connsiteY0" fmla="*/ 1047750 h 4876800"/>
                  <a:gd name="connsiteX1" fmla="*/ 4666098 w 4876800"/>
                  <a:gd name="connsiteY1" fmla="*/ 772068 h 4876800"/>
                  <a:gd name="connsiteX2" fmla="*/ 4686300 w 4876800"/>
                  <a:gd name="connsiteY2" fmla="*/ 666750 h 4876800"/>
                  <a:gd name="connsiteX3" fmla="*/ 4475598 w 4876800"/>
                  <a:gd name="connsiteY3" fmla="*/ 391068 h 4876800"/>
                  <a:gd name="connsiteX4" fmla="*/ 4495800 w 4876800"/>
                  <a:gd name="connsiteY4" fmla="*/ 285750 h 4876800"/>
                  <a:gd name="connsiteX5" fmla="*/ 4210050 w 4876800"/>
                  <a:gd name="connsiteY5" fmla="*/ 0 h 4876800"/>
                  <a:gd name="connsiteX6" fmla="*/ 3183255 w 4876800"/>
                  <a:gd name="connsiteY6" fmla="*/ 0 h 4876800"/>
                  <a:gd name="connsiteX7" fmla="*/ 2559625 w 4876800"/>
                  <a:gd name="connsiteY7" fmla="*/ 147218 h 4876800"/>
                  <a:gd name="connsiteX8" fmla="*/ 2473062 w 4876800"/>
                  <a:gd name="connsiteY8" fmla="*/ 190500 h 4876800"/>
                  <a:gd name="connsiteX9" fmla="*/ 1428750 w 4876800"/>
                  <a:gd name="connsiteY9" fmla="*/ 190500 h 4876800"/>
                  <a:gd name="connsiteX10" fmla="*/ 1323432 w 4876800"/>
                  <a:gd name="connsiteY10" fmla="*/ 210703 h 4876800"/>
                  <a:gd name="connsiteX11" fmla="*/ 1047750 w 4876800"/>
                  <a:gd name="connsiteY11" fmla="*/ 0 h 4876800"/>
                  <a:gd name="connsiteX12" fmla="*/ 772068 w 4876800"/>
                  <a:gd name="connsiteY12" fmla="*/ 210703 h 4876800"/>
                  <a:gd name="connsiteX13" fmla="*/ 666750 w 4876800"/>
                  <a:gd name="connsiteY13" fmla="*/ 190500 h 4876800"/>
                  <a:gd name="connsiteX14" fmla="*/ 391068 w 4876800"/>
                  <a:gd name="connsiteY14" fmla="*/ 401203 h 4876800"/>
                  <a:gd name="connsiteX15" fmla="*/ 285750 w 4876800"/>
                  <a:gd name="connsiteY15" fmla="*/ 381000 h 4876800"/>
                  <a:gd name="connsiteX16" fmla="*/ 0 w 4876800"/>
                  <a:gd name="connsiteY16" fmla="*/ 666750 h 4876800"/>
                  <a:gd name="connsiteX17" fmla="*/ 0 w 4876800"/>
                  <a:gd name="connsiteY17" fmla="*/ 1693545 h 4876800"/>
                  <a:gd name="connsiteX18" fmla="*/ 190500 w 4876800"/>
                  <a:gd name="connsiteY18" fmla="*/ 2403739 h 4876800"/>
                  <a:gd name="connsiteX19" fmla="*/ 190500 w 4876800"/>
                  <a:gd name="connsiteY19" fmla="*/ 3448050 h 4876800"/>
                  <a:gd name="connsiteX20" fmla="*/ 210703 w 4876800"/>
                  <a:gd name="connsiteY20" fmla="*/ 3553368 h 4876800"/>
                  <a:gd name="connsiteX21" fmla="*/ 0 w 4876800"/>
                  <a:gd name="connsiteY21" fmla="*/ 3829050 h 4876800"/>
                  <a:gd name="connsiteX22" fmla="*/ 210703 w 4876800"/>
                  <a:gd name="connsiteY22" fmla="*/ 4104732 h 4876800"/>
                  <a:gd name="connsiteX23" fmla="*/ 190500 w 4876800"/>
                  <a:gd name="connsiteY23" fmla="*/ 4210050 h 4876800"/>
                  <a:gd name="connsiteX24" fmla="*/ 401203 w 4876800"/>
                  <a:gd name="connsiteY24" fmla="*/ 4485732 h 4876800"/>
                  <a:gd name="connsiteX25" fmla="*/ 381000 w 4876800"/>
                  <a:gd name="connsiteY25" fmla="*/ 4591050 h 4876800"/>
                  <a:gd name="connsiteX26" fmla="*/ 666750 w 4876800"/>
                  <a:gd name="connsiteY26" fmla="*/ 4876800 h 4876800"/>
                  <a:gd name="connsiteX27" fmla="*/ 896293 w 4876800"/>
                  <a:gd name="connsiteY27" fmla="*/ 4876800 h 4876800"/>
                  <a:gd name="connsiteX28" fmla="*/ 991543 w 4876800"/>
                  <a:gd name="connsiteY28" fmla="*/ 4781550 h 4876800"/>
                  <a:gd name="connsiteX29" fmla="*/ 896293 w 4876800"/>
                  <a:gd name="connsiteY29" fmla="*/ 4686300 h 4876800"/>
                  <a:gd name="connsiteX30" fmla="*/ 666750 w 4876800"/>
                  <a:gd name="connsiteY30" fmla="*/ 4686300 h 4876800"/>
                  <a:gd name="connsiteX31" fmla="*/ 571500 w 4876800"/>
                  <a:gd name="connsiteY31" fmla="*/ 4591050 h 4876800"/>
                  <a:gd name="connsiteX32" fmla="*/ 666750 w 4876800"/>
                  <a:gd name="connsiteY32" fmla="*/ 4495800 h 4876800"/>
                  <a:gd name="connsiteX33" fmla="*/ 857250 w 4876800"/>
                  <a:gd name="connsiteY33" fmla="*/ 4495800 h 4876800"/>
                  <a:gd name="connsiteX34" fmla="*/ 952500 w 4876800"/>
                  <a:gd name="connsiteY34" fmla="*/ 4400550 h 4876800"/>
                  <a:gd name="connsiteX35" fmla="*/ 857250 w 4876800"/>
                  <a:gd name="connsiteY35" fmla="*/ 4305300 h 4876800"/>
                  <a:gd name="connsiteX36" fmla="*/ 476250 w 4876800"/>
                  <a:gd name="connsiteY36" fmla="*/ 4305300 h 4876800"/>
                  <a:gd name="connsiteX37" fmla="*/ 381000 w 4876800"/>
                  <a:gd name="connsiteY37" fmla="*/ 4210050 h 4876800"/>
                  <a:gd name="connsiteX38" fmla="*/ 476250 w 4876800"/>
                  <a:gd name="connsiteY38" fmla="*/ 4114800 h 4876800"/>
                  <a:gd name="connsiteX39" fmla="*/ 857250 w 4876800"/>
                  <a:gd name="connsiteY39" fmla="*/ 4114800 h 4876800"/>
                  <a:gd name="connsiteX40" fmla="*/ 952500 w 4876800"/>
                  <a:gd name="connsiteY40" fmla="*/ 4019550 h 4876800"/>
                  <a:gd name="connsiteX41" fmla="*/ 857250 w 4876800"/>
                  <a:gd name="connsiteY41" fmla="*/ 3924300 h 4876800"/>
                  <a:gd name="connsiteX42" fmla="*/ 285750 w 4876800"/>
                  <a:gd name="connsiteY42" fmla="*/ 3924300 h 4876800"/>
                  <a:gd name="connsiteX43" fmla="*/ 190500 w 4876800"/>
                  <a:gd name="connsiteY43" fmla="*/ 3829050 h 4876800"/>
                  <a:gd name="connsiteX44" fmla="*/ 285750 w 4876800"/>
                  <a:gd name="connsiteY44" fmla="*/ 3733800 h 4876800"/>
                  <a:gd name="connsiteX45" fmla="*/ 857250 w 4876800"/>
                  <a:gd name="connsiteY45" fmla="*/ 3733800 h 4876800"/>
                  <a:gd name="connsiteX46" fmla="*/ 952500 w 4876800"/>
                  <a:gd name="connsiteY46" fmla="*/ 3638550 h 4876800"/>
                  <a:gd name="connsiteX47" fmla="*/ 857250 w 4876800"/>
                  <a:gd name="connsiteY47" fmla="*/ 3543300 h 4876800"/>
                  <a:gd name="connsiteX48" fmla="*/ 476250 w 4876800"/>
                  <a:gd name="connsiteY48" fmla="*/ 3543300 h 4876800"/>
                  <a:gd name="connsiteX49" fmla="*/ 381000 w 4876800"/>
                  <a:gd name="connsiteY49" fmla="*/ 3448050 h 4876800"/>
                  <a:gd name="connsiteX50" fmla="*/ 476250 w 4876800"/>
                  <a:gd name="connsiteY50" fmla="*/ 3352800 h 4876800"/>
                  <a:gd name="connsiteX51" fmla="*/ 1428750 w 4876800"/>
                  <a:gd name="connsiteY51" fmla="*/ 3352800 h 4876800"/>
                  <a:gd name="connsiteX52" fmla="*/ 1524000 w 4876800"/>
                  <a:gd name="connsiteY52" fmla="*/ 3257550 h 4876800"/>
                  <a:gd name="connsiteX53" fmla="*/ 1524000 w 4876800"/>
                  <a:gd name="connsiteY53" fmla="*/ 3162300 h 4876800"/>
                  <a:gd name="connsiteX54" fmla="*/ 1764030 w 4876800"/>
                  <a:gd name="connsiteY54" fmla="*/ 3162300 h 4876800"/>
                  <a:gd name="connsiteX55" fmla="*/ 2295916 w 4876800"/>
                  <a:gd name="connsiteY55" fmla="*/ 3490370 h 4876800"/>
                  <a:gd name="connsiteX56" fmla="*/ 2381250 w 4876800"/>
                  <a:gd name="connsiteY56" fmla="*/ 3543300 h 4876800"/>
                  <a:gd name="connsiteX57" fmla="*/ 3162300 w 4876800"/>
                  <a:gd name="connsiteY57" fmla="*/ 3543300 h 4876800"/>
                  <a:gd name="connsiteX58" fmla="*/ 3162300 w 4876800"/>
                  <a:gd name="connsiteY58" fmla="*/ 4400550 h 4876800"/>
                  <a:gd name="connsiteX59" fmla="*/ 3178683 w 4876800"/>
                  <a:gd name="connsiteY59" fmla="*/ 4495800 h 4876800"/>
                  <a:gd name="connsiteX60" fmla="*/ 2571750 w 4876800"/>
                  <a:gd name="connsiteY60" fmla="*/ 4495800 h 4876800"/>
                  <a:gd name="connsiteX61" fmla="*/ 2529154 w 4876800"/>
                  <a:gd name="connsiteY61" fmla="*/ 4505859 h 4876800"/>
                  <a:gd name="connsiteX62" fmla="*/ 2422827 w 4876800"/>
                  <a:gd name="connsiteY62" fmla="*/ 4559018 h 4876800"/>
                  <a:gd name="connsiteX63" fmla="*/ 1884045 w 4876800"/>
                  <a:gd name="connsiteY63" fmla="*/ 4686300 h 4876800"/>
                  <a:gd name="connsiteX64" fmla="*/ 1751667 w 4876800"/>
                  <a:gd name="connsiteY64" fmla="*/ 4686300 h 4876800"/>
                  <a:gd name="connsiteX65" fmla="*/ 1656417 w 4876800"/>
                  <a:gd name="connsiteY65" fmla="*/ 4781550 h 4876800"/>
                  <a:gd name="connsiteX66" fmla="*/ 1751667 w 4876800"/>
                  <a:gd name="connsiteY66" fmla="*/ 4876800 h 4876800"/>
                  <a:gd name="connsiteX67" fmla="*/ 1884045 w 4876800"/>
                  <a:gd name="connsiteY67" fmla="*/ 4876800 h 4876800"/>
                  <a:gd name="connsiteX68" fmla="*/ 2507666 w 4876800"/>
                  <a:gd name="connsiteY68" fmla="*/ 4729582 h 4876800"/>
                  <a:gd name="connsiteX69" fmla="*/ 2594239 w 4876800"/>
                  <a:gd name="connsiteY69" fmla="*/ 4686300 h 4876800"/>
                  <a:gd name="connsiteX70" fmla="*/ 3448050 w 4876800"/>
                  <a:gd name="connsiteY70" fmla="*/ 4686300 h 4876800"/>
                  <a:gd name="connsiteX71" fmla="*/ 3553368 w 4876800"/>
                  <a:gd name="connsiteY71" fmla="*/ 4666098 h 4876800"/>
                  <a:gd name="connsiteX72" fmla="*/ 3829050 w 4876800"/>
                  <a:gd name="connsiteY72" fmla="*/ 4876800 h 4876800"/>
                  <a:gd name="connsiteX73" fmla="*/ 4104732 w 4876800"/>
                  <a:gd name="connsiteY73" fmla="*/ 4666098 h 4876800"/>
                  <a:gd name="connsiteX74" fmla="*/ 4210050 w 4876800"/>
                  <a:gd name="connsiteY74" fmla="*/ 4686300 h 4876800"/>
                  <a:gd name="connsiteX75" fmla="*/ 4485732 w 4876800"/>
                  <a:gd name="connsiteY75" fmla="*/ 4475598 h 4876800"/>
                  <a:gd name="connsiteX76" fmla="*/ 4591050 w 4876800"/>
                  <a:gd name="connsiteY76" fmla="*/ 4495800 h 4876800"/>
                  <a:gd name="connsiteX77" fmla="*/ 4876800 w 4876800"/>
                  <a:gd name="connsiteY77" fmla="*/ 4210050 h 4876800"/>
                  <a:gd name="connsiteX78" fmla="*/ 4876800 w 4876800"/>
                  <a:gd name="connsiteY78" fmla="*/ 3067050 h 4876800"/>
                  <a:gd name="connsiteX79" fmla="*/ 4867704 w 4876800"/>
                  <a:gd name="connsiteY79" fmla="*/ 3026626 h 4876800"/>
                  <a:gd name="connsiteX80" fmla="*/ 4729582 w 4876800"/>
                  <a:gd name="connsiteY80" fmla="*/ 2559634 h 4876800"/>
                  <a:gd name="connsiteX81" fmla="*/ 4686300 w 4876800"/>
                  <a:gd name="connsiteY81" fmla="*/ 2473071 h 4876800"/>
                  <a:gd name="connsiteX82" fmla="*/ 4686300 w 4876800"/>
                  <a:gd name="connsiteY82" fmla="*/ 1428750 h 4876800"/>
                  <a:gd name="connsiteX83" fmla="*/ 4666098 w 4876800"/>
                  <a:gd name="connsiteY83" fmla="*/ 1323432 h 4876800"/>
                  <a:gd name="connsiteX84" fmla="*/ 4876800 w 4876800"/>
                  <a:gd name="connsiteY84" fmla="*/ 1047750 h 4876800"/>
                  <a:gd name="connsiteX85" fmla="*/ 1333500 w 4876800"/>
                  <a:gd name="connsiteY85" fmla="*/ 3162300 h 4876800"/>
                  <a:gd name="connsiteX86" fmla="*/ 476250 w 4876800"/>
                  <a:gd name="connsiteY86" fmla="*/ 3162300 h 4876800"/>
                  <a:gd name="connsiteX87" fmla="*/ 381000 w 4876800"/>
                  <a:gd name="connsiteY87" fmla="*/ 3178683 h 4876800"/>
                  <a:gd name="connsiteX88" fmla="*/ 381000 w 4876800"/>
                  <a:gd name="connsiteY88" fmla="*/ 2381250 h 4876800"/>
                  <a:gd name="connsiteX89" fmla="*/ 370942 w 4876800"/>
                  <a:gd name="connsiteY89" fmla="*/ 2338654 h 4876800"/>
                  <a:gd name="connsiteX90" fmla="*/ 190500 w 4876800"/>
                  <a:gd name="connsiteY90" fmla="*/ 1693545 h 4876800"/>
                  <a:gd name="connsiteX91" fmla="*/ 190500 w 4876800"/>
                  <a:gd name="connsiteY91" fmla="*/ 666750 h 4876800"/>
                  <a:gd name="connsiteX92" fmla="*/ 285750 w 4876800"/>
                  <a:gd name="connsiteY92" fmla="*/ 571500 h 4876800"/>
                  <a:gd name="connsiteX93" fmla="*/ 381000 w 4876800"/>
                  <a:gd name="connsiteY93" fmla="*/ 666750 h 4876800"/>
                  <a:gd name="connsiteX94" fmla="*/ 381000 w 4876800"/>
                  <a:gd name="connsiteY94" fmla="*/ 857250 h 4876800"/>
                  <a:gd name="connsiteX95" fmla="*/ 476250 w 4876800"/>
                  <a:gd name="connsiteY95" fmla="*/ 952500 h 4876800"/>
                  <a:gd name="connsiteX96" fmla="*/ 571500 w 4876800"/>
                  <a:gd name="connsiteY96" fmla="*/ 857250 h 4876800"/>
                  <a:gd name="connsiteX97" fmla="*/ 571500 w 4876800"/>
                  <a:gd name="connsiteY97" fmla="*/ 476250 h 4876800"/>
                  <a:gd name="connsiteX98" fmla="*/ 666750 w 4876800"/>
                  <a:gd name="connsiteY98" fmla="*/ 381000 h 4876800"/>
                  <a:gd name="connsiteX99" fmla="*/ 762000 w 4876800"/>
                  <a:gd name="connsiteY99" fmla="*/ 476250 h 4876800"/>
                  <a:gd name="connsiteX100" fmla="*/ 762000 w 4876800"/>
                  <a:gd name="connsiteY100" fmla="*/ 857250 h 4876800"/>
                  <a:gd name="connsiteX101" fmla="*/ 857250 w 4876800"/>
                  <a:gd name="connsiteY101" fmla="*/ 952500 h 4876800"/>
                  <a:gd name="connsiteX102" fmla="*/ 952500 w 4876800"/>
                  <a:gd name="connsiteY102" fmla="*/ 857250 h 4876800"/>
                  <a:gd name="connsiteX103" fmla="*/ 952500 w 4876800"/>
                  <a:gd name="connsiteY103" fmla="*/ 285750 h 4876800"/>
                  <a:gd name="connsiteX104" fmla="*/ 1047750 w 4876800"/>
                  <a:gd name="connsiteY104" fmla="*/ 190500 h 4876800"/>
                  <a:gd name="connsiteX105" fmla="*/ 1143000 w 4876800"/>
                  <a:gd name="connsiteY105" fmla="*/ 285750 h 4876800"/>
                  <a:gd name="connsiteX106" fmla="*/ 1143000 w 4876800"/>
                  <a:gd name="connsiteY106" fmla="*/ 857250 h 4876800"/>
                  <a:gd name="connsiteX107" fmla="*/ 1238250 w 4876800"/>
                  <a:gd name="connsiteY107" fmla="*/ 952500 h 4876800"/>
                  <a:gd name="connsiteX108" fmla="*/ 1333500 w 4876800"/>
                  <a:gd name="connsiteY108" fmla="*/ 857250 h 4876800"/>
                  <a:gd name="connsiteX109" fmla="*/ 1333500 w 4876800"/>
                  <a:gd name="connsiteY109" fmla="*/ 476250 h 4876800"/>
                  <a:gd name="connsiteX110" fmla="*/ 1428750 w 4876800"/>
                  <a:gd name="connsiteY110" fmla="*/ 381000 h 4876800"/>
                  <a:gd name="connsiteX111" fmla="*/ 1524000 w 4876800"/>
                  <a:gd name="connsiteY111" fmla="*/ 476250 h 4876800"/>
                  <a:gd name="connsiteX112" fmla="*/ 1524000 w 4876800"/>
                  <a:gd name="connsiteY112" fmla="*/ 1428750 h 4876800"/>
                  <a:gd name="connsiteX113" fmla="*/ 1619250 w 4876800"/>
                  <a:gd name="connsiteY113" fmla="*/ 1524000 h 4876800"/>
                  <a:gd name="connsiteX114" fmla="*/ 1714500 w 4876800"/>
                  <a:gd name="connsiteY114" fmla="*/ 1524000 h 4876800"/>
                  <a:gd name="connsiteX115" fmla="*/ 1714500 w 4876800"/>
                  <a:gd name="connsiteY115" fmla="*/ 1764030 h 4876800"/>
                  <a:gd name="connsiteX116" fmla="*/ 1386431 w 4876800"/>
                  <a:gd name="connsiteY116" fmla="*/ 2295916 h 4876800"/>
                  <a:gd name="connsiteX117" fmla="*/ 1333500 w 4876800"/>
                  <a:gd name="connsiteY117" fmla="*/ 2381250 h 4876800"/>
                  <a:gd name="connsiteX118" fmla="*/ 1764030 w 4876800"/>
                  <a:gd name="connsiteY118" fmla="*/ 2971800 h 4876800"/>
                  <a:gd name="connsiteX119" fmla="*/ 1524000 w 4876800"/>
                  <a:gd name="connsiteY119" fmla="*/ 2971800 h 4876800"/>
                  <a:gd name="connsiteX120" fmla="*/ 1524000 w 4876800"/>
                  <a:gd name="connsiteY120" fmla="*/ 2437791 h 4876800"/>
                  <a:gd name="connsiteX121" fmla="*/ 1905000 w 4876800"/>
                  <a:gd name="connsiteY121" fmla="*/ 1764030 h 4876800"/>
                  <a:gd name="connsiteX122" fmla="*/ 1905000 w 4876800"/>
                  <a:gd name="connsiteY122" fmla="*/ 1524000 h 4876800"/>
                  <a:gd name="connsiteX123" fmla="*/ 2439019 w 4876800"/>
                  <a:gd name="connsiteY123" fmla="*/ 1524000 h 4876800"/>
                  <a:gd name="connsiteX124" fmla="*/ 3112770 w 4876800"/>
                  <a:gd name="connsiteY124" fmla="*/ 1905000 h 4876800"/>
                  <a:gd name="connsiteX125" fmla="*/ 3352800 w 4876800"/>
                  <a:gd name="connsiteY125" fmla="*/ 1905000 h 4876800"/>
                  <a:gd name="connsiteX126" fmla="*/ 3352800 w 4876800"/>
                  <a:gd name="connsiteY126" fmla="*/ 2439010 h 4876800"/>
                  <a:gd name="connsiteX127" fmla="*/ 2971800 w 4876800"/>
                  <a:gd name="connsiteY127" fmla="*/ 3112770 h 4876800"/>
                  <a:gd name="connsiteX128" fmla="*/ 2971800 w 4876800"/>
                  <a:gd name="connsiteY128" fmla="*/ 3352800 h 4876800"/>
                  <a:gd name="connsiteX129" fmla="*/ 2437791 w 4876800"/>
                  <a:gd name="connsiteY129" fmla="*/ 3352800 h 4876800"/>
                  <a:gd name="connsiteX130" fmla="*/ 1764030 w 4876800"/>
                  <a:gd name="connsiteY130" fmla="*/ 2971800 h 4876800"/>
                  <a:gd name="connsiteX131" fmla="*/ 4686300 w 4876800"/>
                  <a:gd name="connsiteY131" fmla="*/ 4210050 h 4876800"/>
                  <a:gd name="connsiteX132" fmla="*/ 4591050 w 4876800"/>
                  <a:gd name="connsiteY132" fmla="*/ 4305300 h 4876800"/>
                  <a:gd name="connsiteX133" fmla="*/ 4495800 w 4876800"/>
                  <a:gd name="connsiteY133" fmla="*/ 4210050 h 4876800"/>
                  <a:gd name="connsiteX134" fmla="*/ 4495800 w 4876800"/>
                  <a:gd name="connsiteY134" fmla="*/ 4019550 h 4876800"/>
                  <a:gd name="connsiteX135" fmla="*/ 4400550 w 4876800"/>
                  <a:gd name="connsiteY135" fmla="*/ 3924300 h 4876800"/>
                  <a:gd name="connsiteX136" fmla="*/ 4305300 w 4876800"/>
                  <a:gd name="connsiteY136" fmla="*/ 4019550 h 4876800"/>
                  <a:gd name="connsiteX137" fmla="*/ 4305300 w 4876800"/>
                  <a:gd name="connsiteY137" fmla="*/ 4400550 h 4876800"/>
                  <a:gd name="connsiteX138" fmla="*/ 4210050 w 4876800"/>
                  <a:gd name="connsiteY138" fmla="*/ 4495800 h 4876800"/>
                  <a:gd name="connsiteX139" fmla="*/ 4114800 w 4876800"/>
                  <a:gd name="connsiteY139" fmla="*/ 4400550 h 4876800"/>
                  <a:gd name="connsiteX140" fmla="*/ 4114800 w 4876800"/>
                  <a:gd name="connsiteY140" fmla="*/ 4019550 h 4876800"/>
                  <a:gd name="connsiteX141" fmla="*/ 4019550 w 4876800"/>
                  <a:gd name="connsiteY141" fmla="*/ 3924300 h 4876800"/>
                  <a:gd name="connsiteX142" fmla="*/ 3924300 w 4876800"/>
                  <a:gd name="connsiteY142" fmla="*/ 4019550 h 4876800"/>
                  <a:gd name="connsiteX143" fmla="*/ 3924300 w 4876800"/>
                  <a:gd name="connsiteY143" fmla="*/ 4591050 h 4876800"/>
                  <a:gd name="connsiteX144" fmla="*/ 3829050 w 4876800"/>
                  <a:gd name="connsiteY144" fmla="*/ 4686300 h 4876800"/>
                  <a:gd name="connsiteX145" fmla="*/ 3733800 w 4876800"/>
                  <a:gd name="connsiteY145" fmla="*/ 4591050 h 4876800"/>
                  <a:gd name="connsiteX146" fmla="*/ 3733800 w 4876800"/>
                  <a:gd name="connsiteY146" fmla="*/ 4019550 h 4876800"/>
                  <a:gd name="connsiteX147" fmla="*/ 3638550 w 4876800"/>
                  <a:gd name="connsiteY147" fmla="*/ 3924300 h 4876800"/>
                  <a:gd name="connsiteX148" fmla="*/ 3543300 w 4876800"/>
                  <a:gd name="connsiteY148" fmla="*/ 4019550 h 4876800"/>
                  <a:gd name="connsiteX149" fmla="*/ 3543300 w 4876800"/>
                  <a:gd name="connsiteY149" fmla="*/ 4400550 h 4876800"/>
                  <a:gd name="connsiteX150" fmla="*/ 3448050 w 4876800"/>
                  <a:gd name="connsiteY150" fmla="*/ 4495800 h 4876800"/>
                  <a:gd name="connsiteX151" fmla="*/ 3352800 w 4876800"/>
                  <a:gd name="connsiteY151" fmla="*/ 4400550 h 4876800"/>
                  <a:gd name="connsiteX152" fmla="*/ 3352800 w 4876800"/>
                  <a:gd name="connsiteY152" fmla="*/ 3448050 h 4876800"/>
                  <a:gd name="connsiteX153" fmla="*/ 3257550 w 4876800"/>
                  <a:gd name="connsiteY153" fmla="*/ 3352800 h 4876800"/>
                  <a:gd name="connsiteX154" fmla="*/ 3162300 w 4876800"/>
                  <a:gd name="connsiteY154" fmla="*/ 3352800 h 4876800"/>
                  <a:gd name="connsiteX155" fmla="*/ 3162300 w 4876800"/>
                  <a:gd name="connsiteY155" fmla="*/ 3112770 h 4876800"/>
                  <a:gd name="connsiteX156" fmla="*/ 3490370 w 4876800"/>
                  <a:gd name="connsiteY156" fmla="*/ 2580885 h 4876800"/>
                  <a:gd name="connsiteX157" fmla="*/ 3543300 w 4876800"/>
                  <a:gd name="connsiteY157" fmla="*/ 2495550 h 4876800"/>
                  <a:gd name="connsiteX158" fmla="*/ 3543300 w 4876800"/>
                  <a:gd name="connsiteY158" fmla="*/ 1714500 h 4876800"/>
                  <a:gd name="connsiteX159" fmla="*/ 4400550 w 4876800"/>
                  <a:gd name="connsiteY159" fmla="*/ 1714500 h 4876800"/>
                  <a:gd name="connsiteX160" fmla="*/ 4495800 w 4876800"/>
                  <a:gd name="connsiteY160" fmla="*/ 1698117 h 4876800"/>
                  <a:gd name="connsiteX161" fmla="*/ 4495800 w 4876800"/>
                  <a:gd name="connsiteY161" fmla="*/ 2495550 h 4876800"/>
                  <a:gd name="connsiteX162" fmla="*/ 4505859 w 4876800"/>
                  <a:gd name="connsiteY162" fmla="*/ 2538146 h 4876800"/>
                  <a:gd name="connsiteX163" fmla="*/ 4559018 w 4876800"/>
                  <a:gd name="connsiteY163" fmla="*/ 2644474 h 4876800"/>
                  <a:gd name="connsiteX164" fmla="*/ 4686300 w 4876800"/>
                  <a:gd name="connsiteY164" fmla="*/ 3183255 h 4876800"/>
                  <a:gd name="connsiteX165" fmla="*/ 4591050 w 4876800"/>
                  <a:gd name="connsiteY165" fmla="*/ 1143000 h 4876800"/>
                  <a:gd name="connsiteX166" fmla="*/ 4019550 w 4876800"/>
                  <a:gd name="connsiteY166" fmla="*/ 1143000 h 4876800"/>
                  <a:gd name="connsiteX167" fmla="*/ 3924300 w 4876800"/>
                  <a:gd name="connsiteY167" fmla="*/ 1238250 h 4876800"/>
                  <a:gd name="connsiteX168" fmla="*/ 4019550 w 4876800"/>
                  <a:gd name="connsiteY168" fmla="*/ 1333500 h 4876800"/>
                  <a:gd name="connsiteX169" fmla="*/ 4400550 w 4876800"/>
                  <a:gd name="connsiteY169" fmla="*/ 1333500 h 4876800"/>
                  <a:gd name="connsiteX170" fmla="*/ 4495800 w 4876800"/>
                  <a:gd name="connsiteY170" fmla="*/ 1428750 h 4876800"/>
                  <a:gd name="connsiteX171" fmla="*/ 4400550 w 4876800"/>
                  <a:gd name="connsiteY171" fmla="*/ 1524000 h 4876800"/>
                  <a:gd name="connsiteX172" fmla="*/ 3448050 w 4876800"/>
                  <a:gd name="connsiteY172" fmla="*/ 1524000 h 4876800"/>
                  <a:gd name="connsiteX173" fmla="*/ 3352800 w 4876800"/>
                  <a:gd name="connsiteY173" fmla="*/ 1619250 h 4876800"/>
                  <a:gd name="connsiteX174" fmla="*/ 3352800 w 4876800"/>
                  <a:gd name="connsiteY174" fmla="*/ 1714500 h 4876800"/>
                  <a:gd name="connsiteX175" fmla="*/ 3112770 w 4876800"/>
                  <a:gd name="connsiteY175" fmla="*/ 1714500 h 4876800"/>
                  <a:gd name="connsiteX176" fmla="*/ 2580885 w 4876800"/>
                  <a:gd name="connsiteY176" fmla="*/ 1386431 h 4876800"/>
                  <a:gd name="connsiteX177" fmla="*/ 2495550 w 4876800"/>
                  <a:gd name="connsiteY177" fmla="*/ 1333500 h 4876800"/>
                  <a:gd name="connsiteX178" fmla="*/ 1714500 w 4876800"/>
                  <a:gd name="connsiteY178" fmla="*/ 1333500 h 4876800"/>
                  <a:gd name="connsiteX179" fmla="*/ 1714500 w 4876800"/>
                  <a:gd name="connsiteY179" fmla="*/ 476250 h 4876800"/>
                  <a:gd name="connsiteX180" fmla="*/ 1698117 w 4876800"/>
                  <a:gd name="connsiteY180" fmla="*/ 381000 h 4876800"/>
                  <a:gd name="connsiteX181" fmla="*/ 2495550 w 4876800"/>
                  <a:gd name="connsiteY181" fmla="*/ 381000 h 4876800"/>
                  <a:gd name="connsiteX182" fmla="*/ 2538155 w 4876800"/>
                  <a:gd name="connsiteY182" fmla="*/ 370942 h 4876800"/>
                  <a:gd name="connsiteX183" fmla="*/ 3183255 w 4876800"/>
                  <a:gd name="connsiteY183" fmla="*/ 190500 h 4876800"/>
                  <a:gd name="connsiteX184" fmla="*/ 4210050 w 4876800"/>
                  <a:gd name="connsiteY184" fmla="*/ 190500 h 4876800"/>
                  <a:gd name="connsiteX185" fmla="*/ 4305300 w 4876800"/>
                  <a:gd name="connsiteY185" fmla="*/ 285750 h 4876800"/>
                  <a:gd name="connsiteX186" fmla="*/ 4210050 w 4876800"/>
                  <a:gd name="connsiteY186" fmla="*/ 381000 h 4876800"/>
                  <a:gd name="connsiteX187" fmla="*/ 4019550 w 4876800"/>
                  <a:gd name="connsiteY187" fmla="*/ 381000 h 4876800"/>
                  <a:gd name="connsiteX188" fmla="*/ 3924300 w 4876800"/>
                  <a:gd name="connsiteY188" fmla="*/ 476250 h 4876800"/>
                  <a:gd name="connsiteX189" fmla="*/ 4019550 w 4876800"/>
                  <a:gd name="connsiteY189" fmla="*/ 571500 h 4876800"/>
                  <a:gd name="connsiteX190" fmla="*/ 4400550 w 4876800"/>
                  <a:gd name="connsiteY190" fmla="*/ 571500 h 4876800"/>
                  <a:gd name="connsiteX191" fmla="*/ 4495800 w 4876800"/>
                  <a:gd name="connsiteY191" fmla="*/ 666750 h 4876800"/>
                  <a:gd name="connsiteX192" fmla="*/ 4400550 w 4876800"/>
                  <a:gd name="connsiteY192" fmla="*/ 762000 h 4876800"/>
                  <a:gd name="connsiteX193" fmla="*/ 4019550 w 4876800"/>
                  <a:gd name="connsiteY193" fmla="*/ 762000 h 4876800"/>
                  <a:gd name="connsiteX194" fmla="*/ 3924300 w 4876800"/>
                  <a:gd name="connsiteY194" fmla="*/ 857250 h 4876800"/>
                  <a:gd name="connsiteX195" fmla="*/ 4019550 w 4876800"/>
                  <a:gd name="connsiteY195" fmla="*/ 952500 h 4876800"/>
                  <a:gd name="connsiteX196" fmla="*/ 4591050 w 4876800"/>
                  <a:gd name="connsiteY196" fmla="*/ 952500 h 4876800"/>
                  <a:gd name="connsiteX197" fmla="*/ 4686300 w 4876800"/>
                  <a:gd name="connsiteY197" fmla="*/ 1047750 h 4876800"/>
                  <a:gd name="connsiteX198" fmla="*/ 4591050 w 4876800"/>
                  <a:gd name="connsiteY198" fmla="*/ 1143000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</a:cxnLst>
                <a:rect l="l" t="t" r="r" b="b"/>
                <a:pathLst>
                  <a:path w="4876800" h="4876800">
                    <a:moveTo>
                      <a:pt x="4876800" y="1047750"/>
                    </a:moveTo>
                    <a:cubicBezTo>
                      <a:pt x="4876800" y="916162"/>
                      <a:pt x="4787360" y="805120"/>
                      <a:pt x="4666098" y="772068"/>
                    </a:cubicBezTo>
                    <a:cubicBezTo>
                      <a:pt x="4679090" y="739454"/>
                      <a:pt x="4686300" y="703945"/>
                      <a:pt x="4686300" y="666750"/>
                    </a:cubicBezTo>
                    <a:cubicBezTo>
                      <a:pt x="4686300" y="535162"/>
                      <a:pt x="4596860" y="424120"/>
                      <a:pt x="4475598" y="391068"/>
                    </a:cubicBezTo>
                    <a:cubicBezTo>
                      <a:pt x="4488590" y="358454"/>
                      <a:pt x="4495800" y="322945"/>
                      <a:pt x="4495800" y="285750"/>
                    </a:cubicBezTo>
                    <a:cubicBezTo>
                      <a:pt x="4495800" y="128187"/>
                      <a:pt x="4367613" y="0"/>
                      <a:pt x="4210050" y="0"/>
                    </a:cubicBezTo>
                    <a:lnTo>
                      <a:pt x="3183255" y="0"/>
                    </a:lnTo>
                    <a:cubicBezTo>
                      <a:pt x="2969943" y="0"/>
                      <a:pt x="2754430" y="50844"/>
                      <a:pt x="2559625" y="147218"/>
                    </a:cubicBezTo>
                    <a:lnTo>
                      <a:pt x="2473062" y="190500"/>
                    </a:lnTo>
                    <a:lnTo>
                      <a:pt x="1428750" y="190500"/>
                    </a:lnTo>
                    <a:cubicBezTo>
                      <a:pt x="1391564" y="190500"/>
                      <a:pt x="1356046" y="197720"/>
                      <a:pt x="1323432" y="210703"/>
                    </a:cubicBezTo>
                    <a:cubicBezTo>
                      <a:pt x="1290380" y="89440"/>
                      <a:pt x="1179338" y="0"/>
                      <a:pt x="1047750" y="0"/>
                    </a:cubicBezTo>
                    <a:cubicBezTo>
                      <a:pt x="916162" y="0"/>
                      <a:pt x="805120" y="89440"/>
                      <a:pt x="772068" y="210703"/>
                    </a:cubicBezTo>
                    <a:cubicBezTo>
                      <a:pt x="739454" y="197720"/>
                      <a:pt x="703936" y="190500"/>
                      <a:pt x="666750" y="190500"/>
                    </a:cubicBezTo>
                    <a:cubicBezTo>
                      <a:pt x="535162" y="190500"/>
                      <a:pt x="424120" y="279940"/>
                      <a:pt x="391068" y="401203"/>
                    </a:cubicBezTo>
                    <a:cubicBezTo>
                      <a:pt x="358454" y="388220"/>
                      <a:pt x="322936" y="381000"/>
                      <a:pt x="285750" y="381000"/>
                    </a:cubicBezTo>
                    <a:cubicBezTo>
                      <a:pt x="128187" y="381000"/>
                      <a:pt x="0" y="509187"/>
                      <a:pt x="0" y="666750"/>
                    </a:cubicBezTo>
                    <a:lnTo>
                      <a:pt x="0" y="1693545"/>
                    </a:lnTo>
                    <a:cubicBezTo>
                      <a:pt x="0" y="2095033"/>
                      <a:pt x="172745" y="2357419"/>
                      <a:pt x="190500" y="2403739"/>
                    </a:cubicBezTo>
                    <a:lnTo>
                      <a:pt x="190500" y="3448050"/>
                    </a:lnTo>
                    <a:cubicBezTo>
                      <a:pt x="190500" y="3485236"/>
                      <a:pt x="197720" y="3520754"/>
                      <a:pt x="210703" y="3553368"/>
                    </a:cubicBezTo>
                    <a:cubicBezTo>
                      <a:pt x="89440" y="3586420"/>
                      <a:pt x="0" y="3697462"/>
                      <a:pt x="0" y="3829050"/>
                    </a:cubicBezTo>
                    <a:cubicBezTo>
                      <a:pt x="0" y="3960638"/>
                      <a:pt x="89440" y="4071680"/>
                      <a:pt x="210703" y="4104732"/>
                    </a:cubicBezTo>
                    <a:cubicBezTo>
                      <a:pt x="197720" y="4137346"/>
                      <a:pt x="190500" y="4172865"/>
                      <a:pt x="190500" y="4210050"/>
                    </a:cubicBezTo>
                    <a:cubicBezTo>
                      <a:pt x="190500" y="4341638"/>
                      <a:pt x="279940" y="4452680"/>
                      <a:pt x="401203" y="4485732"/>
                    </a:cubicBezTo>
                    <a:cubicBezTo>
                      <a:pt x="388220" y="4518346"/>
                      <a:pt x="381000" y="4553865"/>
                      <a:pt x="381000" y="4591050"/>
                    </a:cubicBezTo>
                    <a:cubicBezTo>
                      <a:pt x="381000" y="4748613"/>
                      <a:pt x="509187" y="4876800"/>
                      <a:pt x="666750" y="4876800"/>
                    </a:cubicBezTo>
                    <a:lnTo>
                      <a:pt x="896293" y="4876800"/>
                    </a:lnTo>
                    <a:cubicBezTo>
                      <a:pt x="948900" y="4876800"/>
                      <a:pt x="991543" y="4834157"/>
                      <a:pt x="991543" y="4781550"/>
                    </a:cubicBezTo>
                    <a:cubicBezTo>
                      <a:pt x="991543" y="4728944"/>
                      <a:pt x="948900" y="4686300"/>
                      <a:pt x="896293" y="4686300"/>
                    </a:cubicBezTo>
                    <a:lnTo>
                      <a:pt x="666750" y="4686300"/>
                    </a:lnTo>
                    <a:cubicBezTo>
                      <a:pt x="614229" y="4686300"/>
                      <a:pt x="571500" y="4643571"/>
                      <a:pt x="571500" y="4591050"/>
                    </a:cubicBezTo>
                    <a:cubicBezTo>
                      <a:pt x="571500" y="4538529"/>
                      <a:pt x="614229" y="4495800"/>
                      <a:pt x="666750" y="4495800"/>
                    </a:cubicBezTo>
                    <a:lnTo>
                      <a:pt x="857250" y="4495800"/>
                    </a:lnTo>
                    <a:cubicBezTo>
                      <a:pt x="909857" y="4495800"/>
                      <a:pt x="952500" y="4453157"/>
                      <a:pt x="952500" y="4400550"/>
                    </a:cubicBezTo>
                    <a:cubicBezTo>
                      <a:pt x="952500" y="4347944"/>
                      <a:pt x="909857" y="4305300"/>
                      <a:pt x="857250" y="4305300"/>
                    </a:cubicBezTo>
                    <a:cubicBezTo>
                      <a:pt x="723995" y="4305300"/>
                      <a:pt x="609505" y="4305300"/>
                      <a:pt x="476250" y="4305300"/>
                    </a:cubicBezTo>
                    <a:cubicBezTo>
                      <a:pt x="423729" y="4305300"/>
                      <a:pt x="381000" y="4262571"/>
                      <a:pt x="381000" y="4210050"/>
                    </a:cubicBezTo>
                    <a:cubicBezTo>
                      <a:pt x="381000" y="4157529"/>
                      <a:pt x="423729" y="4114800"/>
                      <a:pt x="476250" y="4114800"/>
                    </a:cubicBezTo>
                    <a:lnTo>
                      <a:pt x="857250" y="4114800"/>
                    </a:lnTo>
                    <a:cubicBezTo>
                      <a:pt x="909857" y="4114800"/>
                      <a:pt x="952500" y="4072157"/>
                      <a:pt x="952500" y="4019550"/>
                    </a:cubicBezTo>
                    <a:cubicBezTo>
                      <a:pt x="952500" y="3966943"/>
                      <a:pt x="909857" y="3924300"/>
                      <a:pt x="857250" y="3924300"/>
                    </a:cubicBezTo>
                    <a:cubicBezTo>
                      <a:pt x="770573" y="3924300"/>
                      <a:pt x="435978" y="3924300"/>
                      <a:pt x="285750" y="3924300"/>
                    </a:cubicBezTo>
                    <a:cubicBezTo>
                      <a:pt x="233229" y="3924300"/>
                      <a:pt x="190500" y="3881571"/>
                      <a:pt x="190500" y="3829050"/>
                    </a:cubicBezTo>
                    <a:cubicBezTo>
                      <a:pt x="190500" y="3776529"/>
                      <a:pt x="233229" y="3733800"/>
                      <a:pt x="285750" y="3733800"/>
                    </a:cubicBezTo>
                    <a:lnTo>
                      <a:pt x="857250" y="3733800"/>
                    </a:lnTo>
                    <a:cubicBezTo>
                      <a:pt x="909857" y="3733800"/>
                      <a:pt x="952500" y="3691157"/>
                      <a:pt x="952500" y="3638550"/>
                    </a:cubicBezTo>
                    <a:cubicBezTo>
                      <a:pt x="952500" y="3585943"/>
                      <a:pt x="909857" y="3543300"/>
                      <a:pt x="857250" y="3543300"/>
                    </a:cubicBezTo>
                    <a:lnTo>
                      <a:pt x="476250" y="3543300"/>
                    </a:lnTo>
                    <a:cubicBezTo>
                      <a:pt x="423729" y="3543300"/>
                      <a:pt x="381000" y="3500571"/>
                      <a:pt x="381000" y="3448050"/>
                    </a:cubicBezTo>
                    <a:cubicBezTo>
                      <a:pt x="381000" y="3395529"/>
                      <a:pt x="423729" y="3352800"/>
                      <a:pt x="476250" y="3352800"/>
                    </a:cubicBezTo>
                    <a:lnTo>
                      <a:pt x="1428750" y="3352800"/>
                    </a:lnTo>
                    <a:cubicBezTo>
                      <a:pt x="1481357" y="3352800"/>
                      <a:pt x="1524000" y="3310157"/>
                      <a:pt x="1524000" y="3257550"/>
                    </a:cubicBezTo>
                    <a:lnTo>
                      <a:pt x="1524000" y="3162300"/>
                    </a:lnTo>
                    <a:lnTo>
                      <a:pt x="1764030" y="3162300"/>
                    </a:lnTo>
                    <a:cubicBezTo>
                      <a:pt x="1991754" y="3162300"/>
                      <a:pt x="2195560" y="3288011"/>
                      <a:pt x="2295916" y="3490370"/>
                    </a:cubicBezTo>
                    <a:cubicBezTo>
                      <a:pt x="2312003" y="3522793"/>
                      <a:pt x="2345065" y="3543300"/>
                      <a:pt x="2381250" y="3543300"/>
                    </a:cubicBezTo>
                    <a:lnTo>
                      <a:pt x="3162300" y="3543300"/>
                    </a:lnTo>
                    <a:lnTo>
                      <a:pt x="3162300" y="4400550"/>
                    </a:lnTo>
                    <a:cubicBezTo>
                      <a:pt x="3162300" y="4433945"/>
                      <a:pt x="3168110" y="4465987"/>
                      <a:pt x="3178683" y="4495800"/>
                    </a:cubicBezTo>
                    <a:lnTo>
                      <a:pt x="2571750" y="4495800"/>
                    </a:lnTo>
                    <a:cubicBezTo>
                      <a:pt x="2556958" y="4495800"/>
                      <a:pt x="2542375" y="4499239"/>
                      <a:pt x="2529154" y="4505859"/>
                    </a:cubicBezTo>
                    <a:lnTo>
                      <a:pt x="2422827" y="4559018"/>
                    </a:lnTo>
                    <a:cubicBezTo>
                      <a:pt x="2254520" y="4642285"/>
                      <a:pt x="2068211" y="4686300"/>
                      <a:pt x="1884045" y="4686300"/>
                    </a:cubicBezTo>
                    <a:lnTo>
                      <a:pt x="1751667" y="4686300"/>
                    </a:lnTo>
                    <a:cubicBezTo>
                      <a:pt x="1699060" y="4686300"/>
                      <a:pt x="1656417" y="4728944"/>
                      <a:pt x="1656417" y="4781550"/>
                    </a:cubicBezTo>
                    <a:cubicBezTo>
                      <a:pt x="1656417" y="4834157"/>
                      <a:pt x="1699060" y="4876800"/>
                      <a:pt x="1751667" y="4876800"/>
                    </a:cubicBezTo>
                    <a:lnTo>
                      <a:pt x="1884045" y="4876800"/>
                    </a:lnTo>
                    <a:cubicBezTo>
                      <a:pt x="2097358" y="4876800"/>
                      <a:pt x="2312870" y="4825956"/>
                      <a:pt x="2507666" y="4729582"/>
                    </a:cubicBezTo>
                    <a:lnTo>
                      <a:pt x="2594239" y="4686300"/>
                    </a:lnTo>
                    <a:lnTo>
                      <a:pt x="3448050" y="4686300"/>
                    </a:lnTo>
                    <a:cubicBezTo>
                      <a:pt x="3485236" y="4686300"/>
                      <a:pt x="3520754" y="4679080"/>
                      <a:pt x="3553368" y="4666098"/>
                    </a:cubicBezTo>
                    <a:cubicBezTo>
                      <a:pt x="3586429" y="4787360"/>
                      <a:pt x="3697462" y="4876800"/>
                      <a:pt x="3829050" y="4876800"/>
                    </a:cubicBezTo>
                    <a:cubicBezTo>
                      <a:pt x="3960638" y="4876800"/>
                      <a:pt x="4071680" y="4787360"/>
                      <a:pt x="4104732" y="4666098"/>
                    </a:cubicBezTo>
                    <a:cubicBezTo>
                      <a:pt x="4137355" y="4679080"/>
                      <a:pt x="4172865" y="4686300"/>
                      <a:pt x="4210050" y="4686300"/>
                    </a:cubicBezTo>
                    <a:cubicBezTo>
                      <a:pt x="4341638" y="4686300"/>
                      <a:pt x="4452680" y="4596860"/>
                      <a:pt x="4485732" y="4475598"/>
                    </a:cubicBezTo>
                    <a:cubicBezTo>
                      <a:pt x="4518356" y="4488580"/>
                      <a:pt x="4553865" y="4495800"/>
                      <a:pt x="4591050" y="4495800"/>
                    </a:cubicBezTo>
                    <a:cubicBezTo>
                      <a:pt x="4748613" y="4495800"/>
                      <a:pt x="4876800" y="4367613"/>
                      <a:pt x="4876800" y="4210050"/>
                    </a:cubicBezTo>
                    <a:lnTo>
                      <a:pt x="4876800" y="3067050"/>
                    </a:lnTo>
                    <a:cubicBezTo>
                      <a:pt x="4876800" y="3052572"/>
                      <a:pt x="4873476" y="3038913"/>
                      <a:pt x="4867704" y="3026626"/>
                    </a:cubicBezTo>
                    <a:cubicBezTo>
                      <a:pt x="4849149" y="2865730"/>
                      <a:pt x="4802382" y="2706767"/>
                      <a:pt x="4729582" y="2559634"/>
                    </a:cubicBezTo>
                    <a:lnTo>
                      <a:pt x="4686300" y="2473071"/>
                    </a:lnTo>
                    <a:lnTo>
                      <a:pt x="4686300" y="1428750"/>
                    </a:lnTo>
                    <a:cubicBezTo>
                      <a:pt x="4686300" y="1391564"/>
                      <a:pt x="4679080" y="1356046"/>
                      <a:pt x="4666098" y="1323432"/>
                    </a:cubicBezTo>
                    <a:cubicBezTo>
                      <a:pt x="4787370" y="1290380"/>
                      <a:pt x="4876800" y="1179347"/>
                      <a:pt x="4876800" y="1047750"/>
                    </a:cubicBezTo>
                    <a:close/>
                    <a:moveTo>
                      <a:pt x="1333500" y="3162300"/>
                    </a:moveTo>
                    <a:lnTo>
                      <a:pt x="476250" y="3162300"/>
                    </a:lnTo>
                    <a:cubicBezTo>
                      <a:pt x="442855" y="3162300"/>
                      <a:pt x="410813" y="3168110"/>
                      <a:pt x="381000" y="3178683"/>
                    </a:cubicBezTo>
                    <a:lnTo>
                      <a:pt x="381000" y="2381250"/>
                    </a:lnTo>
                    <a:cubicBezTo>
                      <a:pt x="381000" y="2366467"/>
                      <a:pt x="377561" y="2351885"/>
                      <a:pt x="370942" y="2338654"/>
                    </a:cubicBezTo>
                    <a:cubicBezTo>
                      <a:pt x="349291" y="2283352"/>
                      <a:pt x="190500" y="2049866"/>
                      <a:pt x="190500" y="1693545"/>
                    </a:cubicBezTo>
                    <a:lnTo>
                      <a:pt x="190500" y="666750"/>
                    </a:lnTo>
                    <a:cubicBezTo>
                      <a:pt x="190500" y="614229"/>
                      <a:pt x="233229" y="571500"/>
                      <a:pt x="285750" y="571500"/>
                    </a:cubicBezTo>
                    <a:cubicBezTo>
                      <a:pt x="338271" y="571500"/>
                      <a:pt x="381000" y="614229"/>
                      <a:pt x="381000" y="666750"/>
                    </a:cubicBezTo>
                    <a:lnTo>
                      <a:pt x="381000" y="857250"/>
                    </a:lnTo>
                    <a:cubicBezTo>
                      <a:pt x="381000" y="909857"/>
                      <a:pt x="423643" y="952500"/>
                      <a:pt x="476250" y="952500"/>
                    </a:cubicBezTo>
                    <a:cubicBezTo>
                      <a:pt x="528857" y="952500"/>
                      <a:pt x="571500" y="909857"/>
                      <a:pt x="571500" y="857250"/>
                    </a:cubicBezTo>
                    <a:lnTo>
                      <a:pt x="571500" y="476250"/>
                    </a:lnTo>
                    <a:cubicBezTo>
                      <a:pt x="571500" y="423729"/>
                      <a:pt x="614229" y="381000"/>
                      <a:pt x="666750" y="381000"/>
                    </a:cubicBezTo>
                    <a:cubicBezTo>
                      <a:pt x="719271" y="381000"/>
                      <a:pt x="762000" y="423729"/>
                      <a:pt x="762000" y="476250"/>
                    </a:cubicBezTo>
                    <a:lnTo>
                      <a:pt x="762000" y="857250"/>
                    </a:lnTo>
                    <a:cubicBezTo>
                      <a:pt x="762000" y="909857"/>
                      <a:pt x="804643" y="952500"/>
                      <a:pt x="857250" y="952500"/>
                    </a:cubicBezTo>
                    <a:cubicBezTo>
                      <a:pt x="909857" y="952500"/>
                      <a:pt x="952500" y="909857"/>
                      <a:pt x="952500" y="857250"/>
                    </a:cubicBezTo>
                    <a:cubicBezTo>
                      <a:pt x="952500" y="770573"/>
                      <a:pt x="952500" y="435978"/>
                      <a:pt x="952500" y="285750"/>
                    </a:cubicBezTo>
                    <a:cubicBezTo>
                      <a:pt x="952500" y="233229"/>
                      <a:pt x="995229" y="190500"/>
                      <a:pt x="1047750" y="190500"/>
                    </a:cubicBezTo>
                    <a:cubicBezTo>
                      <a:pt x="1100271" y="190500"/>
                      <a:pt x="1143000" y="233229"/>
                      <a:pt x="1143000" y="285750"/>
                    </a:cubicBezTo>
                    <a:lnTo>
                      <a:pt x="1143000" y="857250"/>
                    </a:lnTo>
                    <a:cubicBezTo>
                      <a:pt x="1143000" y="909857"/>
                      <a:pt x="1185643" y="952500"/>
                      <a:pt x="1238250" y="952500"/>
                    </a:cubicBezTo>
                    <a:cubicBezTo>
                      <a:pt x="1290857" y="952500"/>
                      <a:pt x="1333500" y="909857"/>
                      <a:pt x="1333500" y="857250"/>
                    </a:cubicBezTo>
                    <a:lnTo>
                      <a:pt x="1333500" y="476250"/>
                    </a:lnTo>
                    <a:cubicBezTo>
                      <a:pt x="1333500" y="423729"/>
                      <a:pt x="1376229" y="381000"/>
                      <a:pt x="1428750" y="381000"/>
                    </a:cubicBezTo>
                    <a:cubicBezTo>
                      <a:pt x="1481271" y="381000"/>
                      <a:pt x="1524000" y="423729"/>
                      <a:pt x="1524000" y="476250"/>
                    </a:cubicBezTo>
                    <a:lnTo>
                      <a:pt x="1524000" y="1428750"/>
                    </a:lnTo>
                    <a:cubicBezTo>
                      <a:pt x="1524000" y="1481357"/>
                      <a:pt x="1566644" y="1524000"/>
                      <a:pt x="1619250" y="1524000"/>
                    </a:cubicBezTo>
                    <a:lnTo>
                      <a:pt x="1714500" y="1524000"/>
                    </a:lnTo>
                    <a:lnTo>
                      <a:pt x="1714500" y="1764030"/>
                    </a:lnTo>
                    <a:cubicBezTo>
                      <a:pt x="1714500" y="1988296"/>
                      <a:pt x="1585722" y="2197075"/>
                      <a:pt x="1386431" y="2295916"/>
                    </a:cubicBezTo>
                    <a:cubicBezTo>
                      <a:pt x="1354007" y="2312003"/>
                      <a:pt x="1333500" y="2345065"/>
                      <a:pt x="1333500" y="2381250"/>
                    </a:cubicBezTo>
                    <a:close/>
                    <a:moveTo>
                      <a:pt x="1764030" y="2971800"/>
                    </a:moveTo>
                    <a:lnTo>
                      <a:pt x="1524000" y="2971800"/>
                    </a:lnTo>
                    <a:lnTo>
                      <a:pt x="1524000" y="2437791"/>
                    </a:lnTo>
                    <a:cubicBezTo>
                      <a:pt x="1760468" y="2297259"/>
                      <a:pt x="1905000" y="2044284"/>
                      <a:pt x="1905000" y="1764030"/>
                    </a:cubicBezTo>
                    <a:lnTo>
                      <a:pt x="1905000" y="1524000"/>
                    </a:lnTo>
                    <a:lnTo>
                      <a:pt x="2439019" y="1524000"/>
                    </a:lnTo>
                    <a:cubicBezTo>
                      <a:pt x="2579542" y="1760468"/>
                      <a:pt x="2832507" y="1905000"/>
                      <a:pt x="3112770" y="1905000"/>
                    </a:cubicBezTo>
                    <a:lnTo>
                      <a:pt x="3352800" y="1905000"/>
                    </a:lnTo>
                    <a:lnTo>
                      <a:pt x="3352800" y="2439010"/>
                    </a:lnTo>
                    <a:cubicBezTo>
                      <a:pt x="3116333" y="2579542"/>
                      <a:pt x="2971800" y="2832507"/>
                      <a:pt x="2971800" y="3112770"/>
                    </a:cubicBezTo>
                    <a:lnTo>
                      <a:pt x="2971800" y="3352800"/>
                    </a:lnTo>
                    <a:lnTo>
                      <a:pt x="2437791" y="3352800"/>
                    </a:lnTo>
                    <a:cubicBezTo>
                      <a:pt x="2297259" y="3116342"/>
                      <a:pt x="2044294" y="2971800"/>
                      <a:pt x="1764030" y="2971800"/>
                    </a:cubicBezTo>
                    <a:close/>
                    <a:moveTo>
                      <a:pt x="4686300" y="4210050"/>
                    </a:moveTo>
                    <a:cubicBezTo>
                      <a:pt x="4686300" y="4262571"/>
                      <a:pt x="4643571" y="4305300"/>
                      <a:pt x="4591050" y="4305300"/>
                    </a:cubicBezTo>
                    <a:cubicBezTo>
                      <a:pt x="4538529" y="4305300"/>
                      <a:pt x="4495800" y="4262571"/>
                      <a:pt x="4495800" y="4210050"/>
                    </a:cubicBezTo>
                    <a:lnTo>
                      <a:pt x="4495800" y="4019550"/>
                    </a:lnTo>
                    <a:cubicBezTo>
                      <a:pt x="4495800" y="3966943"/>
                      <a:pt x="4453147" y="3924300"/>
                      <a:pt x="4400550" y="3924300"/>
                    </a:cubicBezTo>
                    <a:cubicBezTo>
                      <a:pt x="4347953" y="3924300"/>
                      <a:pt x="4305300" y="3966943"/>
                      <a:pt x="4305300" y="4019550"/>
                    </a:cubicBezTo>
                    <a:lnTo>
                      <a:pt x="4305300" y="4400550"/>
                    </a:lnTo>
                    <a:cubicBezTo>
                      <a:pt x="4305300" y="4453071"/>
                      <a:pt x="4262571" y="4495800"/>
                      <a:pt x="4210050" y="4495800"/>
                    </a:cubicBezTo>
                    <a:cubicBezTo>
                      <a:pt x="4157529" y="4495800"/>
                      <a:pt x="4114800" y="4453071"/>
                      <a:pt x="4114800" y="4400550"/>
                    </a:cubicBezTo>
                    <a:lnTo>
                      <a:pt x="4114800" y="4019550"/>
                    </a:lnTo>
                    <a:cubicBezTo>
                      <a:pt x="4114800" y="3966943"/>
                      <a:pt x="4072147" y="3924300"/>
                      <a:pt x="4019550" y="3924300"/>
                    </a:cubicBezTo>
                    <a:cubicBezTo>
                      <a:pt x="3966953" y="3924300"/>
                      <a:pt x="3924300" y="3966943"/>
                      <a:pt x="3924300" y="4019550"/>
                    </a:cubicBezTo>
                    <a:lnTo>
                      <a:pt x="3924300" y="4591050"/>
                    </a:lnTo>
                    <a:cubicBezTo>
                      <a:pt x="3924300" y="4643571"/>
                      <a:pt x="3881571" y="4686300"/>
                      <a:pt x="3829050" y="4686300"/>
                    </a:cubicBezTo>
                    <a:cubicBezTo>
                      <a:pt x="3776529" y="4686300"/>
                      <a:pt x="3733800" y="4643571"/>
                      <a:pt x="3733800" y="4591050"/>
                    </a:cubicBezTo>
                    <a:lnTo>
                      <a:pt x="3733800" y="4019550"/>
                    </a:lnTo>
                    <a:cubicBezTo>
                      <a:pt x="3733800" y="3966943"/>
                      <a:pt x="3691147" y="3924300"/>
                      <a:pt x="3638550" y="3924300"/>
                    </a:cubicBezTo>
                    <a:cubicBezTo>
                      <a:pt x="3585953" y="3924300"/>
                      <a:pt x="3543300" y="3966943"/>
                      <a:pt x="3543300" y="4019550"/>
                    </a:cubicBezTo>
                    <a:lnTo>
                      <a:pt x="3543300" y="4400550"/>
                    </a:lnTo>
                    <a:cubicBezTo>
                      <a:pt x="3543300" y="4453071"/>
                      <a:pt x="3500571" y="4495800"/>
                      <a:pt x="3448050" y="4495800"/>
                    </a:cubicBezTo>
                    <a:cubicBezTo>
                      <a:pt x="3395529" y="4495800"/>
                      <a:pt x="3352800" y="4453071"/>
                      <a:pt x="3352800" y="4400550"/>
                    </a:cubicBezTo>
                    <a:lnTo>
                      <a:pt x="3352800" y="3448050"/>
                    </a:lnTo>
                    <a:cubicBezTo>
                      <a:pt x="3352800" y="3395443"/>
                      <a:pt x="3310147" y="3352800"/>
                      <a:pt x="3257550" y="3352800"/>
                    </a:cubicBezTo>
                    <a:lnTo>
                      <a:pt x="3162300" y="3352800"/>
                    </a:lnTo>
                    <a:lnTo>
                      <a:pt x="3162300" y="3112770"/>
                    </a:lnTo>
                    <a:cubicBezTo>
                      <a:pt x="3162300" y="2885046"/>
                      <a:pt x="3288011" y="2681240"/>
                      <a:pt x="3490370" y="2580885"/>
                    </a:cubicBezTo>
                    <a:cubicBezTo>
                      <a:pt x="3522793" y="2564806"/>
                      <a:pt x="3543300" y="2531745"/>
                      <a:pt x="3543300" y="2495550"/>
                    </a:cubicBezTo>
                    <a:lnTo>
                      <a:pt x="3543300" y="1714500"/>
                    </a:lnTo>
                    <a:lnTo>
                      <a:pt x="4400550" y="1714500"/>
                    </a:lnTo>
                    <a:cubicBezTo>
                      <a:pt x="4433945" y="1714500"/>
                      <a:pt x="4465987" y="1708690"/>
                      <a:pt x="4495800" y="1698117"/>
                    </a:cubicBezTo>
                    <a:lnTo>
                      <a:pt x="4495800" y="2495550"/>
                    </a:lnTo>
                    <a:cubicBezTo>
                      <a:pt x="4495800" y="2510333"/>
                      <a:pt x="4499239" y="2524916"/>
                      <a:pt x="4505859" y="2538146"/>
                    </a:cubicBezTo>
                    <a:lnTo>
                      <a:pt x="4559018" y="2644474"/>
                    </a:lnTo>
                    <a:cubicBezTo>
                      <a:pt x="4642285" y="2812780"/>
                      <a:pt x="4686300" y="2999089"/>
                      <a:pt x="4686300" y="3183255"/>
                    </a:cubicBezTo>
                    <a:close/>
                    <a:moveTo>
                      <a:pt x="4591050" y="1143000"/>
                    </a:moveTo>
                    <a:lnTo>
                      <a:pt x="4019550" y="1143000"/>
                    </a:lnTo>
                    <a:cubicBezTo>
                      <a:pt x="3966953" y="1143000"/>
                      <a:pt x="3924300" y="1185643"/>
                      <a:pt x="3924300" y="1238250"/>
                    </a:cubicBezTo>
                    <a:cubicBezTo>
                      <a:pt x="3924300" y="1290857"/>
                      <a:pt x="3966953" y="1333500"/>
                      <a:pt x="4019550" y="1333500"/>
                    </a:cubicBezTo>
                    <a:lnTo>
                      <a:pt x="4400550" y="1333500"/>
                    </a:lnTo>
                    <a:cubicBezTo>
                      <a:pt x="4453071" y="1333500"/>
                      <a:pt x="4495800" y="1376229"/>
                      <a:pt x="4495800" y="1428750"/>
                    </a:cubicBezTo>
                    <a:cubicBezTo>
                      <a:pt x="4495800" y="1481271"/>
                      <a:pt x="4453071" y="1524000"/>
                      <a:pt x="4400550" y="1524000"/>
                    </a:cubicBezTo>
                    <a:lnTo>
                      <a:pt x="3448050" y="1524000"/>
                    </a:lnTo>
                    <a:cubicBezTo>
                      <a:pt x="3395453" y="1524000"/>
                      <a:pt x="3352800" y="1566644"/>
                      <a:pt x="3352800" y="1619250"/>
                    </a:cubicBezTo>
                    <a:lnTo>
                      <a:pt x="3352800" y="1714500"/>
                    </a:lnTo>
                    <a:lnTo>
                      <a:pt x="3112770" y="1714500"/>
                    </a:lnTo>
                    <a:cubicBezTo>
                      <a:pt x="2888494" y="1714500"/>
                      <a:pt x="2679716" y="1585722"/>
                      <a:pt x="2580885" y="1386431"/>
                    </a:cubicBezTo>
                    <a:cubicBezTo>
                      <a:pt x="2564806" y="1354017"/>
                      <a:pt x="2531745" y="1333500"/>
                      <a:pt x="2495550" y="1333500"/>
                    </a:cubicBezTo>
                    <a:lnTo>
                      <a:pt x="1714500" y="1333500"/>
                    </a:lnTo>
                    <a:lnTo>
                      <a:pt x="1714500" y="476250"/>
                    </a:lnTo>
                    <a:cubicBezTo>
                      <a:pt x="1714500" y="442855"/>
                      <a:pt x="1708690" y="410813"/>
                      <a:pt x="1698117" y="381000"/>
                    </a:cubicBezTo>
                    <a:lnTo>
                      <a:pt x="2495550" y="381000"/>
                    </a:lnTo>
                    <a:cubicBezTo>
                      <a:pt x="2510343" y="381000"/>
                      <a:pt x="2524925" y="377561"/>
                      <a:pt x="2538155" y="370942"/>
                    </a:cubicBezTo>
                    <a:cubicBezTo>
                      <a:pt x="2593391" y="349329"/>
                      <a:pt x="2826925" y="190500"/>
                      <a:pt x="3183255" y="190500"/>
                    </a:cubicBezTo>
                    <a:lnTo>
                      <a:pt x="4210050" y="190500"/>
                    </a:lnTo>
                    <a:cubicBezTo>
                      <a:pt x="4262571" y="190500"/>
                      <a:pt x="4305300" y="233229"/>
                      <a:pt x="4305300" y="285750"/>
                    </a:cubicBezTo>
                    <a:cubicBezTo>
                      <a:pt x="4305300" y="338271"/>
                      <a:pt x="4262571" y="381000"/>
                      <a:pt x="4210050" y="381000"/>
                    </a:cubicBezTo>
                    <a:lnTo>
                      <a:pt x="4019550" y="381000"/>
                    </a:lnTo>
                    <a:cubicBezTo>
                      <a:pt x="3966953" y="381000"/>
                      <a:pt x="3924300" y="423643"/>
                      <a:pt x="3924300" y="476250"/>
                    </a:cubicBezTo>
                    <a:cubicBezTo>
                      <a:pt x="3924300" y="528857"/>
                      <a:pt x="3966953" y="571500"/>
                      <a:pt x="4019550" y="571500"/>
                    </a:cubicBezTo>
                    <a:lnTo>
                      <a:pt x="4400550" y="571500"/>
                    </a:lnTo>
                    <a:cubicBezTo>
                      <a:pt x="4453071" y="571500"/>
                      <a:pt x="4495800" y="614229"/>
                      <a:pt x="4495800" y="666750"/>
                    </a:cubicBezTo>
                    <a:cubicBezTo>
                      <a:pt x="4495800" y="719271"/>
                      <a:pt x="4453071" y="762000"/>
                      <a:pt x="4400550" y="762000"/>
                    </a:cubicBezTo>
                    <a:lnTo>
                      <a:pt x="4019550" y="762000"/>
                    </a:lnTo>
                    <a:cubicBezTo>
                      <a:pt x="3966953" y="762000"/>
                      <a:pt x="3924300" y="804643"/>
                      <a:pt x="3924300" y="857250"/>
                    </a:cubicBezTo>
                    <a:cubicBezTo>
                      <a:pt x="3924300" y="909857"/>
                      <a:pt x="3966953" y="952500"/>
                      <a:pt x="4019550" y="952500"/>
                    </a:cubicBezTo>
                    <a:lnTo>
                      <a:pt x="4591050" y="952500"/>
                    </a:lnTo>
                    <a:cubicBezTo>
                      <a:pt x="4643571" y="952500"/>
                      <a:pt x="4686300" y="995229"/>
                      <a:pt x="4686300" y="1047750"/>
                    </a:cubicBezTo>
                    <a:cubicBezTo>
                      <a:pt x="4686300" y="1100271"/>
                      <a:pt x="4643571" y="1143000"/>
                      <a:pt x="4591050" y="11430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685800" rtl="0"/>
                <a:endParaRPr lang="en-IN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440B9F2-5F16-4B1D-A001-6A63DAD0EDCB}"/>
                  </a:ext>
                </a:extLst>
              </p:cNvPr>
              <p:cNvSpPr/>
              <p:nvPr/>
            </p:nvSpPr>
            <p:spPr>
              <a:xfrm>
                <a:off x="3371850" y="5648325"/>
                <a:ext cx="190500" cy="190500"/>
              </a:xfrm>
              <a:custGeom>
                <a:avLst/>
                <a:gdLst>
                  <a:gd name="connsiteX0" fmla="*/ 190500 w 190500"/>
                  <a:gd name="connsiteY0" fmla="*/ 95250 h 190500"/>
                  <a:gd name="connsiteX1" fmla="*/ 95250 w 190500"/>
                  <a:gd name="connsiteY1" fmla="*/ 190500 h 190500"/>
                  <a:gd name="connsiteX2" fmla="*/ 0 w 190500"/>
                  <a:gd name="connsiteY2" fmla="*/ 95250 h 190500"/>
                  <a:gd name="connsiteX3" fmla="*/ 95250 w 190500"/>
                  <a:gd name="connsiteY3" fmla="*/ 0 h 190500"/>
                  <a:gd name="connsiteX4" fmla="*/ 190500 w 190500"/>
                  <a:gd name="connsiteY4" fmla="*/ 9525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0" h="190500">
                    <a:moveTo>
                      <a:pt x="190500" y="95250"/>
                    </a:moveTo>
                    <a:cubicBezTo>
                      <a:pt x="190500" y="147855"/>
                      <a:pt x="147855" y="190500"/>
                      <a:pt x="95250" y="190500"/>
                    </a:cubicBezTo>
                    <a:cubicBezTo>
                      <a:pt x="42645" y="190500"/>
                      <a:pt x="0" y="147855"/>
                      <a:pt x="0" y="95250"/>
                    </a:cubicBezTo>
                    <a:cubicBezTo>
                      <a:pt x="0" y="42645"/>
                      <a:pt x="42645" y="0"/>
                      <a:pt x="95250" y="0"/>
                    </a:cubicBezTo>
                    <a:cubicBezTo>
                      <a:pt x="147855" y="0"/>
                      <a:pt x="190500" y="42645"/>
                      <a:pt x="190500" y="952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685800" rtl="0"/>
                <a:endParaRPr lang="en-IN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3E6F508-0785-4EF8-A859-F11919253199}"/>
                </a:ext>
              </a:extLst>
            </p:cNvPr>
            <p:cNvSpPr/>
            <p:nvPr/>
          </p:nvSpPr>
          <p:spPr>
            <a:xfrm>
              <a:off x="4911362" y="3778501"/>
              <a:ext cx="11613" cy="11613"/>
            </a:xfrm>
            <a:custGeom>
              <a:avLst/>
              <a:gdLst>
                <a:gd name="connsiteX0" fmla="*/ 0 w 152400"/>
                <a:gd name="connsiteY0" fmla="*/ 0 h 152400"/>
                <a:gd name="connsiteX1" fmla="*/ 152400 w 152400"/>
                <a:gd name="connsiteY1" fmla="*/ 0 h 152400"/>
                <a:gd name="connsiteX2" fmla="*/ 152400 w 152400"/>
                <a:gd name="connsiteY2" fmla="*/ 152400 h 152400"/>
                <a:gd name="connsiteX3" fmla="*/ 0 w 152400"/>
                <a:gd name="connsiteY3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400" h="152400">
                  <a:moveTo>
                    <a:pt x="0" y="0"/>
                  </a:moveTo>
                  <a:lnTo>
                    <a:pt x="152400" y="0"/>
                  </a:lnTo>
                  <a:lnTo>
                    <a:pt x="152400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0" name="Graphic 118">
              <a:extLst>
                <a:ext uri="{FF2B5EF4-FFF2-40B4-BE49-F238E27FC236}">
                  <a16:creationId xmlns:a16="http://schemas.microsoft.com/office/drawing/2014/main" id="{ED6DBE93-DEFC-4F36-98D9-968D1052CD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74518" y="4241665"/>
              <a:ext cx="360000" cy="378025"/>
              <a:chOff x="-4523326" y="747225"/>
              <a:chExt cx="4876800" cy="5120976"/>
            </a:xfrm>
            <a:solidFill>
              <a:schemeClr val="bg1"/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7B45328-9FBF-41D8-955A-826BF7130780}"/>
                  </a:ext>
                </a:extLst>
              </p:cNvPr>
              <p:cNvSpPr/>
              <p:nvPr/>
            </p:nvSpPr>
            <p:spPr>
              <a:xfrm>
                <a:off x="-4282572" y="747225"/>
                <a:ext cx="1762982" cy="1762985"/>
              </a:xfrm>
              <a:custGeom>
                <a:avLst/>
                <a:gdLst>
                  <a:gd name="connsiteX0" fmla="*/ 881491 w 1762982"/>
                  <a:gd name="connsiteY0" fmla="*/ 1762982 h 1762982"/>
                  <a:gd name="connsiteX1" fmla="*/ 1762982 w 1762982"/>
                  <a:gd name="connsiteY1" fmla="*/ 881491 h 1762982"/>
                  <a:gd name="connsiteX2" fmla="*/ 881491 w 1762982"/>
                  <a:gd name="connsiteY2" fmla="*/ 0 h 1762982"/>
                  <a:gd name="connsiteX3" fmla="*/ 0 w 1762982"/>
                  <a:gd name="connsiteY3" fmla="*/ 881491 h 1762982"/>
                  <a:gd name="connsiteX4" fmla="*/ 881491 w 1762982"/>
                  <a:gd name="connsiteY4" fmla="*/ 1762982 h 1762982"/>
                  <a:gd name="connsiteX5" fmla="*/ 881491 w 1762982"/>
                  <a:gd name="connsiteY5" fmla="*/ 190500 h 1762982"/>
                  <a:gd name="connsiteX6" fmla="*/ 1572482 w 1762982"/>
                  <a:gd name="connsiteY6" fmla="*/ 881491 h 1762982"/>
                  <a:gd name="connsiteX7" fmla="*/ 881491 w 1762982"/>
                  <a:gd name="connsiteY7" fmla="*/ 1572482 h 1762982"/>
                  <a:gd name="connsiteX8" fmla="*/ 190500 w 1762982"/>
                  <a:gd name="connsiteY8" fmla="*/ 881491 h 1762982"/>
                  <a:gd name="connsiteX9" fmla="*/ 881491 w 1762982"/>
                  <a:gd name="connsiteY9" fmla="*/ 190500 h 176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62982" h="1762982">
                    <a:moveTo>
                      <a:pt x="881491" y="1762982"/>
                    </a:moveTo>
                    <a:cubicBezTo>
                      <a:pt x="1367542" y="1762982"/>
                      <a:pt x="1762982" y="1367542"/>
                      <a:pt x="1762982" y="881491"/>
                    </a:cubicBezTo>
                    <a:cubicBezTo>
                      <a:pt x="1762982" y="395440"/>
                      <a:pt x="1367542" y="0"/>
                      <a:pt x="881491" y="0"/>
                    </a:cubicBezTo>
                    <a:cubicBezTo>
                      <a:pt x="395440" y="0"/>
                      <a:pt x="0" y="395440"/>
                      <a:pt x="0" y="881491"/>
                    </a:cubicBezTo>
                    <a:cubicBezTo>
                      <a:pt x="0" y="1367542"/>
                      <a:pt x="395440" y="1762982"/>
                      <a:pt x="881491" y="1762982"/>
                    </a:cubicBezTo>
                    <a:close/>
                    <a:moveTo>
                      <a:pt x="881491" y="190500"/>
                    </a:moveTo>
                    <a:cubicBezTo>
                      <a:pt x="1262501" y="190500"/>
                      <a:pt x="1572482" y="500482"/>
                      <a:pt x="1572482" y="881491"/>
                    </a:cubicBezTo>
                    <a:cubicBezTo>
                      <a:pt x="1572482" y="1262501"/>
                      <a:pt x="1262501" y="1572482"/>
                      <a:pt x="881491" y="1572482"/>
                    </a:cubicBezTo>
                    <a:cubicBezTo>
                      <a:pt x="500482" y="1572482"/>
                      <a:pt x="190500" y="1262501"/>
                      <a:pt x="190500" y="881491"/>
                    </a:cubicBezTo>
                    <a:cubicBezTo>
                      <a:pt x="190500" y="500482"/>
                      <a:pt x="500482" y="190500"/>
                      <a:pt x="881491" y="1905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685800" rtl="0"/>
                <a:endParaRPr lang="en-IN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CCFC63D-0B07-44B2-AC2D-31B0C12738D3}"/>
                  </a:ext>
                </a:extLst>
              </p:cNvPr>
              <p:cNvSpPr/>
              <p:nvPr/>
            </p:nvSpPr>
            <p:spPr>
              <a:xfrm>
                <a:off x="-3571545" y="1173396"/>
                <a:ext cx="332872" cy="794792"/>
              </a:xfrm>
              <a:custGeom>
                <a:avLst/>
                <a:gdLst>
                  <a:gd name="connsiteX0" fmla="*/ 170383 w 332878"/>
                  <a:gd name="connsiteY0" fmla="*/ 767010 h 794794"/>
                  <a:gd name="connsiteX1" fmla="*/ 237630 w 332878"/>
                  <a:gd name="connsiteY1" fmla="*/ 794795 h 794794"/>
                  <a:gd name="connsiteX2" fmla="*/ 305095 w 332878"/>
                  <a:gd name="connsiteY2" fmla="*/ 766791 h 794794"/>
                  <a:gd name="connsiteX3" fmla="*/ 304876 w 332878"/>
                  <a:gd name="connsiteY3" fmla="*/ 632079 h 794794"/>
                  <a:gd name="connsiteX4" fmla="*/ 190500 w 332878"/>
                  <a:gd name="connsiteY4" fmla="*/ 518084 h 794794"/>
                  <a:gd name="connsiteX5" fmla="*/ 190500 w 332878"/>
                  <a:gd name="connsiteY5" fmla="*/ 95250 h 794794"/>
                  <a:gd name="connsiteX6" fmla="*/ 95250 w 332878"/>
                  <a:gd name="connsiteY6" fmla="*/ 0 h 794794"/>
                  <a:gd name="connsiteX7" fmla="*/ 0 w 332878"/>
                  <a:gd name="connsiteY7" fmla="*/ 95250 h 794794"/>
                  <a:gd name="connsiteX8" fmla="*/ 0 w 332878"/>
                  <a:gd name="connsiteY8" fmla="*/ 557641 h 794794"/>
                  <a:gd name="connsiteX9" fmla="*/ 28004 w 332878"/>
                  <a:gd name="connsiteY9" fmla="*/ 625107 h 794794"/>
                  <a:gd name="connsiteX10" fmla="*/ 170383 w 332878"/>
                  <a:gd name="connsiteY10" fmla="*/ 767010 h 7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2878" h="794794">
                    <a:moveTo>
                      <a:pt x="170383" y="767010"/>
                    </a:moveTo>
                    <a:cubicBezTo>
                      <a:pt x="188976" y="785536"/>
                      <a:pt x="213303" y="794795"/>
                      <a:pt x="237630" y="794795"/>
                    </a:cubicBezTo>
                    <a:cubicBezTo>
                      <a:pt x="262052" y="794795"/>
                      <a:pt x="286493" y="785460"/>
                      <a:pt x="305095" y="766791"/>
                    </a:cubicBezTo>
                    <a:cubicBezTo>
                      <a:pt x="342224" y="729529"/>
                      <a:pt x="342128" y="669217"/>
                      <a:pt x="304876" y="632079"/>
                    </a:cubicBezTo>
                    <a:lnTo>
                      <a:pt x="190500" y="518084"/>
                    </a:lnTo>
                    <a:lnTo>
                      <a:pt x="190500" y="95250"/>
                    </a:lnTo>
                    <a:cubicBezTo>
                      <a:pt x="190500" y="42653"/>
                      <a:pt x="147847" y="0"/>
                      <a:pt x="95250" y="0"/>
                    </a:cubicBezTo>
                    <a:cubicBezTo>
                      <a:pt x="42653" y="0"/>
                      <a:pt x="0" y="42653"/>
                      <a:pt x="0" y="95250"/>
                    </a:cubicBezTo>
                    <a:lnTo>
                      <a:pt x="0" y="557641"/>
                    </a:lnTo>
                    <a:cubicBezTo>
                      <a:pt x="0" y="582959"/>
                      <a:pt x="10087" y="607238"/>
                      <a:pt x="28004" y="625107"/>
                    </a:cubicBezTo>
                    <a:lnTo>
                      <a:pt x="170383" y="76701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685800" rtl="0"/>
                <a:endParaRPr lang="en-IN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50094BB-A76A-421C-97B3-4C49E14C8E38}"/>
                  </a:ext>
                </a:extLst>
              </p:cNvPr>
              <p:cNvSpPr/>
              <p:nvPr/>
            </p:nvSpPr>
            <p:spPr>
              <a:xfrm>
                <a:off x="-4523326" y="2295643"/>
                <a:ext cx="4876800" cy="3572558"/>
              </a:xfrm>
              <a:custGeom>
                <a:avLst/>
                <a:gdLst>
                  <a:gd name="connsiteX0" fmla="*/ 4781550 w 4876800"/>
                  <a:gd name="connsiteY0" fmla="*/ 1858051 h 3572551"/>
                  <a:gd name="connsiteX1" fmla="*/ 4195315 w 4876800"/>
                  <a:gd name="connsiteY1" fmla="*/ 1858051 h 3572551"/>
                  <a:gd name="connsiteX2" fmla="*/ 3855549 w 4876800"/>
                  <a:gd name="connsiteY2" fmla="*/ 1632042 h 3572551"/>
                  <a:gd name="connsiteX3" fmla="*/ 3436792 w 4876800"/>
                  <a:gd name="connsiteY3" fmla="*/ 1540478 h 3572551"/>
                  <a:gd name="connsiteX4" fmla="*/ 3721084 w 4876800"/>
                  <a:gd name="connsiteY4" fmla="*/ 1007193 h 3572551"/>
                  <a:gd name="connsiteX5" fmla="*/ 3721084 w 4876800"/>
                  <a:gd name="connsiteY5" fmla="*/ 774621 h 3572551"/>
                  <a:gd name="connsiteX6" fmla="*/ 3721084 w 4876800"/>
                  <a:gd name="connsiteY6" fmla="*/ 667017 h 3572551"/>
                  <a:gd name="connsiteX7" fmla="*/ 3721084 w 4876800"/>
                  <a:gd name="connsiteY7" fmla="*/ 642804 h 3572551"/>
                  <a:gd name="connsiteX8" fmla="*/ 3078280 w 4876800"/>
                  <a:gd name="connsiteY8" fmla="*/ 0 h 3572551"/>
                  <a:gd name="connsiteX9" fmla="*/ 2435476 w 4876800"/>
                  <a:gd name="connsiteY9" fmla="*/ 642804 h 3572551"/>
                  <a:gd name="connsiteX10" fmla="*/ 2435476 w 4876800"/>
                  <a:gd name="connsiteY10" fmla="*/ 667017 h 3572551"/>
                  <a:gd name="connsiteX11" fmla="*/ 2435476 w 4876800"/>
                  <a:gd name="connsiteY11" fmla="*/ 774621 h 3572551"/>
                  <a:gd name="connsiteX12" fmla="*/ 2435476 w 4876800"/>
                  <a:gd name="connsiteY12" fmla="*/ 1007193 h 3572551"/>
                  <a:gd name="connsiteX13" fmla="*/ 2719111 w 4876800"/>
                  <a:gd name="connsiteY13" fmla="*/ 1540050 h 3572551"/>
                  <a:gd name="connsiteX14" fmla="*/ 2300621 w 4876800"/>
                  <a:gd name="connsiteY14" fmla="*/ 1631861 h 3572551"/>
                  <a:gd name="connsiteX15" fmla="*/ 2247900 w 4876800"/>
                  <a:gd name="connsiteY15" fmla="*/ 1646168 h 3572551"/>
                  <a:gd name="connsiteX16" fmla="*/ 2247900 w 4876800"/>
                  <a:gd name="connsiteY16" fmla="*/ 857926 h 3572551"/>
                  <a:gd name="connsiteX17" fmla="*/ 2152650 w 4876800"/>
                  <a:gd name="connsiteY17" fmla="*/ 762676 h 3572551"/>
                  <a:gd name="connsiteX18" fmla="*/ 1504950 w 4876800"/>
                  <a:gd name="connsiteY18" fmla="*/ 762676 h 3572551"/>
                  <a:gd name="connsiteX19" fmla="*/ 1409700 w 4876800"/>
                  <a:gd name="connsiteY19" fmla="*/ 857926 h 3572551"/>
                  <a:gd name="connsiteX20" fmla="*/ 1504950 w 4876800"/>
                  <a:gd name="connsiteY20" fmla="*/ 953176 h 3572551"/>
                  <a:gd name="connsiteX21" fmla="*/ 2057400 w 4876800"/>
                  <a:gd name="connsiteY21" fmla="*/ 953176 h 3572551"/>
                  <a:gd name="connsiteX22" fmla="*/ 2057400 w 4876800"/>
                  <a:gd name="connsiteY22" fmla="*/ 2286676 h 3572551"/>
                  <a:gd name="connsiteX23" fmla="*/ 1409700 w 4876800"/>
                  <a:gd name="connsiteY23" fmla="*/ 2286676 h 3572551"/>
                  <a:gd name="connsiteX24" fmla="*/ 1409700 w 4876800"/>
                  <a:gd name="connsiteY24" fmla="*/ 1810426 h 3572551"/>
                  <a:gd name="connsiteX25" fmla="*/ 1123950 w 4876800"/>
                  <a:gd name="connsiteY25" fmla="*/ 1524676 h 3572551"/>
                  <a:gd name="connsiteX26" fmla="*/ 838200 w 4876800"/>
                  <a:gd name="connsiteY26" fmla="*/ 1810426 h 3572551"/>
                  <a:gd name="connsiteX27" fmla="*/ 838200 w 4876800"/>
                  <a:gd name="connsiteY27" fmla="*/ 2286676 h 3572551"/>
                  <a:gd name="connsiteX28" fmla="*/ 190500 w 4876800"/>
                  <a:gd name="connsiteY28" fmla="*/ 2286676 h 3572551"/>
                  <a:gd name="connsiteX29" fmla="*/ 190500 w 4876800"/>
                  <a:gd name="connsiteY29" fmla="*/ 953176 h 3572551"/>
                  <a:gd name="connsiteX30" fmla="*/ 742950 w 4876800"/>
                  <a:gd name="connsiteY30" fmla="*/ 953176 h 3572551"/>
                  <a:gd name="connsiteX31" fmla="*/ 838200 w 4876800"/>
                  <a:gd name="connsiteY31" fmla="*/ 857926 h 3572551"/>
                  <a:gd name="connsiteX32" fmla="*/ 742950 w 4876800"/>
                  <a:gd name="connsiteY32" fmla="*/ 762676 h 3572551"/>
                  <a:gd name="connsiteX33" fmla="*/ 95250 w 4876800"/>
                  <a:gd name="connsiteY33" fmla="*/ 762676 h 3572551"/>
                  <a:gd name="connsiteX34" fmla="*/ 0 w 4876800"/>
                  <a:gd name="connsiteY34" fmla="*/ 857926 h 3572551"/>
                  <a:gd name="connsiteX35" fmla="*/ 0 w 4876800"/>
                  <a:gd name="connsiteY35" fmla="*/ 2381926 h 3572551"/>
                  <a:gd name="connsiteX36" fmla="*/ 95250 w 4876800"/>
                  <a:gd name="connsiteY36" fmla="*/ 2477176 h 3572551"/>
                  <a:gd name="connsiteX37" fmla="*/ 838200 w 4876800"/>
                  <a:gd name="connsiteY37" fmla="*/ 2477176 h 3572551"/>
                  <a:gd name="connsiteX38" fmla="*/ 838200 w 4876800"/>
                  <a:gd name="connsiteY38" fmla="*/ 2658151 h 3572551"/>
                  <a:gd name="connsiteX39" fmla="*/ 828675 w 4876800"/>
                  <a:gd name="connsiteY39" fmla="*/ 2658151 h 3572551"/>
                  <a:gd name="connsiteX40" fmla="*/ 533400 w 4876800"/>
                  <a:gd name="connsiteY40" fmla="*/ 2953426 h 3572551"/>
                  <a:gd name="connsiteX41" fmla="*/ 533400 w 4876800"/>
                  <a:gd name="connsiteY41" fmla="*/ 3001051 h 3572551"/>
                  <a:gd name="connsiteX42" fmla="*/ 95250 w 4876800"/>
                  <a:gd name="connsiteY42" fmla="*/ 3001051 h 3572551"/>
                  <a:gd name="connsiteX43" fmla="*/ 0 w 4876800"/>
                  <a:gd name="connsiteY43" fmla="*/ 3096301 h 3572551"/>
                  <a:gd name="connsiteX44" fmla="*/ 0 w 4876800"/>
                  <a:gd name="connsiteY44" fmla="*/ 3477301 h 3572551"/>
                  <a:gd name="connsiteX45" fmla="*/ 95250 w 4876800"/>
                  <a:gd name="connsiteY45" fmla="*/ 3572551 h 3572551"/>
                  <a:gd name="connsiteX46" fmla="*/ 4781550 w 4876800"/>
                  <a:gd name="connsiteY46" fmla="*/ 3572551 h 3572551"/>
                  <a:gd name="connsiteX47" fmla="*/ 4876800 w 4876800"/>
                  <a:gd name="connsiteY47" fmla="*/ 3477301 h 3572551"/>
                  <a:gd name="connsiteX48" fmla="*/ 4876800 w 4876800"/>
                  <a:gd name="connsiteY48" fmla="*/ 3096301 h 3572551"/>
                  <a:gd name="connsiteX49" fmla="*/ 4876800 w 4876800"/>
                  <a:gd name="connsiteY49" fmla="*/ 2715301 h 3572551"/>
                  <a:gd name="connsiteX50" fmla="*/ 4876800 w 4876800"/>
                  <a:gd name="connsiteY50" fmla="*/ 2334301 h 3572551"/>
                  <a:gd name="connsiteX51" fmla="*/ 4876800 w 4876800"/>
                  <a:gd name="connsiteY51" fmla="*/ 1953301 h 3572551"/>
                  <a:gd name="connsiteX52" fmla="*/ 4781550 w 4876800"/>
                  <a:gd name="connsiteY52" fmla="*/ 1858051 h 3572551"/>
                  <a:gd name="connsiteX53" fmla="*/ 4202230 w 4876800"/>
                  <a:gd name="connsiteY53" fmla="*/ 3001051 h 3572551"/>
                  <a:gd name="connsiteX54" fmla="*/ 3657600 w 4876800"/>
                  <a:gd name="connsiteY54" fmla="*/ 3001051 h 3572551"/>
                  <a:gd name="connsiteX55" fmla="*/ 3657600 w 4876800"/>
                  <a:gd name="connsiteY55" fmla="*/ 2810551 h 3572551"/>
                  <a:gd name="connsiteX56" fmla="*/ 4686300 w 4876800"/>
                  <a:gd name="connsiteY56" fmla="*/ 2810551 h 3572551"/>
                  <a:gd name="connsiteX57" fmla="*/ 4686300 w 4876800"/>
                  <a:gd name="connsiteY57" fmla="*/ 3001051 h 3572551"/>
                  <a:gd name="connsiteX58" fmla="*/ 4202230 w 4876800"/>
                  <a:gd name="connsiteY58" fmla="*/ 3001051 h 3572551"/>
                  <a:gd name="connsiteX59" fmla="*/ 4686300 w 4876800"/>
                  <a:gd name="connsiteY59" fmla="*/ 2620051 h 3572551"/>
                  <a:gd name="connsiteX60" fmla="*/ 3657600 w 4876800"/>
                  <a:gd name="connsiteY60" fmla="*/ 2620051 h 3572551"/>
                  <a:gd name="connsiteX61" fmla="*/ 3657600 w 4876800"/>
                  <a:gd name="connsiteY61" fmla="*/ 2429551 h 3572551"/>
                  <a:gd name="connsiteX62" fmla="*/ 4686300 w 4876800"/>
                  <a:gd name="connsiteY62" fmla="*/ 2429551 h 3572551"/>
                  <a:gd name="connsiteX63" fmla="*/ 4686300 w 4876800"/>
                  <a:gd name="connsiteY63" fmla="*/ 2620051 h 3572551"/>
                  <a:gd name="connsiteX64" fmla="*/ 4686300 w 4876800"/>
                  <a:gd name="connsiteY64" fmla="*/ 2239051 h 3572551"/>
                  <a:gd name="connsiteX65" fmla="*/ 3657600 w 4876800"/>
                  <a:gd name="connsiteY65" fmla="*/ 2239051 h 3572551"/>
                  <a:gd name="connsiteX66" fmla="*/ 3657600 w 4876800"/>
                  <a:gd name="connsiteY66" fmla="*/ 2048551 h 3572551"/>
                  <a:gd name="connsiteX67" fmla="*/ 4142175 w 4876800"/>
                  <a:gd name="connsiteY67" fmla="*/ 2048551 h 3572551"/>
                  <a:gd name="connsiteX68" fmla="*/ 4143023 w 4876800"/>
                  <a:gd name="connsiteY68" fmla="*/ 2048609 h 3572551"/>
                  <a:gd name="connsiteX69" fmla="*/ 4143918 w 4876800"/>
                  <a:gd name="connsiteY69" fmla="*/ 2048551 h 3572551"/>
                  <a:gd name="connsiteX70" fmla="*/ 4686300 w 4876800"/>
                  <a:gd name="connsiteY70" fmla="*/ 2048551 h 3572551"/>
                  <a:gd name="connsiteX71" fmla="*/ 4686300 w 4876800"/>
                  <a:gd name="connsiteY71" fmla="*/ 2239051 h 3572551"/>
                  <a:gd name="connsiteX72" fmla="*/ 2625966 w 4876800"/>
                  <a:gd name="connsiteY72" fmla="*/ 642814 h 3572551"/>
                  <a:gd name="connsiteX73" fmla="*/ 3078271 w 4876800"/>
                  <a:gd name="connsiteY73" fmla="*/ 190509 h 3572551"/>
                  <a:gd name="connsiteX74" fmla="*/ 3529203 w 4876800"/>
                  <a:gd name="connsiteY74" fmla="*/ 607390 h 3572551"/>
                  <a:gd name="connsiteX75" fmla="*/ 3307785 w 4876800"/>
                  <a:gd name="connsiteY75" fmla="*/ 477307 h 3572551"/>
                  <a:gd name="connsiteX76" fmla="*/ 3186532 w 4876800"/>
                  <a:gd name="connsiteY76" fmla="*/ 498253 h 3572551"/>
                  <a:gd name="connsiteX77" fmla="*/ 2798445 w 4876800"/>
                  <a:gd name="connsiteY77" fmla="*/ 679390 h 3572551"/>
                  <a:gd name="connsiteX78" fmla="*/ 2625976 w 4876800"/>
                  <a:gd name="connsiteY78" fmla="*/ 679390 h 3572551"/>
                  <a:gd name="connsiteX79" fmla="*/ 2625976 w 4876800"/>
                  <a:gd name="connsiteY79" fmla="*/ 667036 h 3572551"/>
                  <a:gd name="connsiteX80" fmla="*/ 2625976 w 4876800"/>
                  <a:gd name="connsiteY80" fmla="*/ 642814 h 3572551"/>
                  <a:gd name="connsiteX81" fmla="*/ 2625966 w 4876800"/>
                  <a:gd name="connsiteY81" fmla="*/ 869880 h 3572551"/>
                  <a:gd name="connsiteX82" fmla="*/ 2798445 w 4876800"/>
                  <a:gd name="connsiteY82" fmla="*/ 869880 h 3572551"/>
                  <a:gd name="connsiteX83" fmla="*/ 3276648 w 4876800"/>
                  <a:gd name="connsiteY83" fmla="*/ 679952 h 3572551"/>
                  <a:gd name="connsiteX84" fmla="*/ 3530584 w 4876800"/>
                  <a:gd name="connsiteY84" fmla="*/ 829142 h 3572551"/>
                  <a:gd name="connsiteX85" fmla="*/ 3530584 w 4876800"/>
                  <a:gd name="connsiteY85" fmla="*/ 1007202 h 3572551"/>
                  <a:gd name="connsiteX86" fmla="*/ 3078280 w 4876800"/>
                  <a:gd name="connsiteY86" fmla="*/ 1459506 h 3572551"/>
                  <a:gd name="connsiteX87" fmla="*/ 2625976 w 4876800"/>
                  <a:gd name="connsiteY87" fmla="*/ 1007202 h 3572551"/>
                  <a:gd name="connsiteX88" fmla="*/ 2625976 w 4876800"/>
                  <a:gd name="connsiteY88" fmla="*/ 869880 h 3572551"/>
                  <a:gd name="connsiteX89" fmla="*/ 3227489 w 4876800"/>
                  <a:gd name="connsiteY89" fmla="*/ 1632337 h 3572551"/>
                  <a:gd name="connsiteX90" fmla="*/ 3076851 w 4876800"/>
                  <a:gd name="connsiteY90" fmla="*/ 2035188 h 3572551"/>
                  <a:gd name="connsiteX91" fmla="*/ 2925937 w 4876800"/>
                  <a:gd name="connsiteY91" fmla="*/ 1631613 h 3572551"/>
                  <a:gd name="connsiteX92" fmla="*/ 3078271 w 4876800"/>
                  <a:gd name="connsiteY92" fmla="*/ 1650006 h 3572551"/>
                  <a:gd name="connsiteX93" fmla="*/ 3227489 w 4876800"/>
                  <a:gd name="connsiteY93" fmla="*/ 1632337 h 3572551"/>
                  <a:gd name="connsiteX94" fmla="*/ 2152650 w 4876800"/>
                  <a:gd name="connsiteY94" fmla="*/ 2477176 h 3572551"/>
                  <a:gd name="connsiteX95" fmla="*/ 2247900 w 4876800"/>
                  <a:gd name="connsiteY95" fmla="*/ 2381926 h 3572551"/>
                  <a:gd name="connsiteX96" fmla="*/ 2247900 w 4876800"/>
                  <a:gd name="connsiteY96" fmla="*/ 1852117 h 3572551"/>
                  <a:gd name="connsiteX97" fmla="*/ 2341436 w 4876800"/>
                  <a:gd name="connsiteY97" fmla="*/ 1817942 h 3572551"/>
                  <a:gd name="connsiteX98" fmla="*/ 2758059 w 4876800"/>
                  <a:gd name="connsiteY98" fmla="*/ 1726540 h 3572551"/>
                  <a:gd name="connsiteX99" fmla="*/ 2987640 w 4876800"/>
                  <a:gd name="connsiteY99" fmla="*/ 2340493 h 3572551"/>
                  <a:gd name="connsiteX100" fmla="*/ 3076851 w 4876800"/>
                  <a:gd name="connsiteY100" fmla="*/ 2402377 h 3572551"/>
                  <a:gd name="connsiteX101" fmla="*/ 3166062 w 4876800"/>
                  <a:gd name="connsiteY101" fmla="*/ 2340483 h 3572551"/>
                  <a:gd name="connsiteX102" fmla="*/ 3395653 w 4876800"/>
                  <a:gd name="connsiteY102" fmla="*/ 1726492 h 3572551"/>
                  <a:gd name="connsiteX103" fmla="*/ 3814858 w 4876800"/>
                  <a:gd name="connsiteY103" fmla="*/ 1818151 h 3572551"/>
                  <a:gd name="connsiteX104" fmla="*/ 3918699 w 4876800"/>
                  <a:gd name="connsiteY104" fmla="*/ 1858042 h 3572551"/>
                  <a:gd name="connsiteX105" fmla="*/ 3562350 w 4876800"/>
                  <a:gd name="connsiteY105" fmla="*/ 1858042 h 3572551"/>
                  <a:gd name="connsiteX106" fmla="*/ 3467100 w 4876800"/>
                  <a:gd name="connsiteY106" fmla="*/ 1953292 h 3572551"/>
                  <a:gd name="connsiteX107" fmla="*/ 3467100 w 4876800"/>
                  <a:gd name="connsiteY107" fmla="*/ 2334292 h 3572551"/>
                  <a:gd name="connsiteX108" fmla="*/ 3467100 w 4876800"/>
                  <a:gd name="connsiteY108" fmla="*/ 2715292 h 3572551"/>
                  <a:gd name="connsiteX109" fmla="*/ 3467100 w 4876800"/>
                  <a:gd name="connsiteY109" fmla="*/ 3001042 h 3572551"/>
                  <a:gd name="connsiteX110" fmla="*/ 2049580 w 4876800"/>
                  <a:gd name="connsiteY110" fmla="*/ 3001042 h 3572551"/>
                  <a:gd name="connsiteX111" fmla="*/ 2049580 w 4876800"/>
                  <a:gd name="connsiteY111" fmla="*/ 2477167 h 3572551"/>
                  <a:gd name="connsiteX112" fmla="*/ 2152650 w 4876800"/>
                  <a:gd name="connsiteY112" fmla="*/ 2477167 h 3572551"/>
                  <a:gd name="connsiteX113" fmla="*/ 1859080 w 4876800"/>
                  <a:gd name="connsiteY113" fmla="*/ 2477176 h 3572551"/>
                  <a:gd name="connsiteX114" fmla="*/ 1859080 w 4876800"/>
                  <a:gd name="connsiteY114" fmla="*/ 3001051 h 3572551"/>
                  <a:gd name="connsiteX115" fmla="*/ 1714500 w 4876800"/>
                  <a:gd name="connsiteY115" fmla="*/ 3001051 h 3572551"/>
                  <a:gd name="connsiteX116" fmla="*/ 1714500 w 4876800"/>
                  <a:gd name="connsiteY116" fmla="*/ 2953426 h 3572551"/>
                  <a:gd name="connsiteX117" fmla="*/ 1419225 w 4876800"/>
                  <a:gd name="connsiteY117" fmla="*/ 2658151 h 3572551"/>
                  <a:gd name="connsiteX118" fmla="*/ 1409700 w 4876800"/>
                  <a:gd name="connsiteY118" fmla="*/ 2658151 h 3572551"/>
                  <a:gd name="connsiteX119" fmla="*/ 1409700 w 4876800"/>
                  <a:gd name="connsiteY119" fmla="*/ 2477176 h 3572551"/>
                  <a:gd name="connsiteX120" fmla="*/ 1859080 w 4876800"/>
                  <a:gd name="connsiteY120" fmla="*/ 2477176 h 3572551"/>
                  <a:gd name="connsiteX121" fmla="*/ 1028700 w 4876800"/>
                  <a:gd name="connsiteY121" fmla="*/ 1810426 h 3572551"/>
                  <a:gd name="connsiteX122" fmla="*/ 1123950 w 4876800"/>
                  <a:gd name="connsiteY122" fmla="*/ 1715176 h 3572551"/>
                  <a:gd name="connsiteX123" fmla="*/ 1219200 w 4876800"/>
                  <a:gd name="connsiteY123" fmla="*/ 1810426 h 3572551"/>
                  <a:gd name="connsiteX124" fmla="*/ 1219200 w 4876800"/>
                  <a:gd name="connsiteY124" fmla="*/ 2658151 h 3572551"/>
                  <a:gd name="connsiteX125" fmla="*/ 1028700 w 4876800"/>
                  <a:gd name="connsiteY125" fmla="*/ 2658151 h 3572551"/>
                  <a:gd name="connsiteX126" fmla="*/ 1028700 w 4876800"/>
                  <a:gd name="connsiteY126" fmla="*/ 1810426 h 3572551"/>
                  <a:gd name="connsiteX127" fmla="*/ 723900 w 4876800"/>
                  <a:gd name="connsiteY127" fmla="*/ 2953426 h 3572551"/>
                  <a:gd name="connsiteX128" fmla="*/ 828675 w 4876800"/>
                  <a:gd name="connsiteY128" fmla="*/ 2848651 h 3572551"/>
                  <a:gd name="connsiteX129" fmla="*/ 933450 w 4876800"/>
                  <a:gd name="connsiteY129" fmla="*/ 2848651 h 3572551"/>
                  <a:gd name="connsiteX130" fmla="*/ 1314450 w 4876800"/>
                  <a:gd name="connsiteY130" fmla="*/ 2848651 h 3572551"/>
                  <a:gd name="connsiteX131" fmla="*/ 1419225 w 4876800"/>
                  <a:gd name="connsiteY131" fmla="*/ 2848651 h 3572551"/>
                  <a:gd name="connsiteX132" fmla="*/ 1524000 w 4876800"/>
                  <a:gd name="connsiteY132" fmla="*/ 2953426 h 3572551"/>
                  <a:gd name="connsiteX133" fmla="*/ 1524000 w 4876800"/>
                  <a:gd name="connsiteY133" fmla="*/ 3001051 h 3572551"/>
                  <a:gd name="connsiteX134" fmla="*/ 723900 w 4876800"/>
                  <a:gd name="connsiteY134" fmla="*/ 3001051 h 3572551"/>
                  <a:gd name="connsiteX135" fmla="*/ 723900 w 4876800"/>
                  <a:gd name="connsiteY135" fmla="*/ 2953426 h 3572551"/>
                  <a:gd name="connsiteX136" fmla="*/ 4686300 w 4876800"/>
                  <a:gd name="connsiteY136" fmla="*/ 3382051 h 3572551"/>
                  <a:gd name="connsiteX137" fmla="*/ 190500 w 4876800"/>
                  <a:gd name="connsiteY137" fmla="*/ 3382051 h 3572551"/>
                  <a:gd name="connsiteX138" fmla="*/ 190500 w 4876800"/>
                  <a:gd name="connsiteY138" fmla="*/ 3191551 h 3572551"/>
                  <a:gd name="connsiteX139" fmla="*/ 4686300 w 4876800"/>
                  <a:gd name="connsiteY139" fmla="*/ 3191551 h 3572551"/>
                  <a:gd name="connsiteX140" fmla="*/ 4686300 w 4876800"/>
                  <a:gd name="connsiteY140" fmla="*/ 3382051 h 357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</a:cxnLst>
                <a:rect l="l" t="t" r="r" b="b"/>
                <a:pathLst>
                  <a:path w="4876800" h="3572551">
                    <a:moveTo>
                      <a:pt x="4781550" y="1858051"/>
                    </a:moveTo>
                    <a:lnTo>
                      <a:pt x="4195315" y="1858051"/>
                    </a:lnTo>
                    <a:cubicBezTo>
                      <a:pt x="4114734" y="1743428"/>
                      <a:pt x="3993652" y="1662236"/>
                      <a:pt x="3855549" y="1632042"/>
                    </a:cubicBezTo>
                    <a:lnTo>
                      <a:pt x="3436792" y="1540478"/>
                    </a:lnTo>
                    <a:cubicBezTo>
                      <a:pt x="3608156" y="1424902"/>
                      <a:pt x="3721084" y="1228992"/>
                      <a:pt x="3721084" y="1007193"/>
                    </a:cubicBezTo>
                    <a:lnTo>
                      <a:pt x="3721084" y="774621"/>
                    </a:lnTo>
                    <a:lnTo>
                      <a:pt x="3721084" y="667017"/>
                    </a:lnTo>
                    <a:lnTo>
                      <a:pt x="3721084" y="642804"/>
                    </a:lnTo>
                    <a:cubicBezTo>
                      <a:pt x="3721084" y="288360"/>
                      <a:pt x="3432724" y="0"/>
                      <a:pt x="3078280" y="0"/>
                    </a:cubicBezTo>
                    <a:cubicBezTo>
                      <a:pt x="2723836" y="0"/>
                      <a:pt x="2435476" y="288360"/>
                      <a:pt x="2435476" y="642804"/>
                    </a:cubicBezTo>
                    <a:lnTo>
                      <a:pt x="2435476" y="667017"/>
                    </a:lnTo>
                    <a:lnTo>
                      <a:pt x="2435476" y="774621"/>
                    </a:lnTo>
                    <a:lnTo>
                      <a:pt x="2435476" y="1007193"/>
                    </a:lnTo>
                    <a:cubicBezTo>
                      <a:pt x="2435476" y="1228706"/>
                      <a:pt x="2548109" y="1424416"/>
                      <a:pt x="2719111" y="1540050"/>
                    </a:cubicBezTo>
                    <a:lnTo>
                      <a:pt x="2300621" y="1631861"/>
                    </a:lnTo>
                    <a:cubicBezTo>
                      <a:pt x="2282743" y="1635786"/>
                      <a:pt x="2265169" y="1640596"/>
                      <a:pt x="2247900" y="1646168"/>
                    </a:cubicBezTo>
                    <a:lnTo>
                      <a:pt x="2247900" y="857926"/>
                    </a:lnTo>
                    <a:cubicBezTo>
                      <a:pt x="2247900" y="805329"/>
                      <a:pt x="2205247" y="762676"/>
                      <a:pt x="2152650" y="762676"/>
                    </a:cubicBezTo>
                    <a:lnTo>
                      <a:pt x="1504950" y="762676"/>
                    </a:lnTo>
                    <a:cubicBezTo>
                      <a:pt x="1452353" y="762676"/>
                      <a:pt x="1409700" y="805329"/>
                      <a:pt x="1409700" y="857926"/>
                    </a:cubicBezTo>
                    <a:cubicBezTo>
                      <a:pt x="1409700" y="910523"/>
                      <a:pt x="1452353" y="953176"/>
                      <a:pt x="1504950" y="953176"/>
                    </a:cubicBezTo>
                    <a:lnTo>
                      <a:pt x="2057400" y="953176"/>
                    </a:lnTo>
                    <a:lnTo>
                      <a:pt x="2057400" y="2286676"/>
                    </a:lnTo>
                    <a:lnTo>
                      <a:pt x="1409700" y="2286676"/>
                    </a:lnTo>
                    <a:lnTo>
                      <a:pt x="1409700" y="1810426"/>
                    </a:lnTo>
                    <a:cubicBezTo>
                      <a:pt x="1409700" y="1652864"/>
                      <a:pt x="1281513" y="1524676"/>
                      <a:pt x="1123950" y="1524676"/>
                    </a:cubicBezTo>
                    <a:cubicBezTo>
                      <a:pt x="966387" y="1524676"/>
                      <a:pt x="838200" y="1652864"/>
                      <a:pt x="838200" y="1810426"/>
                    </a:cubicBezTo>
                    <a:lnTo>
                      <a:pt x="838200" y="2286676"/>
                    </a:lnTo>
                    <a:lnTo>
                      <a:pt x="190500" y="2286676"/>
                    </a:lnTo>
                    <a:lnTo>
                      <a:pt x="190500" y="953176"/>
                    </a:lnTo>
                    <a:lnTo>
                      <a:pt x="742950" y="953176"/>
                    </a:lnTo>
                    <a:cubicBezTo>
                      <a:pt x="795547" y="953176"/>
                      <a:pt x="838200" y="910523"/>
                      <a:pt x="838200" y="857926"/>
                    </a:cubicBezTo>
                    <a:cubicBezTo>
                      <a:pt x="838200" y="805329"/>
                      <a:pt x="795547" y="762676"/>
                      <a:pt x="742950" y="762676"/>
                    </a:cubicBezTo>
                    <a:lnTo>
                      <a:pt x="95250" y="762676"/>
                    </a:lnTo>
                    <a:cubicBezTo>
                      <a:pt x="42653" y="762676"/>
                      <a:pt x="0" y="805329"/>
                      <a:pt x="0" y="857926"/>
                    </a:cubicBezTo>
                    <a:lnTo>
                      <a:pt x="0" y="2381926"/>
                    </a:lnTo>
                    <a:cubicBezTo>
                      <a:pt x="0" y="2434523"/>
                      <a:pt x="42653" y="2477176"/>
                      <a:pt x="95250" y="2477176"/>
                    </a:cubicBezTo>
                    <a:lnTo>
                      <a:pt x="838200" y="2477176"/>
                    </a:lnTo>
                    <a:lnTo>
                      <a:pt x="838200" y="2658151"/>
                    </a:lnTo>
                    <a:lnTo>
                      <a:pt x="828675" y="2658151"/>
                    </a:lnTo>
                    <a:cubicBezTo>
                      <a:pt x="665855" y="2658151"/>
                      <a:pt x="533400" y="2790606"/>
                      <a:pt x="533400" y="2953426"/>
                    </a:cubicBezTo>
                    <a:lnTo>
                      <a:pt x="533400" y="3001051"/>
                    </a:lnTo>
                    <a:lnTo>
                      <a:pt x="95250" y="3001051"/>
                    </a:lnTo>
                    <a:cubicBezTo>
                      <a:pt x="42653" y="3001051"/>
                      <a:pt x="0" y="3043704"/>
                      <a:pt x="0" y="3096301"/>
                    </a:cubicBezTo>
                    <a:lnTo>
                      <a:pt x="0" y="3477301"/>
                    </a:lnTo>
                    <a:cubicBezTo>
                      <a:pt x="0" y="3529898"/>
                      <a:pt x="42653" y="3572551"/>
                      <a:pt x="95250" y="3572551"/>
                    </a:cubicBezTo>
                    <a:lnTo>
                      <a:pt x="4781550" y="3572551"/>
                    </a:lnTo>
                    <a:cubicBezTo>
                      <a:pt x="4834147" y="3572551"/>
                      <a:pt x="4876800" y="3529898"/>
                      <a:pt x="4876800" y="3477301"/>
                    </a:cubicBezTo>
                    <a:lnTo>
                      <a:pt x="4876800" y="3096301"/>
                    </a:lnTo>
                    <a:lnTo>
                      <a:pt x="4876800" y="2715301"/>
                    </a:lnTo>
                    <a:lnTo>
                      <a:pt x="4876800" y="2334301"/>
                    </a:lnTo>
                    <a:lnTo>
                      <a:pt x="4876800" y="1953301"/>
                    </a:lnTo>
                    <a:cubicBezTo>
                      <a:pt x="4876800" y="1900704"/>
                      <a:pt x="4834147" y="1858051"/>
                      <a:pt x="4781550" y="1858051"/>
                    </a:cubicBezTo>
                    <a:close/>
                    <a:moveTo>
                      <a:pt x="4202230" y="3001051"/>
                    </a:moveTo>
                    <a:lnTo>
                      <a:pt x="3657600" y="3001051"/>
                    </a:lnTo>
                    <a:lnTo>
                      <a:pt x="3657600" y="2810551"/>
                    </a:lnTo>
                    <a:lnTo>
                      <a:pt x="4686300" y="2810551"/>
                    </a:lnTo>
                    <a:lnTo>
                      <a:pt x="4686300" y="3001051"/>
                    </a:lnTo>
                    <a:lnTo>
                      <a:pt x="4202230" y="3001051"/>
                    </a:lnTo>
                    <a:close/>
                    <a:moveTo>
                      <a:pt x="4686300" y="2620051"/>
                    </a:moveTo>
                    <a:lnTo>
                      <a:pt x="3657600" y="2620051"/>
                    </a:lnTo>
                    <a:lnTo>
                      <a:pt x="3657600" y="2429551"/>
                    </a:lnTo>
                    <a:lnTo>
                      <a:pt x="4686300" y="2429551"/>
                    </a:lnTo>
                    <a:lnTo>
                      <a:pt x="4686300" y="2620051"/>
                    </a:lnTo>
                    <a:close/>
                    <a:moveTo>
                      <a:pt x="4686300" y="2239051"/>
                    </a:moveTo>
                    <a:lnTo>
                      <a:pt x="3657600" y="2239051"/>
                    </a:lnTo>
                    <a:lnTo>
                      <a:pt x="3657600" y="2048551"/>
                    </a:lnTo>
                    <a:lnTo>
                      <a:pt x="4142175" y="2048551"/>
                    </a:lnTo>
                    <a:cubicBezTo>
                      <a:pt x="4142461" y="2048551"/>
                      <a:pt x="4142746" y="2048609"/>
                      <a:pt x="4143023" y="2048609"/>
                    </a:cubicBezTo>
                    <a:cubicBezTo>
                      <a:pt x="4143318" y="2048609"/>
                      <a:pt x="4143623" y="2048551"/>
                      <a:pt x="4143918" y="2048551"/>
                    </a:cubicBezTo>
                    <a:lnTo>
                      <a:pt x="4686300" y="2048551"/>
                    </a:lnTo>
                    <a:lnTo>
                      <a:pt x="4686300" y="2239051"/>
                    </a:lnTo>
                    <a:close/>
                    <a:moveTo>
                      <a:pt x="2625966" y="642814"/>
                    </a:moveTo>
                    <a:cubicBezTo>
                      <a:pt x="2625966" y="393411"/>
                      <a:pt x="2828877" y="190509"/>
                      <a:pt x="3078271" y="190509"/>
                    </a:cubicBezTo>
                    <a:cubicBezTo>
                      <a:pt x="3315757" y="190509"/>
                      <a:pt x="3511077" y="374475"/>
                      <a:pt x="3529203" y="607390"/>
                    </a:cubicBezTo>
                    <a:lnTo>
                      <a:pt x="3307785" y="477307"/>
                    </a:lnTo>
                    <a:cubicBezTo>
                      <a:pt x="3267675" y="453733"/>
                      <a:pt x="3216412" y="462601"/>
                      <a:pt x="3186532" y="498253"/>
                    </a:cubicBezTo>
                    <a:cubicBezTo>
                      <a:pt x="3090082" y="613362"/>
                      <a:pt x="2948626" y="679390"/>
                      <a:pt x="2798445" y="679390"/>
                    </a:cubicBezTo>
                    <a:lnTo>
                      <a:pt x="2625976" y="679390"/>
                    </a:lnTo>
                    <a:lnTo>
                      <a:pt x="2625976" y="667036"/>
                    </a:lnTo>
                    <a:lnTo>
                      <a:pt x="2625976" y="642814"/>
                    </a:lnTo>
                    <a:close/>
                    <a:moveTo>
                      <a:pt x="2625966" y="869880"/>
                    </a:moveTo>
                    <a:lnTo>
                      <a:pt x="2798445" y="869880"/>
                    </a:lnTo>
                    <a:cubicBezTo>
                      <a:pt x="2977753" y="869880"/>
                      <a:pt x="3148013" y="801500"/>
                      <a:pt x="3276648" y="679952"/>
                    </a:cubicBezTo>
                    <a:lnTo>
                      <a:pt x="3530584" y="829142"/>
                    </a:lnTo>
                    <a:lnTo>
                      <a:pt x="3530584" y="1007202"/>
                    </a:lnTo>
                    <a:cubicBezTo>
                      <a:pt x="3530584" y="1256605"/>
                      <a:pt x="3327673" y="1459506"/>
                      <a:pt x="3078280" y="1459506"/>
                    </a:cubicBezTo>
                    <a:cubicBezTo>
                      <a:pt x="2828887" y="1459506"/>
                      <a:pt x="2625976" y="1256595"/>
                      <a:pt x="2625976" y="1007202"/>
                    </a:cubicBezTo>
                    <a:lnTo>
                      <a:pt x="2625976" y="869880"/>
                    </a:lnTo>
                    <a:close/>
                    <a:moveTo>
                      <a:pt x="3227489" y="1632337"/>
                    </a:moveTo>
                    <a:lnTo>
                      <a:pt x="3076851" y="2035188"/>
                    </a:lnTo>
                    <a:lnTo>
                      <a:pt x="2925937" y="1631613"/>
                    </a:lnTo>
                    <a:cubicBezTo>
                      <a:pt x="2974801" y="1643539"/>
                      <a:pt x="3025788" y="1650006"/>
                      <a:pt x="3078271" y="1650006"/>
                    </a:cubicBezTo>
                    <a:cubicBezTo>
                      <a:pt x="3129648" y="1650006"/>
                      <a:pt x="3179569" y="1643777"/>
                      <a:pt x="3227489" y="1632337"/>
                    </a:cubicBezTo>
                    <a:close/>
                    <a:moveTo>
                      <a:pt x="2152650" y="2477176"/>
                    </a:moveTo>
                    <a:cubicBezTo>
                      <a:pt x="2205247" y="2477176"/>
                      <a:pt x="2247900" y="2434523"/>
                      <a:pt x="2247900" y="2381926"/>
                    </a:cubicBezTo>
                    <a:lnTo>
                      <a:pt x="2247900" y="1852117"/>
                    </a:lnTo>
                    <a:cubicBezTo>
                      <a:pt x="2277285" y="1836630"/>
                      <a:pt x="2308612" y="1825143"/>
                      <a:pt x="2341436" y="1817942"/>
                    </a:cubicBezTo>
                    <a:lnTo>
                      <a:pt x="2758059" y="1726540"/>
                    </a:lnTo>
                    <a:lnTo>
                      <a:pt x="2987640" y="2340493"/>
                    </a:lnTo>
                    <a:cubicBezTo>
                      <a:pt x="3001556" y="2377707"/>
                      <a:pt x="3037113" y="2402377"/>
                      <a:pt x="3076851" y="2402377"/>
                    </a:cubicBezTo>
                    <a:cubicBezTo>
                      <a:pt x="3116590" y="2402377"/>
                      <a:pt x="3152146" y="2377707"/>
                      <a:pt x="3166062" y="2340483"/>
                    </a:cubicBezTo>
                    <a:lnTo>
                      <a:pt x="3395653" y="1726492"/>
                    </a:lnTo>
                    <a:lnTo>
                      <a:pt x="3814858" y="1818151"/>
                    </a:lnTo>
                    <a:cubicBezTo>
                      <a:pt x="3851653" y="1826190"/>
                      <a:pt x="3886572" y="1839811"/>
                      <a:pt x="3918699" y="1858042"/>
                    </a:cubicBezTo>
                    <a:lnTo>
                      <a:pt x="3562350" y="1858042"/>
                    </a:lnTo>
                    <a:cubicBezTo>
                      <a:pt x="3509753" y="1858042"/>
                      <a:pt x="3467100" y="1900695"/>
                      <a:pt x="3467100" y="1953292"/>
                    </a:cubicBezTo>
                    <a:lnTo>
                      <a:pt x="3467100" y="2334292"/>
                    </a:lnTo>
                    <a:lnTo>
                      <a:pt x="3467100" y="2715292"/>
                    </a:lnTo>
                    <a:lnTo>
                      <a:pt x="3467100" y="3001042"/>
                    </a:lnTo>
                    <a:lnTo>
                      <a:pt x="2049580" y="3001042"/>
                    </a:lnTo>
                    <a:lnTo>
                      <a:pt x="2049580" y="2477167"/>
                    </a:lnTo>
                    <a:lnTo>
                      <a:pt x="2152650" y="2477167"/>
                    </a:lnTo>
                    <a:close/>
                    <a:moveTo>
                      <a:pt x="1859080" y="2477176"/>
                    </a:moveTo>
                    <a:lnTo>
                      <a:pt x="1859080" y="3001051"/>
                    </a:lnTo>
                    <a:lnTo>
                      <a:pt x="1714500" y="3001051"/>
                    </a:lnTo>
                    <a:lnTo>
                      <a:pt x="1714500" y="2953426"/>
                    </a:lnTo>
                    <a:cubicBezTo>
                      <a:pt x="1714500" y="2790606"/>
                      <a:pt x="1582045" y="2658151"/>
                      <a:pt x="1419225" y="2658151"/>
                    </a:cubicBezTo>
                    <a:lnTo>
                      <a:pt x="1409700" y="2658151"/>
                    </a:lnTo>
                    <a:lnTo>
                      <a:pt x="1409700" y="2477176"/>
                    </a:lnTo>
                    <a:lnTo>
                      <a:pt x="1859080" y="2477176"/>
                    </a:lnTo>
                    <a:close/>
                    <a:moveTo>
                      <a:pt x="1028700" y="1810426"/>
                    </a:moveTo>
                    <a:cubicBezTo>
                      <a:pt x="1028700" y="1757905"/>
                      <a:pt x="1071429" y="1715176"/>
                      <a:pt x="1123950" y="1715176"/>
                    </a:cubicBezTo>
                    <a:cubicBezTo>
                      <a:pt x="1176471" y="1715176"/>
                      <a:pt x="1219200" y="1757905"/>
                      <a:pt x="1219200" y="1810426"/>
                    </a:cubicBezTo>
                    <a:lnTo>
                      <a:pt x="1219200" y="2658151"/>
                    </a:lnTo>
                    <a:lnTo>
                      <a:pt x="1028700" y="2658151"/>
                    </a:lnTo>
                    <a:lnTo>
                      <a:pt x="1028700" y="1810426"/>
                    </a:lnTo>
                    <a:close/>
                    <a:moveTo>
                      <a:pt x="723900" y="2953426"/>
                    </a:moveTo>
                    <a:cubicBezTo>
                      <a:pt x="723900" y="2895657"/>
                      <a:pt x="770906" y="2848651"/>
                      <a:pt x="828675" y="2848651"/>
                    </a:cubicBezTo>
                    <a:lnTo>
                      <a:pt x="933450" y="2848651"/>
                    </a:lnTo>
                    <a:lnTo>
                      <a:pt x="1314450" y="2848651"/>
                    </a:lnTo>
                    <a:lnTo>
                      <a:pt x="1419225" y="2848651"/>
                    </a:lnTo>
                    <a:cubicBezTo>
                      <a:pt x="1476994" y="2848651"/>
                      <a:pt x="1524000" y="2895657"/>
                      <a:pt x="1524000" y="2953426"/>
                    </a:cubicBezTo>
                    <a:lnTo>
                      <a:pt x="1524000" y="3001051"/>
                    </a:lnTo>
                    <a:lnTo>
                      <a:pt x="723900" y="3001051"/>
                    </a:lnTo>
                    <a:lnTo>
                      <a:pt x="723900" y="2953426"/>
                    </a:lnTo>
                    <a:close/>
                    <a:moveTo>
                      <a:pt x="4686300" y="3382051"/>
                    </a:moveTo>
                    <a:lnTo>
                      <a:pt x="190500" y="3382051"/>
                    </a:lnTo>
                    <a:lnTo>
                      <a:pt x="190500" y="3191551"/>
                    </a:lnTo>
                    <a:lnTo>
                      <a:pt x="4686300" y="3191551"/>
                    </a:lnTo>
                    <a:lnTo>
                      <a:pt x="4686300" y="33820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685800" rtl="0"/>
                <a:endParaRPr lang="en-IN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E972E07-AA13-4CED-B8C6-63A0AB260B28}"/>
                  </a:ext>
                </a:extLst>
              </p:cNvPr>
              <p:cNvSpPr/>
              <p:nvPr/>
            </p:nvSpPr>
            <p:spPr>
              <a:xfrm>
                <a:off x="-3571543" y="2866846"/>
                <a:ext cx="190498" cy="190497"/>
              </a:xfrm>
              <a:custGeom>
                <a:avLst/>
                <a:gdLst>
                  <a:gd name="connsiteX0" fmla="*/ 27908 w 190500"/>
                  <a:gd name="connsiteY0" fmla="*/ 27908 h 190500"/>
                  <a:gd name="connsiteX1" fmla="*/ 0 w 190500"/>
                  <a:gd name="connsiteY1" fmla="*/ 95250 h 190500"/>
                  <a:gd name="connsiteX2" fmla="*/ 27908 w 190500"/>
                  <a:gd name="connsiteY2" fmla="*/ 162582 h 190500"/>
                  <a:gd name="connsiteX3" fmla="*/ 95250 w 190500"/>
                  <a:gd name="connsiteY3" fmla="*/ 190500 h 190500"/>
                  <a:gd name="connsiteX4" fmla="*/ 162582 w 190500"/>
                  <a:gd name="connsiteY4" fmla="*/ 162582 h 190500"/>
                  <a:gd name="connsiteX5" fmla="*/ 190500 w 190500"/>
                  <a:gd name="connsiteY5" fmla="*/ 95250 h 190500"/>
                  <a:gd name="connsiteX6" fmla="*/ 162582 w 190500"/>
                  <a:gd name="connsiteY6" fmla="*/ 27908 h 190500"/>
                  <a:gd name="connsiteX7" fmla="*/ 95250 w 190500"/>
                  <a:gd name="connsiteY7" fmla="*/ 0 h 190500"/>
                  <a:gd name="connsiteX8" fmla="*/ 27908 w 190500"/>
                  <a:gd name="connsiteY8" fmla="*/ 27908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0" h="190500">
                    <a:moveTo>
                      <a:pt x="27908" y="27908"/>
                    </a:moveTo>
                    <a:cubicBezTo>
                      <a:pt x="10192" y="45625"/>
                      <a:pt x="0" y="70199"/>
                      <a:pt x="0" y="95250"/>
                    </a:cubicBezTo>
                    <a:cubicBezTo>
                      <a:pt x="0" y="120301"/>
                      <a:pt x="10182" y="144875"/>
                      <a:pt x="27908" y="162582"/>
                    </a:cubicBezTo>
                    <a:cubicBezTo>
                      <a:pt x="45625" y="180299"/>
                      <a:pt x="70199" y="190500"/>
                      <a:pt x="95250" y="190500"/>
                    </a:cubicBezTo>
                    <a:cubicBezTo>
                      <a:pt x="120301" y="190500"/>
                      <a:pt x="144875" y="180308"/>
                      <a:pt x="162582" y="162582"/>
                    </a:cubicBezTo>
                    <a:cubicBezTo>
                      <a:pt x="180308" y="144875"/>
                      <a:pt x="190500" y="120301"/>
                      <a:pt x="190500" y="95250"/>
                    </a:cubicBezTo>
                    <a:cubicBezTo>
                      <a:pt x="190500" y="70199"/>
                      <a:pt x="180308" y="45625"/>
                      <a:pt x="162582" y="27908"/>
                    </a:cubicBezTo>
                    <a:cubicBezTo>
                      <a:pt x="144875" y="10192"/>
                      <a:pt x="120301" y="0"/>
                      <a:pt x="95250" y="0"/>
                    </a:cubicBezTo>
                    <a:cubicBezTo>
                      <a:pt x="70199" y="0"/>
                      <a:pt x="45625" y="10182"/>
                      <a:pt x="27908" y="279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l" defTabSz="685800" rtl="0"/>
                <a:endParaRPr lang="en-IN" sz="135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2BDD55F-505A-4A8E-A98F-7436899B5D92}"/>
                </a:ext>
              </a:extLst>
            </p:cNvPr>
            <p:cNvSpPr/>
            <p:nvPr/>
          </p:nvSpPr>
          <p:spPr>
            <a:xfrm>
              <a:off x="727453" y="3255962"/>
              <a:ext cx="1180661" cy="956872"/>
            </a:xfrm>
            <a:custGeom>
              <a:avLst/>
              <a:gdLst>
                <a:gd name="connsiteX0" fmla="*/ 553238 w 1693174"/>
                <a:gd name="connsiteY0" fmla="*/ 1372243 h 1372242"/>
                <a:gd name="connsiteX1" fmla="*/ 553238 w 1693174"/>
                <a:gd name="connsiteY1" fmla="*/ 1350797 h 1372242"/>
                <a:gd name="connsiteX2" fmla="*/ 160782 w 1693174"/>
                <a:gd name="connsiteY2" fmla="*/ 1350797 h 1372242"/>
                <a:gd name="connsiteX3" fmla="*/ 39906 w 1693174"/>
                <a:gd name="connsiteY3" fmla="*/ 995968 h 1372242"/>
                <a:gd name="connsiteX4" fmla="*/ 515610 w 1693174"/>
                <a:gd name="connsiteY4" fmla="*/ 99148 h 1372242"/>
                <a:gd name="connsiteX5" fmla="*/ 515610 w 1693174"/>
                <a:gd name="connsiteY5" fmla="*/ 52357 h 1372242"/>
                <a:gd name="connsiteX6" fmla="*/ 1026408 w 1693174"/>
                <a:gd name="connsiteY6" fmla="*/ 5567 h 1372242"/>
                <a:gd name="connsiteX7" fmla="*/ 1560601 w 1693174"/>
                <a:gd name="connsiteY7" fmla="*/ 44559 h 1372242"/>
                <a:gd name="connsiteX8" fmla="*/ 1693174 w 1693174"/>
                <a:gd name="connsiteY8" fmla="*/ 130342 h 1372242"/>
                <a:gd name="connsiteX9" fmla="*/ 1645019 w 1693174"/>
                <a:gd name="connsiteY9" fmla="*/ 1372243 h 1372242"/>
                <a:gd name="connsiteX10" fmla="*/ 553238 w 1693174"/>
                <a:gd name="connsiteY10" fmla="*/ 1372243 h 1372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93174" h="1372242">
                  <a:moveTo>
                    <a:pt x="553238" y="1372243"/>
                  </a:moveTo>
                  <a:lnTo>
                    <a:pt x="553238" y="1350797"/>
                  </a:lnTo>
                  <a:lnTo>
                    <a:pt x="160782" y="1350797"/>
                  </a:lnTo>
                  <a:cubicBezTo>
                    <a:pt x="160782" y="1350797"/>
                    <a:pt x="-96567" y="1327402"/>
                    <a:pt x="39906" y="995968"/>
                  </a:cubicBezTo>
                  <a:cubicBezTo>
                    <a:pt x="176378" y="664535"/>
                    <a:pt x="394735" y="231721"/>
                    <a:pt x="515610" y="99148"/>
                  </a:cubicBezTo>
                  <a:lnTo>
                    <a:pt x="515610" y="52357"/>
                  </a:lnTo>
                  <a:cubicBezTo>
                    <a:pt x="515610" y="52357"/>
                    <a:pt x="776858" y="-10030"/>
                    <a:pt x="1026408" y="5567"/>
                  </a:cubicBezTo>
                  <a:cubicBezTo>
                    <a:pt x="1026408" y="5567"/>
                    <a:pt x="1439725" y="-21728"/>
                    <a:pt x="1560601" y="44559"/>
                  </a:cubicBezTo>
                  <a:cubicBezTo>
                    <a:pt x="1681476" y="110846"/>
                    <a:pt x="1693174" y="130342"/>
                    <a:pt x="1693174" y="130342"/>
                  </a:cubicBezTo>
                  <a:lnTo>
                    <a:pt x="1645019" y="1372243"/>
                  </a:lnTo>
                  <a:lnTo>
                    <a:pt x="553238" y="1372243"/>
                  </a:lnTo>
                  <a:close/>
                </a:path>
              </a:pathLst>
            </a:custGeom>
            <a:solidFill>
              <a:srgbClr val="C00000"/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3257674B-741E-4F88-90AD-2A7E5CF519EA}"/>
                </a:ext>
              </a:extLst>
            </p:cNvPr>
            <p:cNvSpPr/>
            <p:nvPr/>
          </p:nvSpPr>
          <p:spPr>
            <a:xfrm>
              <a:off x="343359" y="4209392"/>
              <a:ext cx="2970451" cy="39924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CFE2457-E3AA-4F39-9485-6B2071F5ADB3}"/>
                </a:ext>
              </a:extLst>
            </p:cNvPr>
            <p:cNvSpPr/>
            <p:nvPr/>
          </p:nvSpPr>
          <p:spPr>
            <a:xfrm>
              <a:off x="2261577" y="4174768"/>
              <a:ext cx="519319" cy="20391"/>
            </a:xfrm>
            <a:custGeom>
              <a:avLst/>
              <a:gdLst>
                <a:gd name="connsiteX0" fmla="*/ 0 w 744750"/>
                <a:gd name="connsiteY0" fmla="*/ 29244 h 29244"/>
                <a:gd name="connsiteX1" fmla="*/ 744751 w 744750"/>
                <a:gd name="connsiteY1" fmla="*/ 29244 h 29244"/>
                <a:gd name="connsiteX2" fmla="*/ 715506 w 744750"/>
                <a:gd name="connsiteY2" fmla="*/ 0 h 29244"/>
                <a:gd name="connsiteX3" fmla="*/ 46791 w 744750"/>
                <a:gd name="connsiteY3" fmla="*/ 0 h 29244"/>
                <a:gd name="connsiteX4" fmla="*/ 0 w 744750"/>
                <a:gd name="connsiteY4" fmla="*/ 29244 h 2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4750" h="29244">
                  <a:moveTo>
                    <a:pt x="0" y="29244"/>
                  </a:moveTo>
                  <a:lnTo>
                    <a:pt x="744751" y="29244"/>
                  </a:lnTo>
                  <a:cubicBezTo>
                    <a:pt x="744751" y="29244"/>
                    <a:pt x="736952" y="0"/>
                    <a:pt x="715506" y="0"/>
                  </a:cubicBezTo>
                  <a:cubicBezTo>
                    <a:pt x="694061" y="0"/>
                    <a:pt x="46791" y="0"/>
                    <a:pt x="46791" y="0"/>
                  </a:cubicBezTo>
                  <a:cubicBezTo>
                    <a:pt x="46791" y="0"/>
                    <a:pt x="11698" y="1950"/>
                    <a:pt x="0" y="2924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B15C989-0D5F-44A4-BDD7-AD8E718D134C}"/>
                </a:ext>
              </a:extLst>
            </p:cNvPr>
            <p:cNvSpPr/>
            <p:nvPr/>
          </p:nvSpPr>
          <p:spPr>
            <a:xfrm>
              <a:off x="1801410" y="3006857"/>
              <a:ext cx="1418744" cy="1042287"/>
            </a:xfrm>
            <a:custGeom>
              <a:avLst/>
              <a:gdLst>
                <a:gd name="connsiteX0" fmla="*/ 78938 w 2034607"/>
                <a:gd name="connsiteY0" fmla="*/ 178 h 1494735"/>
                <a:gd name="connsiteX1" fmla="*/ 1954461 w 2034607"/>
                <a:gd name="connsiteY1" fmla="*/ 178 h 1494735"/>
                <a:gd name="connsiteX2" fmla="*/ 2034395 w 2034607"/>
                <a:gd name="connsiteY2" fmla="*/ 80112 h 1494735"/>
                <a:gd name="connsiteX3" fmla="*/ 2034395 w 2034607"/>
                <a:gd name="connsiteY3" fmla="*/ 1423392 h 1494735"/>
                <a:gd name="connsiteX4" fmla="*/ 1963235 w 2034607"/>
                <a:gd name="connsiteY4" fmla="*/ 1494553 h 1494735"/>
                <a:gd name="connsiteX5" fmla="*/ 78938 w 2034607"/>
                <a:gd name="connsiteY5" fmla="*/ 1494553 h 1494735"/>
                <a:gd name="connsiteX6" fmla="*/ 446 w 2034607"/>
                <a:gd name="connsiteY6" fmla="*/ 1416061 h 1494735"/>
                <a:gd name="connsiteX7" fmla="*/ 446 w 2034607"/>
                <a:gd name="connsiteY7" fmla="*/ 85921 h 1494735"/>
                <a:gd name="connsiteX8" fmla="*/ 78938 w 2034607"/>
                <a:gd name="connsiteY8" fmla="*/ 178 h 149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4607" h="1494735">
                  <a:moveTo>
                    <a:pt x="78938" y="178"/>
                  </a:moveTo>
                  <a:lnTo>
                    <a:pt x="1954461" y="178"/>
                  </a:lnTo>
                  <a:cubicBezTo>
                    <a:pt x="1954461" y="178"/>
                    <a:pt x="2034395" y="-7621"/>
                    <a:pt x="2034395" y="80112"/>
                  </a:cubicBezTo>
                  <a:cubicBezTo>
                    <a:pt x="2034395" y="167844"/>
                    <a:pt x="2034395" y="1423392"/>
                    <a:pt x="2034395" y="1423392"/>
                  </a:cubicBezTo>
                  <a:cubicBezTo>
                    <a:pt x="2034395" y="1423392"/>
                    <a:pt x="2042194" y="1494553"/>
                    <a:pt x="1963235" y="1494553"/>
                  </a:cubicBezTo>
                  <a:cubicBezTo>
                    <a:pt x="1884275" y="1494553"/>
                    <a:pt x="78938" y="1494553"/>
                    <a:pt x="78938" y="1494553"/>
                  </a:cubicBezTo>
                  <a:cubicBezTo>
                    <a:pt x="78938" y="1494553"/>
                    <a:pt x="446" y="1502351"/>
                    <a:pt x="446" y="1416061"/>
                  </a:cubicBezTo>
                  <a:cubicBezTo>
                    <a:pt x="446" y="1329772"/>
                    <a:pt x="446" y="85921"/>
                    <a:pt x="446" y="85921"/>
                  </a:cubicBezTo>
                  <a:cubicBezTo>
                    <a:pt x="446" y="85921"/>
                    <a:pt x="-10744" y="178"/>
                    <a:pt x="78938" y="178"/>
                  </a:cubicBezTo>
                  <a:close/>
                </a:path>
              </a:pathLst>
            </a:custGeom>
            <a:solidFill>
              <a:schemeClr val="accent5"/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F3E5FA4D-59B7-4E24-A9C4-A2CB9F860DC1}"/>
                </a:ext>
              </a:extLst>
            </p:cNvPr>
            <p:cNvSpPr/>
            <p:nvPr/>
          </p:nvSpPr>
          <p:spPr>
            <a:xfrm>
              <a:off x="1250129" y="2552917"/>
              <a:ext cx="590649" cy="853749"/>
            </a:xfrm>
            <a:custGeom>
              <a:avLst/>
              <a:gdLst>
                <a:gd name="connsiteX0" fmla="*/ 113077 w 847044"/>
                <a:gd name="connsiteY0" fmla="*/ 0 h 1224354"/>
                <a:gd name="connsiteX1" fmla="*/ 448410 w 847044"/>
                <a:gd name="connsiteY1" fmla="*/ 97480 h 1224354"/>
                <a:gd name="connsiteX2" fmla="*/ 768146 w 847044"/>
                <a:gd name="connsiteY2" fmla="*/ 38992 h 1224354"/>
                <a:gd name="connsiteX3" fmla="*/ 838332 w 847044"/>
                <a:gd name="connsiteY3" fmla="*/ 249550 h 1224354"/>
                <a:gd name="connsiteX4" fmla="*/ 553689 w 847044"/>
                <a:gd name="connsiteY4" fmla="*/ 912417 h 1224354"/>
                <a:gd name="connsiteX5" fmla="*/ 553689 w 847044"/>
                <a:gd name="connsiteY5" fmla="*/ 1013796 h 1224354"/>
                <a:gd name="connsiteX6" fmla="*/ 425015 w 847044"/>
                <a:gd name="connsiteY6" fmla="*/ 1224354 h 1224354"/>
                <a:gd name="connsiteX7" fmla="*/ 276844 w 847044"/>
                <a:gd name="connsiteY7" fmla="*/ 1013796 h 1224354"/>
                <a:gd name="connsiteX8" fmla="*/ 276844 w 847044"/>
                <a:gd name="connsiteY8" fmla="*/ 908518 h 1224354"/>
                <a:gd name="connsiteX9" fmla="*/ 0 w 847044"/>
                <a:gd name="connsiteY9" fmla="*/ 479604 h 1224354"/>
                <a:gd name="connsiteX10" fmla="*/ 46791 w 847044"/>
                <a:gd name="connsiteY10" fmla="*/ 506898 h 1224354"/>
                <a:gd name="connsiteX11" fmla="*/ 46791 w 847044"/>
                <a:gd name="connsiteY11" fmla="*/ 284643 h 1224354"/>
                <a:gd name="connsiteX12" fmla="*/ 74085 w 847044"/>
                <a:gd name="connsiteY12" fmla="*/ 74085 h 1224354"/>
                <a:gd name="connsiteX13" fmla="*/ 113077 w 847044"/>
                <a:gd name="connsiteY13" fmla="*/ 0 h 122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7044" h="1224354">
                  <a:moveTo>
                    <a:pt x="113077" y="0"/>
                  </a:moveTo>
                  <a:cubicBezTo>
                    <a:pt x="170396" y="32987"/>
                    <a:pt x="288347" y="90657"/>
                    <a:pt x="448410" y="97480"/>
                  </a:cubicBezTo>
                  <a:cubicBezTo>
                    <a:pt x="594748" y="103719"/>
                    <a:pt x="708332" y="64532"/>
                    <a:pt x="768146" y="38992"/>
                  </a:cubicBezTo>
                  <a:cubicBezTo>
                    <a:pt x="768146" y="38992"/>
                    <a:pt x="822735" y="38992"/>
                    <a:pt x="838332" y="249550"/>
                  </a:cubicBezTo>
                  <a:cubicBezTo>
                    <a:pt x="853929" y="460108"/>
                    <a:pt x="885122" y="811037"/>
                    <a:pt x="553689" y="912417"/>
                  </a:cubicBezTo>
                  <a:lnTo>
                    <a:pt x="553689" y="1013796"/>
                  </a:lnTo>
                  <a:lnTo>
                    <a:pt x="425015" y="1224354"/>
                  </a:lnTo>
                  <a:lnTo>
                    <a:pt x="276844" y="1013796"/>
                  </a:lnTo>
                  <a:lnTo>
                    <a:pt x="276844" y="908518"/>
                  </a:lnTo>
                  <a:cubicBezTo>
                    <a:pt x="276844" y="908518"/>
                    <a:pt x="3899" y="861727"/>
                    <a:pt x="0" y="479604"/>
                  </a:cubicBezTo>
                  <a:lnTo>
                    <a:pt x="46791" y="506898"/>
                  </a:lnTo>
                  <a:cubicBezTo>
                    <a:pt x="46440" y="456637"/>
                    <a:pt x="46128" y="380174"/>
                    <a:pt x="46791" y="284643"/>
                  </a:cubicBezTo>
                  <a:cubicBezTo>
                    <a:pt x="47454" y="190945"/>
                    <a:pt x="48623" y="138188"/>
                    <a:pt x="74085" y="74085"/>
                  </a:cubicBezTo>
                  <a:cubicBezTo>
                    <a:pt x="86953" y="41683"/>
                    <a:pt x="101965" y="16650"/>
                    <a:pt x="113077" y="0"/>
                  </a:cubicBezTo>
                  <a:close/>
                </a:path>
              </a:pathLst>
            </a:custGeom>
            <a:solidFill>
              <a:srgbClr val="FEC5A8"/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6AB6CD9-ED00-47BD-80F0-A4A2F5D97520}"/>
                </a:ext>
              </a:extLst>
            </p:cNvPr>
            <p:cNvSpPr/>
            <p:nvPr/>
          </p:nvSpPr>
          <p:spPr>
            <a:xfrm>
              <a:off x="1149372" y="2275585"/>
              <a:ext cx="732555" cy="630795"/>
            </a:xfrm>
            <a:custGeom>
              <a:avLst/>
              <a:gdLst>
                <a:gd name="connsiteX0" fmla="*/ 128898 w 1050549"/>
                <a:gd name="connsiteY0" fmla="*/ 261248 h 904618"/>
                <a:gd name="connsiteX1" fmla="*/ 409641 w 1050549"/>
                <a:gd name="connsiteY1" fmla="*/ 0 h 904618"/>
                <a:gd name="connsiteX2" fmla="*/ 803462 w 1050549"/>
                <a:gd name="connsiteY2" fmla="*/ 105279 h 904618"/>
                <a:gd name="connsiteX3" fmla="*/ 1010121 w 1050549"/>
                <a:gd name="connsiteY3" fmla="*/ 85783 h 904618"/>
                <a:gd name="connsiteX4" fmla="*/ 1010121 w 1050549"/>
                <a:gd name="connsiteY4" fmla="*/ 308038 h 904618"/>
                <a:gd name="connsiteX5" fmla="*/ 971129 w 1050549"/>
                <a:gd name="connsiteY5" fmla="*/ 635572 h 904618"/>
                <a:gd name="connsiteX6" fmla="*/ 912640 w 1050549"/>
                <a:gd name="connsiteY6" fmla="*/ 436712 h 904618"/>
                <a:gd name="connsiteX7" fmla="*/ 257572 w 1050549"/>
                <a:gd name="connsiteY7" fmla="*/ 397720 h 904618"/>
                <a:gd name="connsiteX8" fmla="*/ 191285 w 1050549"/>
                <a:gd name="connsiteY8" fmla="*/ 904618 h 904618"/>
                <a:gd name="connsiteX9" fmla="*/ 224 w 1050549"/>
                <a:gd name="connsiteY9" fmla="*/ 506898 h 904618"/>
                <a:gd name="connsiteX10" fmla="*/ 128898 w 1050549"/>
                <a:gd name="connsiteY10" fmla="*/ 261248 h 90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0549" h="904618">
                  <a:moveTo>
                    <a:pt x="128898" y="261248"/>
                  </a:moveTo>
                  <a:cubicBezTo>
                    <a:pt x="128898" y="261248"/>
                    <a:pt x="74309" y="0"/>
                    <a:pt x="409641" y="0"/>
                  </a:cubicBezTo>
                  <a:cubicBezTo>
                    <a:pt x="409641" y="0"/>
                    <a:pt x="639695" y="27295"/>
                    <a:pt x="803462" y="105279"/>
                  </a:cubicBezTo>
                  <a:cubicBezTo>
                    <a:pt x="967229" y="183263"/>
                    <a:pt x="1010121" y="85783"/>
                    <a:pt x="1010121" y="85783"/>
                  </a:cubicBezTo>
                  <a:cubicBezTo>
                    <a:pt x="1010121" y="85783"/>
                    <a:pt x="1053012" y="214457"/>
                    <a:pt x="1010121" y="308038"/>
                  </a:cubicBezTo>
                  <a:cubicBezTo>
                    <a:pt x="1010121" y="308038"/>
                    <a:pt x="1123198" y="452309"/>
                    <a:pt x="971129" y="635572"/>
                  </a:cubicBezTo>
                  <a:cubicBezTo>
                    <a:pt x="971129" y="635572"/>
                    <a:pt x="955532" y="440612"/>
                    <a:pt x="912640" y="436712"/>
                  </a:cubicBezTo>
                  <a:cubicBezTo>
                    <a:pt x="869749" y="432813"/>
                    <a:pt x="608501" y="623875"/>
                    <a:pt x="257572" y="397720"/>
                  </a:cubicBezTo>
                  <a:cubicBezTo>
                    <a:pt x="257572" y="397720"/>
                    <a:pt x="183487" y="557588"/>
                    <a:pt x="191285" y="904618"/>
                  </a:cubicBezTo>
                  <a:cubicBezTo>
                    <a:pt x="191285" y="904618"/>
                    <a:pt x="-7575" y="822735"/>
                    <a:pt x="224" y="506898"/>
                  </a:cubicBezTo>
                  <a:cubicBezTo>
                    <a:pt x="8022" y="191062"/>
                    <a:pt x="128898" y="261248"/>
                    <a:pt x="128898" y="261248"/>
                  </a:cubicBezTo>
                  <a:close/>
                </a:path>
              </a:pathLst>
            </a:custGeom>
            <a:solidFill>
              <a:schemeClr val="tx1"/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7D223D7-4A25-4230-ACE4-F38ABEF65977}"/>
                </a:ext>
              </a:extLst>
            </p:cNvPr>
            <p:cNvSpPr/>
            <p:nvPr/>
          </p:nvSpPr>
          <p:spPr>
            <a:xfrm>
              <a:off x="2345865" y="3741097"/>
              <a:ext cx="358901" cy="437749"/>
            </a:xfrm>
            <a:custGeom>
              <a:avLst/>
              <a:gdLst>
                <a:gd name="connsiteX0" fmla="*/ 54589 w 514696"/>
                <a:gd name="connsiteY0" fmla="*/ 0 h 627773"/>
                <a:gd name="connsiteX1" fmla="*/ 0 w 514696"/>
                <a:gd name="connsiteY1" fmla="*/ 627774 h 627773"/>
                <a:gd name="connsiteX2" fmla="*/ 514697 w 514696"/>
                <a:gd name="connsiteY2" fmla="*/ 627774 h 627773"/>
                <a:gd name="connsiteX3" fmla="*/ 460108 w 514696"/>
                <a:gd name="connsiteY3" fmla="*/ 0 h 62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696" h="627773">
                  <a:moveTo>
                    <a:pt x="54589" y="0"/>
                  </a:moveTo>
                  <a:lnTo>
                    <a:pt x="0" y="627774"/>
                  </a:lnTo>
                  <a:lnTo>
                    <a:pt x="514697" y="627774"/>
                  </a:lnTo>
                  <a:lnTo>
                    <a:pt x="46010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04C4696-A790-4C2A-A329-8A6B82A67E61}"/>
                </a:ext>
              </a:extLst>
            </p:cNvPr>
            <p:cNvSpPr/>
            <p:nvPr/>
          </p:nvSpPr>
          <p:spPr>
            <a:xfrm>
              <a:off x="2345865" y="3741097"/>
              <a:ext cx="175372" cy="437749"/>
            </a:xfrm>
            <a:custGeom>
              <a:avLst/>
              <a:gdLst>
                <a:gd name="connsiteX0" fmla="*/ 0 w 251499"/>
                <a:gd name="connsiteY0" fmla="*/ 627774 h 627773"/>
                <a:gd name="connsiteX1" fmla="*/ 251500 w 251499"/>
                <a:gd name="connsiteY1" fmla="*/ 627774 h 627773"/>
                <a:gd name="connsiteX2" fmla="*/ 251500 w 251499"/>
                <a:gd name="connsiteY2" fmla="*/ 0 h 627773"/>
                <a:gd name="connsiteX3" fmla="*/ 54589 w 251499"/>
                <a:gd name="connsiteY3" fmla="*/ 0 h 62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499" h="627773">
                  <a:moveTo>
                    <a:pt x="0" y="627774"/>
                  </a:moveTo>
                  <a:lnTo>
                    <a:pt x="251500" y="627774"/>
                  </a:lnTo>
                  <a:lnTo>
                    <a:pt x="251500" y="0"/>
                  </a:lnTo>
                  <a:lnTo>
                    <a:pt x="54589" y="0"/>
                  </a:ln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38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 defTabSz="685800" rtl="0"/>
              <a:endParaRPr lang="en-IN" sz="135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185DF9BC-2FE0-456C-9209-897093E37139}"/>
                </a:ext>
              </a:extLst>
            </p:cNvPr>
            <p:cNvSpPr txBox="1"/>
            <p:nvPr/>
          </p:nvSpPr>
          <p:spPr>
            <a:xfrm>
              <a:off x="943786" y="4267487"/>
              <a:ext cx="2485275" cy="3830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defTabSz="685800" rtl="0"/>
              <a:r>
                <a:rPr lang="en-US" sz="1350" b="1" kern="120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FACULTY EXPERIENCE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0AD84EA5-18B1-6D05-51AC-BF33BED5338A}"/>
              </a:ext>
            </a:extLst>
          </p:cNvPr>
          <p:cNvSpPr/>
          <p:nvPr/>
        </p:nvSpPr>
        <p:spPr bwMode="auto">
          <a:xfrm>
            <a:off x="3098363" y="6218623"/>
            <a:ext cx="165233" cy="165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0"/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0F9D21B8-B416-8CA1-A17F-113F7F9216EE}"/>
              </a:ext>
            </a:extLst>
          </p:cNvPr>
          <p:cNvSpPr/>
          <p:nvPr/>
        </p:nvSpPr>
        <p:spPr bwMode="auto">
          <a:xfrm>
            <a:off x="3098364" y="742824"/>
            <a:ext cx="165233" cy="165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rtl="0"/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9" name="Graphic 11">
            <a:extLst>
              <a:ext uri="{FF2B5EF4-FFF2-40B4-BE49-F238E27FC236}">
                <a16:creationId xmlns:a16="http://schemas.microsoft.com/office/drawing/2014/main" id="{86134543-2791-EA1E-07FA-D6CBEC70ED12}"/>
              </a:ext>
            </a:extLst>
          </p:cNvPr>
          <p:cNvSpPr/>
          <p:nvPr/>
        </p:nvSpPr>
        <p:spPr>
          <a:xfrm>
            <a:off x="3340256" y="547841"/>
            <a:ext cx="1146586" cy="535919"/>
          </a:xfrm>
          <a:custGeom>
            <a:avLst/>
            <a:gdLst>
              <a:gd name="connsiteX0" fmla="*/ 669465 w 3618404"/>
              <a:gd name="connsiteY0" fmla="*/ 0 h 1691258"/>
              <a:gd name="connsiteX1" fmla="*/ 515636 w 3618404"/>
              <a:gd name="connsiteY1" fmla="*/ 78105 h 1691258"/>
              <a:gd name="connsiteX2" fmla="*/ 36719 w 3618404"/>
              <a:gd name="connsiteY2" fmla="*/ 733235 h 1691258"/>
              <a:gd name="connsiteX3" fmla="*/ 36719 w 3618404"/>
              <a:gd name="connsiteY3" fmla="*/ 958025 h 1691258"/>
              <a:gd name="connsiteX4" fmla="*/ 515636 w 3618404"/>
              <a:gd name="connsiteY4" fmla="*/ 1613154 h 1691258"/>
              <a:gd name="connsiteX5" fmla="*/ 669465 w 3618404"/>
              <a:gd name="connsiteY5" fmla="*/ 1691259 h 1691258"/>
              <a:gd name="connsiteX6" fmla="*/ 3427905 w 3618404"/>
              <a:gd name="connsiteY6" fmla="*/ 1691259 h 1691258"/>
              <a:gd name="connsiteX7" fmla="*/ 3618405 w 3618404"/>
              <a:gd name="connsiteY7" fmla="*/ 1500759 h 1691258"/>
              <a:gd name="connsiteX8" fmla="*/ 3618405 w 3618404"/>
              <a:gd name="connsiteY8" fmla="*/ 190500 h 1691258"/>
              <a:gd name="connsiteX9" fmla="*/ 3427905 w 3618404"/>
              <a:gd name="connsiteY9" fmla="*/ 0 h 1691258"/>
              <a:gd name="connsiteX10" fmla="*/ 669465 w 3618404"/>
              <a:gd name="connsiteY10" fmla="*/ 0 h 169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8404" h="1691258">
                <a:moveTo>
                  <a:pt x="669465" y="0"/>
                </a:moveTo>
                <a:cubicBezTo>
                  <a:pt x="608600" y="0"/>
                  <a:pt x="551545" y="29051"/>
                  <a:pt x="515636" y="78105"/>
                </a:cubicBezTo>
                <a:lnTo>
                  <a:pt x="36719" y="733235"/>
                </a:lnTo>
                <a:cubicBezTo>
                  <a:pt x="-12240" y="800195"/>
                  <a:pt x="-12240" y="891064"/>
                  <a:pt x="36719" y="958025"/>
                </a:cubicBezTo>
                <a:lnTo>
                  <a:pt x="515636" y="1613154"/>
                </a:lnTo>
                <a:cubicBezTo>
                  <a:pt x="551545" y="1662208"/>
                  <a:pt x="608600" y="1691259"/>
                  <a:pt x="669465" y="1691259"/>
                </a:cubicBezTo>
                <a:lnTo>
                  <a:pt x="3427905" y="1691259"/>
                </a:lnTo>
                <a:cubicBezTo>
                  <a:pt x="3533156" y="1691259"/>
                  <a:pt x="3618405" y="1606010"/>
                  <a:pt x="3618405" y="1500759"/>
                </a:cubicBezTo>
                <a:lnTo>
                  <a:pt x="3618405" y="190500"/>
                </a:lnTo>
                <a:cubicBezTo>
                  <a:pt x="3618405" y="85249"/>
                  <a:pt x="3533156" y="0"/>
                  <a:pt x="3427905" y="0"/>
                </a:cubicBezTo>
                <a:lnTo>
                  <a:pt x="669465" y="0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l" defTabSz="685800" rtl="0"/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0" name="Graphic 11">
            <a:extLst>
              <a:ext uri="{FF2B5EF4-FFF2-40B4-BE49-F238E27FC236}">
                <a16:creationId xmlns:a16="http://schemas.microsoft.com/office/drawing/2014/main" id="{9866DD4D-4B24-3AF1-B894-EF906B67321C}"/>
              </a:ext>
            </a:extLst>
          </p:cNvPr>
          <p:cNvSpPr/>
          <p:nvPr/>
        </p:nvSpPr>
        <p:spPr>
          <a:xfrm>
            <a:off x="3331419" y="6054962"/>
            <a:ext cx="1146586" cy="535919"/>
          </a:xfrm>
          <a:custGeom>
            <a:avLst/>
            <a:gdLst>
              <a:gd name="connsiteX0" fmla="*/ 669465 w 3618404"/>
              <a:gd name="connsiteY0" fmla="*/ 0 h 1691258"/>
              <a:gd name="connsiteX1" fmla="*/ 515636 w 3618404"/>
              <a:gd name="connsiteY1" fmla="*/ 78105 h 1691258"/>
              <a:gd name="connsiteX2" fmla="*/ 36719 w 3618404"/>
              <a:gd name="connsiteY2" fmla="*/ 733235 h 1691258"/>
              <a:gd name="connsiteX3" fmla="*/ 36719 w 3618404"/>
              <a:gd name="connsiteY3" fmla="*/ 958025 h 1691258"/>
              <a:gd name="connsiteX4" fmla="*/ 515636 w 3618404"/>
              <a:gd name="connsiteY4" fmla="*/ 1613154 h 1691258"/>
              <a:gd name="connsiteX5" fmla="*/ 669465 w 3618404"/>
              <a:gd name="connsiteY5" fmla="*/ 1691259 h 1691258"/>
              <a:gd name="connsiteX6" fmla="*/ 3427905 w 3618404"/>
              <a:gd name="connsiteY6" fmla="*/ 1691259 h 1691258"/>
              <a:gd name="connsiteX7" fmla="*/ 3618405 w 3618404"/>
              <a:gd name="connsiteY7" fmla="*/ 1500759 h 1691258"/>
              <a:gd name="connsiteX8" fmla="*/ 3618405 w 3618404"/>
              <a:gd name="connsiteY8" fmla="*/ 190500 h 1691258"/>
              <a:gd name="connsiteX9" fmla="*/ 3427905 w 3618404"/>
              <a:gd name="connsiteY9" fmla="*/ 0 h 1691258"/>
              <a:gd name="connsiteX10" fmla="*/ 669465 w 3618404"/>
              <a:gd name="connsiteY10" fmla="*/ 0 h 169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8404" h="1691258">
                <a:moveTo>
                  <a:pt x="669465" y="0"/>
                </a:moveTo>
                <a:cubicBezTo>
                  <a:pt x="608600" y="0"/>
                  <a:pt x="551545" y="29051"/>
                  <a:pt x="515636" y="78105"/>
                </a:cubicBezTo>
                <a:lnTo>
                  <a:pt x="36719" y="733235"/>
                </a:lnTo>
                <a:cubicBezTo>
                  <a:pt x="-12240" y="800195"/>
                  <a:pt x="-12240" y="891064"/>
                  <a:pt x="36719" y="958025"/>
                </a:cubicBezTo>
                <a:lnTo>
                  <a:pt x="515636" y="1613154"/>
                </a:lnTo>
                <a:cubicBezTo>
                  <a:pt x="551545" y="1662208"/>
                  <a:pt x="608600" y="1691259"/>
                  <a:pt x="669465" y="1691259"/>
                </a:cubicBezTo>
                <a:lnTo>
                  <a:pt x="3427905" y="1691259"/>
                </a:lnTo>
                <a:cubicBezTo>
                  <a:pt x="3533156" y="1691259"/>
                  <a:pt x="3618405" y="1606010"/>
                  <a:pt x="3618405" y="1500759"/>
                </a:cubicBezTo>
                <a:lnTo>
                  <a:pt x="3618405" y="190500"/>
                </a:lnTo>
                <a:cubicBezTo>
                  <a:pt x="3618405" y="85249"/>
                  <a:pt x="3533156" y="0"/>
                  <a:pt x="3427905" y="0"/>
                </a:cubicBezTo>
                <a:lnTo>
                  <a:pt x="669465" y="0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l" defTabSz="685800" rtl="0"/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61" name="Graphic 1">
            <a:extLst>
              <a:ext uri="{FF2B5EF4-FFF2-40B4-BE49-F238E27FC236}">
                <a16:creationId xmlns:a16="http://schemas.microsoft.com/office/drawing/2014/main" id="{C96FE976-01CE-AB4D-7D92-023F02FE18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8609" y="2873787"/>
            <a:ext cx="697720" cy="616171"/>
          </a:xfrm>
          <a:prstGeom prst="rect">
            <a:avLst/>
          </a:prstGeom>
        </p:spPr>
      </p:pic>
      <p:sp>
        <p:nvSpPr>
          <p:cNvPr id="2163" name="TextBox 2162">
            <a:extLst>
              <a:ext uri="{FF2B5EF4-FFF2-40B4-BE49-F238E27FC236}">
                <a16:creationId xmlns:a16="http://schemas.microsoft.com/office/drawing/2014/main" id="{08C89853-5D11-D37E-DE4C-AD1C75D2875D}"/>
              </a:ext>
            </a:extLst>
          </p:cNvPr>
          <p:cNvSpPr txBox="1"/>
          <p:nvPr/>
        </p:nvSpPr>
        <p:spPr>
          <a:xfrm>
            <a:off x="4598838" y="584548"/>
            <a:ext cx="369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400" kern="1200">
                <a:latin typeface="Calibri" panose="020F0502020204030204"/>
                <a:ea typeface="+mn-ea"/>
                <a:cs typeface="Arial" pitchFamily="34" charset="0"/>
              </a:rPr>
              <a:t>Nature of Work: Research, Teaching, &amp; Service</a:t>
            </a:r>
            <a:endParaRPr lang="en-IN" sz="1400" kern="1200"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164" name="Graphic 11">
            <a:extLst>
              <a:ext uri="{FF2B5EF4-FFF2-40B4-BE49-F238E27FC236}">
                <a16:creationId xmlns:a16="http://schemas.microsoft.com/office/drawing/2014/main" id="{9AB7E565-7E0D-3E06-3AAC-3721800896B0}"/>
              </a:ext>
            </a:extLst>
          </p:cNvPr>
          <p:cNvSpPr/>
          <p:nvPr/>
        </p:nvSpPr>
        <p:spPr>
          <a:xfrm>
            <a:off x="4645122" y="538425"/>
            <a:ext cx="2936983" cy="76665"/>
          </a:xfrm>
          <a:prstGeom prst="rect">
            <a:avLst/>
          </a:prstGeom>
          <a:solidFill>
            <a:srgbClr val="A4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 defTabSz="685800" rtl="0"/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5" name="Graphic 11">
            <a:extLst>
              <a:ext uri="{FF2B5EF4-FFF2-40B4-BE49-F238E27FC236}">
                <a16:creationId xmlns:a16="http://schemas.microsoft.com/office/drawing/2014/main" id="{54478885-BD68-91DD-0AB8-30BB10130F84}"/>
              </a:ext>
            </a:extLst>
          </p:cNvPr>
          <p:cNvSpPr/>
          <p:nvPr/>
        </p:nvSpPr>
        <p:spPr>
          <a:xfrm>
            <a:off x="4535301" y="6079884"/>
            <a:ext cx="2936983" cy="76665"/>
          </a:xfrm>
          <a:prstGeom prst="rect">
            <a:avLst/>
          </a:prstGeom>
          <a:solidFill>
            <a:srgbClr val="A4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 defTabSz="685800" rtl="0"/>
            <a:endParaRPr lang="en-IN" sz="135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6" name="TextBox 2165">
            <a:extLst>
              <a:ext uri="{FF2B5EF4-FFF2-40B4-BE49-F238E27FC236}">
                <a16:creationId xmlns:a16="http://schemas.microsoft.com/office/drawing/2014/main" id="{B3CA08D2-4A75-DB6D-E143-FA65D914BBC8}"/>
              </a:ext>
            </a:extLst>
          </p:cNvPr>
          <p:cNvSpPr txBox="1"/>
          <p:nvPr/>
        </p:nvSpPr>
        <p:spPr>
          <a:xfrm>
            <a:off x="4466446" y="6112362"/>
            <a:ext cx="3074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rtl="0"/>
            <a:r>
              <a:rPr lang="en-US" sz="1400" kern="1200">
                <a:latin typeface="Calibri" panose="020F0502020204030204"/>
                <a:ea typeface="+mn-ea"/>
                <a:cs typeface="Arial" pitchFamily="34" charset="0"/>
              </a:rPr>
              <a:t>Shared Governance</a:t>
            </a:r>
            <a:endParaRPr lang="en-IN" sz="1400" kern="1200"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2167" name="Freeform: Shape 2166">
            <a:extLst>
              <a:ext uri="{FF2B5EF4-FFF2-40B4-BE49-F238E27FC236}">
                <a16:creationId xmlns:a16="http://schemas.microsoft.com/office/drawing/2014/main" id="{89A058BC-37BD-A5E6-3160-D163604FB8BD}"/>
              </a:ext>
            </a:extLst>
          </p:cNvPr>
          <p:cNvSpPr/>
          <p:nvPr/>
        </p:nvSpPr>
        <p:spPr>
          <a:xfrm>
            <a:off x="4192210" y="2648352"/>
            <a:ext cx="627606" cy="421698"/>
          </a:xfrm>
          <a:custGeom>
            <a:avLst/>
            <a:gdLst>
              <a:gd name="connsiteX0" fmla="*/ 361951 w 564860"/>
              <a:gd name="connsiteY0" fmla="*/ 522922 h 604838"/>
              <a:gd name="connsiteX1" fmla="*/ 377191 w 564860"/>
              <a:gd name="connsiteY1" fmla="*/ 540067 h 604838"/>
              <a:gd name="connsiteX2" fmla="*/ 377191 w 564860"/>
              <a:gd name="connsiteY2" fmla="*/ 604837 h 604838"/>
              <a:gd name="connsiteX3" fmla="*/ 364808 w 564860"/>
              <a:gd name="connsiteY3" fmla="*/ 604837 h 604838"/>
              <a:gd name="connsiteX4" fmla="*/ 364808 w 564860"/>
              <a:gd name="connsiteY4" fmla="*/ 540067 h 604838"/>
              <a:gd name="connsiteX5" fmla="*/ 360999 w 564860"/>
              <a:gd name="connsiteY5" fmla="*/ 536257 h 604838"/>
              <a:gd name="connsiteX6" fmla="*/ 357188 w 564860"/>
              <a:gd name="connsiteY6" fmla="*/ 540067 h 604838"/>
              <a:gd name="connsiteX7" fmla="*/ 357188 w 564860"/>
              <a:gd name="connsiteY7" fmla="*/ 604837 h 604838"/>
              <a:gd name="connsiteX8" fmla="*/ 344806 w 564860"/>
              <a:gd name="connsiteY8" fmla="*/ 604837 h 604838"/>
              <a:gd name="connsiteX9" fmla="*/ 344806 w 564860"/>
              <a:gd name="connsiteY9" fmla="*/ 540067 h 604838"/>
              <a:gd name="connsiteX10" fmla="*/ 361951 w 564860"/>
              <a:gd name="connsiteY10" fmla="*/ 522922 h 604838"/>
              <a:gd name="connsiteX11" fmla="*/ 202883 w 564860"/>
              <a:gd name="connsiteY11" fmla="*/ 522922 h 604838"/>
              <a:gd name="connsiteX12" fmla="*/ 218123 w 564860"/>
              <a:gd name="connsiteY12" fmla="*/ 540067 h 604838"/>
              <a:gd name="connsiteX13" fmla="*/ 218123 w 564860"/>
              <a:gd name="connsiteY13" fmla="*/ 604837 h 604838"/>
              <a:gd name="connsiteX14" fmla="*/ 205741 w 564860"/>
              <a:gd name="connsiteY14" fmla="*/ 604837 h 604838"/>
              <a:gd name="connsiteX15" fmla="*/ 205741 w 564860"/>
              <a:gd name="connsiteY15" fmla="*/ 540067 h 604838"/>
              <a:gd name="connsiteX16" fmla="*/ 201931 w 564860"/>
              <a:gd name="connsiteY16" fmla="*/ 536257 h 604838"/>
              <a:gd name="connsiteX17" fmla="*/ 198120 w 564860"/>
              <a:gd name="connsiteY17" fmla="*/ 540067 h 604838"/>
              <a:gd name="connsiteX18" fmla="*/ 198120 w 564860"/>
              <a:gd name="connsiteY18" fmla="*/ 604837 h 604838"/>
              <a:gd name="connsiteX19" fmla="*/ 185738 w 564860"/>
              <a:gd name="connsiteY19" fmla="*/ 604837 h 604838"/>
              <a:gd name="connsiteX20" fmla="*/ 185738 w 564860"/>
              <a:gd name="connsiteY20" fmla="*/ 540067 h 604838"/>
              <a:gd name="connsiteX21" fmla="*/ 202883 w 564860"/>
              <a:gd name="connsiteY21" fmla="*/ 522922 h 604838"/>
              <a:gd name="connsiteX22" fmla="*/ 282893 w 564860"/>
              <a:gd name="connsiteY22" fmla="*/ 333375 h 604838"/>
              <a:gd name="connsiteX23" fmla="*/ 222886 w 564860"/>
              <a:gd name="connsiteY23" fmla="*/ 393383 h 604838"/>
              <a:gd name="connsiteX24" fmla="*/ 282893 w 564860"/>
              <a:gd name="connsiteY24" fmla="*/ 453390 h 604838"/>
              <a:gd name="connsiteX25" fmla="*/ 342900 w 564860"/>
              <a:gd name="connsiteY25" fmla="*/ 393383 h 604838"/>
              <a:gd name="connsiteX26" fmla="*/ 282893 w 564860"/>
              <a:gd name="connsiteY26" fmla="*/ 333375 h 604838"/>
              <a:gd name="connsiteX27" fmla="*/ 282893 w 564860"/>
              <a:gd name="connsiteY27" fmla="*/ 320993 h 604838"/>
              <a:gd name="connsiteX28" fmla="*/ 356236 w 564860"/>
              <a:gd name="connsiteY28" fmla="*/ 394335 h 604838"/>
              <a:gd name="connsiteX29" fmla="*/ 314325 w 564860"/>
              <a:gd name="connsiteY29" fmla="*/ 460058 h 604838"/>
              <a:gd name="connsiteX30" fmla="*/ 314325 w 564860"/>
              <a:gd name="connsiteY30" fmla="*/ 468631 h 604838"/>
              <a:gd name="connsiteX31" fmla="*/ 352425 w 564860"/>
              <a:gd name="connsiteY31" fmla="*/ 468631 h 604838"/>
              <a:gd name="connsiteX32" fmla="*/ 423863 w 564860"/>
              <a:gd name="connsiteY32" fmla="*/ 540068 h 604838"/>
              <a:gd name="connsiteX33" fmla="*/ 423863 w 564860"/>
              <a:gd name="connsiteY33" fmla="*/ 604838 h 604838"/>
              <a:gd name="connsiteX34" fmla="*/ 411480 w 564860"/>
              <a:gd name="connsiteY34" fmla="*/ 604838 h 604838"/>
              <a:gd name="connsiteX35" fmla="*/ 411480 w 564860"/>
              <a:gd name="connsiteY35" fmla="*/ 540068 h 604838"/>
              <a:gd name="connsiteX36" fmla="*/ 352425 w 564860"/>
              <a:gd name="connsiteY36" fmla="*/ 481013 h 604838"/>
              <a:gd name="connsiteX37" fmla="*/ 300991 w 564860"/>
              <a:gd name="connsiteY37" fmla="*/ 481013 h 604838"/>
              <a:gd name="connsiteX38" fmla="*/ 300991 w 564860"/>
              <a:gd name="connsiteY38" fmla="*/ 463868 h 604838"/>
              <a:gd name="connsiteX39" fmla="*/ 282893 w 564860"/>
              <a:gd name="connsiteY39" fmla="*/ 465773 h 604838"/>
              <a:gd name="connsiteX40" fmla="*/ 264795 w 564860"/>
              <a:gd name="connsiteY40" fmla="*/ 463868 h 604838"/>
              <a:gd name="connsiteX41" fmla="*/ 264795 w 564860"/>
              <a:gd name="connsiteY41" fmla="*/ 481013 h 604838"/>
              <a:gd name="connsiteX42" fmla="*/ 213361 w 564860"/>
              <a:gd name="connsiteY42" fmla="*/ 481013 h 604838"/>
              <a:gd name="connsiteX43" fmla="*/ 154305 w 564860"/>
              <a:gd name="connsiteY43" fmla="*/ 540068 h 604838"/>
              <a:gd name="connsiteX44" fmla="*/ 154305 w 564860"/>
              <a:gd name="connsiteY44" fmla="*/ 604838 h 604838"/>
              <a:gd name="connsiteX45" fmla="*/ 141923 w 564860"/>
              <a:gd name="connsiteY45" fmla="*/ 604838 h 604838"/>
              <a:gd name="connsiteX46" fmla="*/ 141923 w 564860"/>
              <a:gd name="connsiteY46" fmla="*/ 540068 h 604838"/>
              <a:gd name="connsiteX47" fmla="*/ 213361 w 564860"/>
              <a:gd name="connsiteY47" fmla="*/ 468631 h 604838"/>
              <a:gd name="connsiteX48" fmla="*/ 251461 w 564860"/>
              <a:gd name="connsiteY48" fmla="*/ 468631 h 604838"/>
              <a:gd name="connsiteX49" fmla="*/ 251461 w 564860"/>
              <a:gd name="connsiteY49" fmla="*/ 460058 h 604838"/>
              <a:gd name="connsiteX50" fmla="*/ 209550 w 564860"/>
              <a:gd name="connsiteY50" fmla="*/ 394335 h 604838"/>
              <a:gd name="connsiteX51" fmla="*/ 282893 w 564860"/>
              <a:gd name="connsiteY51" fmla="*/ 320993 h 604838"/>
              <a:gd name="connsiteX52" fmla="*/ 520066 w 564860"/>
              <a:gd name="connsiteY52" fmla="*/ 313372 h 604838"/>
              <a:gd name="connsiteX53" fmla="*/ 533401 w 564860"/>
              <a:gd name="connsiteY53" fmla="*/ 326707 h 604838"/>
              <a:gd name="connsiteX54" fmla="*/ 533401 w 564860"/>
              <a:gd name="connsiteY54" fmla="*/ 375285 h 604838"/>
              <a:gd name="connsiteX55" fmla="*/ 521019 w 564860"/>
              <a:gd name="connsiteY55" fmla="*/ 375285 h 604838"/>
              <a:gd name="connsiteX56" fmla="*/ 521019 w 564860"/>
              <a:gd name="connsiteY56" fmla="*/ 326707 h 604838"/>
              <a:gd name="connsiteX57" fmla="*/ 520066 w 564860"/>
              <a:gd name="connsiteY57" fmla="*/ 325755 h 604838"/>
              <a:gd name="connsiteX58" fmla="*/ 519113 w 564860"/>
              <a:gd name="connsiteY58" fmla="*/ 326707 h 604838"/>
              <a:gd name="connsiteX59" fmla="*/ 519113 w 564860"/>
              <a:gd name="connsiteY59" fmla="*/ 375285 h 604838"/>
              <a:gd name="connsiteX60" fmla="*/ 506731 w 564860"/>
              <a:gd name="connsiteY60" fmla="*/ 375285 h 604838"/>
              <a:gd name="connsiteX61" fmla="*/ 506731 w 564860"/>
              <a:gd name="connsiteY61" fmla="*/ 326707 h 604838"/>
              <a:gd name="connsiteX62" fmla="*/ 520066 w 564860"/>
              <a:gd name="connsiteY62" fmla="*/ 313372 h 604838"/>
              <a:gd name="connsiteX63" fmla="*/ 402908 w 564860"/>
              <a:gd name="connsiteY63" fmla="*/ 313372 h 604838"/>
              <a:gd name="connsiteX64" fmla="*/ 416243 w 564860"/>
              <a:gd name="connsiteY64" fmla="*/ 326707 h 604838"/>
              <a:gd name="connsiteX65" fmla="*/ 416243 w 564860"/>
              <a:gd name="connsiteY65" fmla="*/ 375285 h 604838"/>
              <a:gd name="connsiteX66" fmla="*/ 403861 w 564860"/>
              <a:gd name="connsiteY66" fmla="*/ 375285 h 604838"/>
              <a:gd name="connsiteX67" fmla="*/ 403861 w 564860"/>
              <a:gd name="connsiteY67" fmla="*/ 326707 h 604838"/>
              <a:gd name="connsiteX68" fmla="*/ 402908 w 564860"/>
              <a:gd name="connsiteY68" fmla="*/ 325755 h 604838"/>
              <a:gd name="connsiteX69" fmla="*/ 401955 w 564860"/>
              <a:gd name="connsiteY69" fmla="*/ 326707 h 604838"/>
              <a:gd name="connsiteX70" fmla="*/ 401955 w 564860"/>
              <a:gd name="connsiteY70" fmla="*/ 375285 h 604838"/>
              <a:gd name="connsiteX71" fmla="*/ 389573 w 564860"/>
              <a:gd name="connsiteY71" fmla="*/ 375285 h 604838"/>
              <a:gd name="connsiteX72" fmla="*/ 389573 w 564860"/>
              <a:gd name="connsiteY72" fmla="*/ 326707 h 604838"/>
              <a:gd name="connsiteX73" fmla="*/ 402908 w 564860"/>
              <a:gd name="connsiteY73" fmla="*/ 313372 h 604838"/>
              <a:gd name="connsiteX74" fmla="*/ 163830 w 564860"/>
              <a:gd name="connsiteY74" fmla="*/ 313372 h 604838"/>
              <a:gd name="connsiteX75" fmla="*/ 177165 w 564860"/>
              <a:gd name="connsiteY75" fmla="*/ 326707 h 604838"/>
              <a:gd name="connsiteX76" fmla="*/ 177165 w 564860"/>
              <a:gd name="connsiteY76" fmla="*/ 375285 h 604838"/>
              <a:gd name="connsiteX77" fmla="*/ 164783 w 564860"/>
              <a:gd name="connsiteY77" fmla="*/ 375285 h 604838"/>
              <a:gd name="connsiteX78" fmla="*/ 164783 w 564860"/>
              <a:gd name="connsiteY78" fmla="*/ 326707 h 604838"/>
              <a:gd name="connsiteX79" fmla="*/ 163830 w 564860"/>
              <a:gd name="connsiteY79" fmla="*/ 325755 h 604838"/>
              <a:gd name="connsiteX80" fmla="*/ 162878 w 564860"/>
              <a:gd name="connsiteY80" fmla="*/ 326707 h 604838"/>
              <a:gd name="connsiteX81" fmla="*/ 162878 w 564860"/>
              <a:gd name="connsiteY81" fmla="*/ 375285 h 604838"/>
              <a:gd name="connsiteX82" fmla="*/ 150495 w 564860"/>
              <a:gd name="connsiteY82" fmla="*/ 375285 h 604838"/>
              <a:gd name="connsiteX83" fmla="*/ 150495 w 564860"/>
              <a:gd name="connsiteY83" fmla="*/ 326707 h 604838"/>
              <a:gd name="connsiteX84" fmla="*/ 163830 w 564860"/>
              <a:gd name="connsiteY84" fmla="*/ 313372 h 604838"/>
              <a:gd name="connsiteX85" fmla="*/ 45721 w 564860"/>
              <a:gd name="connsiteY85" fmla="*/ 313372 h 604838"/>
              <a:gd name="connsiteX86" fmla="*/ 59056 w 564860"/>
              <a:gd name="connsiteY86" fmla="*/ 326707 h 604838"/>
              <a:gd name="connsiteX87" fmla="*/ 59056 w 564860"/>
              <a:gd name="connsiteY87" fmla="*/ 375285 h 604838"/>
              <a:gd name="connsiteX88" fmla="*/ 46674 w 564860"/>
              <a:gd name="connsiteY88" fmla="*/ 375285 h 604838"/>
              <a:gd name="connsiteX89" fmla="*/ 46674 w 564860"/>
              <a:gd name="connsiteY89" fmla="*/ 326707 h 604838"/>
              <a:gd name="connsiteX90" fmla="*/ 45721 w 564860"/>
              <a:gd name="connsiteY90" fmla="*/ 325755 h 604838"/>
              <a:gd name="connsiteX91" fmla="*/ 44768 w 564860"/>
              <a:gd name="connsiteY91" fmla="*/ 326707 h 604838"/>
              <a:gd name="connsiteX92" fmla="*/ 44768 w 564860"/>
              <a:gd name="connsiteY92" fmla="*/ 375285 h 604838"/>
              <a:gd name="connsiteX93" fmla="*/ 32386 w 564860"/>
              <a:gd name="connsiteY93" fmla="*/ 375285 h 604838"/>
              <a:gd name="connsiteX94" fmla="*/ 32386 w 564860"/>
              <a:gd name="connsiteY94" fmla="*/ 326707 h 604838"/>
              <a:gd name="connsiteX95" fmla="*/ 45721 w 564860"/>
              <a:gd name="connsiteY95" fmla="*/ 313372 h 604838"/>
              <a:gd name="connsiteX96" fmla="*/ 461011 w 564860"/>
              <a:gd name="connsiteY96" fmla="*/ 177165 h 604838"/>
              <a:gd name="connsiteX97" fmla="*/ 418149 w 564860"/>
              <a:gd name="connsiteY97" fmla="*/ 220028 h 604838"/>
              <a:gd name="connsiteX98" fmla="*/ 461011 w 564860"/>
              <a:gd name="connsiteY98" fmla="*/ 262890 h 604838"/>
              <a:gd name="connsiteX99" fmla="*/ 503874 w 564860"/>
              <a:gd name="connsiteY99" fmla="*/ 220028 h 604838"/>
              <a:gd name="connsiteX100" fmla="*/ 461011 w 564860"/>
              <a:gd name="connsiteY100" fmla="*/ 177165 h 604838"/>
              <a:gd name="connsiteX101" fmla="*/ 104775 w 564860"/>
              <a:gd name="connsiteY101" fmla="*/ 177165 h 604838"/>
              <a:gd name="connsiteX102" fmla="*/ 61913 w 564860"/>
              <a:gd name="connsiteY102" fmla="*/ 220028 h 604838"/>
              <a:gd name="connsiteX103" fmla="*/ 104775 w 564860"/>
              <a:gd name="connsiteY103" fmla="*/ 262890 h 604838"/>
              <a:gd name="connsiteX104" fmla="*/ 147638 w 564860"/>
              <a:gd name="connsiteY104" fmla="*/ 220028 h 604838"/>
              <a:gd name="connsiteX105" fmla="*/ 104775 w 564860"/>
              <a:gd name="connsiteY105" fmla="*/ 177165 h 604838"/>
              <a:gd name="connsiteX106" fmla="*/ 350521 w 564860"/>
              <a:gd name="connsiteY106" fmla="*/ 171450 h 604838"/>
              <a:gd name="connsiteX107" fmla="*/ 364808 w 564860"/>
              <a:gd name="connsiteY107" fmla="*/ 185738 h 604838"/>
              <a:gd name="connsiteX108" fmla="*/ 364808 w 564860"/>
              <a:gd name="connsiteY108" fmla="*/ 240030 h 604838"/>
              <a:gd name="connsiteX109" fmla="*/ 351473 w 564860"/>
              <a:gd name="connsiteY109" fmla="*/ 240030 h 604838"/>
              <a:gd name="connsiteX110" fmla="*/ 351473 w 564860"/>
              <a:gd name="connsiteY110" fmla="*/ 185738 h 604838"/>
              <a:gd name="connsiteX111" fmla="*/ 348616 w 564860"/>
              <a:gd name="connsiteY111" fmla="*/ 185738 h 604838"/>
              <a:gd name="connsiteX112" fmla="*/ 348616 w 564860"/>
              <a:gd name="connsiteY112" fmla="*/ 240030 h 604838"/>
              <a:gd name="connsiteX113" fmla="*/ 336233 w 564860"/>
              <a:gd name="connsiteY113" fmla="*/ 240030 h 604838"/>
              <a:gd name="connsiteX114" fmla="*/ 336233 w 564860"/>
              <a:gd name="connsiteY114" fmla="*/ 185738 h 604838"/>
              <a:gd name="connsiteX115" fmla="*/ 350521 w 564860"/>
              <a:gd name="connsiteY115" fmla="*/ 171450 h 604838"/>
              <a:gd name="connsiteX116" fmla="*/ 216219 w 564860"/>
              <a:gd name="connsiteY116" fmla="*/ 171450 h 604838"/>
              <a:gd name="connsiteX117" fmla="*/ 230506 w 564860"/>
              <a:gd name="connsiteY117" fmla="*/ 185738 h 604838"/>
              <a:gd name="connsiteX118" fmla="*/ 230506 w 564860"/>
              <a:gd name="connsiteY118" fmla="*/ 240030 h 604838"/>
              <a:gd name="connsiteX119" fmla="*/ 217171 w 564860"/>
              <a:gd name="connsiteY119" fmla="*/ 240030 h 604838"/>
              <a:gd name="connsiteX120" fmla="*/ 217171 w 564860"/>
              <a:gd name="connsiteY120" fmla="*/ 185738 h 604838"/>
              <a:gd name="connsiteX121" fmla="*/ 214313 w 564860"/>
              <a:gd name="connsiteY121" fmla="*/ 185738 h 604838"/>
              <a:gd name="connsiteX122" fmla="*/ 214313 w 564860"/>
              <a:gd name="connsiteY122" fmla="*/ 240030 h 604838"/>
              <a:gd name="connsiteX123" fmla="*/ 201931 w 564860"/>
              <a:gd name="connsiteY123" fmla="*/ 240030 h 604838"/>
              <a:gd name="connsiteX124" fmla="*/ 201931 w 564860"/>
              <a:gd name="connsiteY124" fmla="*/ 185738 h 604838"/>
              <a:gd name="connsiteX125" fmla="*/ 216219 w 564860"/>
              <a:gd name="connsiteY125" fmla="*/ 171450 h 604838"/>
              <a:gd name="connsiteX126" fmla="*/ 461011 w 564860"/>
              <a:gd name="connsiteY126" fmla="*/ 164783 h 604838"/>
              <a:gd name="connsiteX127" fmla="*/ 516256 w 564860"/>
              <a:gd name="connsiteY127" fmla="*/ 220028 h 604838"/>
              <a:gd name="connsiteX128" fmla="*/ 485776 w 564860"/>
              <a:gd name="connsiteY128" fmla="*/ 269558 h 604838"/>
              <a:gd name="connsiteX129" fmla="*/ 485776 w 564860"/>
              <a:gd name="connsiteY129" fmla="*/ 273368 h 604838"/>
              <a:gd name="connsiteX130" fmla="*/ 512446 w 564860"/>
              <a:gd name="connsiteY130" fmla="*/ 273368 h 604838"/>
              <a:gd name="connsiteX131" fmla="*/ 564833 w 564860"/>
              <a:gd name="connsiteY131" fmla="*/ 326708 h 604838"/>
              <a:gd name="connsiteX132" fmla="*/ 564833 w 564860"/>
              <a:gd name="connsiteY132" fmla="*/ 375285 h 604838"/>
              <a:gd name="connsiteX133" fmla="*/ 552451 w 564860"/>
              <a:gd name="connsiteY133" fmla="*/ 375285 h 604838"/>
              <a:gd name="connsiteX134" fmla="*/ 552451 w 564860"/>
              <a:gd name="connsiteY134" fmla="*/ 326708 h 604838"/>
              <a:gd name="connsiteX135" fmla="*/ 511493 w 564860"/>
              <a:gd name="connsiteY135" fmla="*/ 285751 h 604838"/>
              <a:gd name="connsiteX136" fmla="*/ 472441 w 564860"/>
              <a:gd name="connsiteY136" fmla="*/ 285751 h 604838"/>
              <a:gd name="connsiteX137" fmla="*/ 472441 w 564860"/>
              <a:gd name="connsiteY137" fmla="*/ 273368 h 604838"/>
              <a:gd name="connsiteX138" fmla="*/ 448629 w 564860"/>
              <a:gd name="connsiteY138" fmla="*/ 273368 h 604838"/>
              <a:gd name="connsiteX139" fmla="*/ 448629 w 564860"/>
              <a:gd name="connsiteY139" fmla="*/ 285751 h 604838"/>
              <a:gd name="connsiteX140" fmla="*/ 409576 w 564860"/>
              <a:gd name="connsiteY140" fmla="*/ 285751 h 604838"/>
              <a:gd name="connsiteX141" fmla="*/ 368618 w 564860"/>
              <a:gd name="connsiteY141" fmla="*/ 326708 h 604838"/>
              <a:gd name="connsiteX142" fmla="*/ 368618 w 564860"/>
              <a:gd name="connsiteY142" fmla="*/ 376238 h 604838"/>
              <a:gd name="connsiteX143" fmla="*/ 356236 w 564860"/>
              <a:gd name="connsiteY143" fmla="*/ 376238 h 604838"/>
              <a:gd name="connsiteX144" fmla="*/ 356236 w 564860"/>
              <a:gd name="connsiteY144" fmla="*/ 327660 h 604838"/>
              <a:gd name="connsiteX145" fmla="*/ 409576 w 564860"/>
              <a:gd name="connsiteY145" fmla="*/ 273368 h 604838"/>
              <a:gd name="connsiteX146" fmla="*/ 436246 w 564860"/>
              <a:gd name="connsiteY146" fmla="*/ 273368 h 604838"/>
              <a:gd name="connsiteX147" fmla="*/ 436246 w 564860"/>
              <a:gd name="connsiteY147" fmla="*/ 269558 h 604838"/>
              <a:gd name="connsiteX148" fmla="*/ 405766 w 564860"/>
              <a:gd name="connsiteY148" fmla="*/ 220028 h 604838"/>
              <a:gd name="connsiteX149" fmla="*/ 461011 w 564860"/>
              <a:gd name="connsiteY149" fmla="*/ 164783 h 604838"/>
              <a:gd name="connsiteX150" fmla="*/ 104775 w 564860"/>
              <a:gd name="connsiteY150" fmla="*/ 164783 h 604838"/>
              <a:gd name="connsiteX151" fmla="*/ 160020 w 564860"/>
              <a:gd name="connsiteY151" fmla="*/ 220028 h 604838"/>
              <a:gd name="connsiteX152" fmla="*/ 129540 w 564860"/>
              <a:gd name="connsiteY152" fmla="*/ 269558 h 604838"/>
              <a:gd name="connsiteX153" fmla="*/ 129540 w 564860"/>
              <a:gd name="connsiteY153" fmla="*/ 272415 h 604838"/>
              <a:gd name="connsiteX154" fmla="*/ 156210 w 564860"/>
              <a:gd name="connsiteY154" fmla="*/ 272415 h 604838"/>
              <a:gd name="connsiteX155" fmla="*/ 209550 w 564860"/>
              <a:gd name="connsiteY155" fmla="*/ 326708 h 604838"/>
              <a:gd name="connsiteX156" fmla="*/ 209550 w 564860"/>
              <a:gd name="connsiteY156" fmla="*/ 375285 h 604838"/>
              <a:gd name="connsiteX157" fmla="*/ 197168 w 564860"/>
              <a:gd name="connsiteY157" fmla="*/ 375285 h 604838"/>
              <a:gd name="connsiteX158" fmla="*/ 197168 w 564860"/>
              <a:gd name="connsiteY158" fmla="*/ 326708 h 604838"/>
              <a:gd name="connsiteX159" fmla="*/ 156210 w 564860"/>
              <a:gd name="connsiteY159" fmla="*/ 285751 h 604838"/>
              <a:gd name="connsiteX160" fmla="*/ 116205 w 564860"/>
              <a:gd name="connsiteY160" fmla="*/ 285751 h 604838"/>
              <a:gd name="connsiteX161" fmla="*/ 116205 w 564860"/>
              <a:gd name="connsiteY161" fmla="*/ 273368 h 604838"/>
              <a:gd name="connsiteX162" fmla="*/ 92393 w 564860"/>
              <a:gd name="connsiteY162" fmla="*/ 273368 h 604838"/>
              <a:gd name="connsiteX163" fmla="*/ 92393 w 564860"/>
              <a:gd name="connsiteY163" fmla="*/ 285751 h 604838"/>
              <a:gd name="connsiteX164" fmla="*/ 53340 w 564860"/>
              <a:gd name="connsiteY164" fmla="*/ 285751 h 604838"/>
              <a:gd name="connsiteX165" fmla="*/ 12382 w 564860"/>
              <a:gd name="connsiteY165" fmla="*/ 326708 h 604838"/>
              <a:gd name="connsiteX166" fmla="*/ 12382 w 564860"/>
              <a:gd name="connsiteY166" fmla="*/ 376238 h 604838"/>
              <a:gd name="connsiteX167" fmla="*/ 0 w 564860"/>
              <a:gd name="connsiteY167" fmla="*/ 376238 h 604838"/>
              <a:gd name="connsiteX168" fmla="*/ 0 w 564860"/>
              <a:gd name="connsiteY168" fmla="*/ 327660 h 604838"/>
              <a:gd name="connsiteX169" fmla="*/ 53340 w 564860"/>
              <a:gd name="connsiteY169" fmla="*/ 273368 h 604838"/>
              <a:gd name="connsiteX170" fmla="*/ 80010 w 564860"/>
              <a:gd name="connsiteY170" fmla="*/ 273368 h 604838"/>
              <a:gd name="connsiteX171" fmla="*/ 80010 w 564860"/>
              <a:gd name="connsiteY171" fmla="*/ 269558 h 604838"/>
              <a:gd name="connsiteX172" fmla="*/ 49530 w 564860"/>
              <a:gd name="connsiteY172" fmla="*/ 220028 h 604838"/>
              <a:gd name="connsiteX173" fmla="*/ 104775 w 564860"/>
              <a:gd name="connsiteY173" fmla="*/ 164783 h 604838"/>
              <a:gd name="connsiteX174" fmla="*/ 282893 w 564860"/>
              <a:gd name="connsiteY174" fmla="*/ 13335 h 604838"/>
              <a:gd name="connsiteX175" fmla="*/ 233363 w 564860"/>
              <a:gd name="connsiteY175" fmla="*/ 62865 h 604838"/>
              <a:gd name="connsiteX176" fmla="*/ 282893 w 564860"/>
              <a:gd name="connsiteY176" fmla="*/ 112395 h 604838"/>
              <a:gd name="connsiteX177" fmla="*/ 331470 w 564860"/>
              <a:gd name="connsiteY177" fmla="*/ 62865 h 604838"/>
              <a:gd name="connsiteX178" fmla="*/ 282893 w 564860"/>
              <a:gd name="connsiteY178" fmla="*/ 13335 h 604838"/>
              <a:gd name="connsiteX179" fmla="*/ 282893 w 564860"/>
              <a:gd name="connsiteY179" fmla="*/ 0 h 604838"/>
              <a:gd name="connsiteX180" fmla="*/ 344805 w 564860"/>
              <a:gd name="connsiteY180" fmla="*/ 62865 h 604838"/>
              <a:gd name="connsiteX181" fmla="*/ 309563 w 564860"/>
              <a:gd name="connsiteY181" fmla="*/ 119063 h 604838"/>
              <a:gd name="connsiteX182" fmla="*/ 309563 w 564860"/>
              <a:gd name="connsiteY182" fmla="*/ 124777 h 604838"/>
              <a:gd name="connsiteX183" fmla="*/ 340995 w 564860"/>
              <a:gd name="connsiteY183" fmla="*/ 124777 h 604838"/>
              <a:gd name="connsiteX184" fmla="*/ 401955 w 564860"/>
              <a:gd name="connsiteY184" fmla="*/ 185738 h 604838"/>
              <a:gd name="connsiteX185" fmla="*/ 401955 w 564860"/>
              <a:gd name="connsiteY185" fmla="*/ 240030 h 604838"/>
              <a:gd name="connsiteX186" fmla="*/ 388620 w 564860"/>
              <a:gd name="connsiteY186" fmla="*/ 240030 h 604838"/>
              <a:gd name="connsiteX187" fmla="*/ 388620 w 564860"/>
              <a:gd name="connsiteY187" fmla="*/ 185738 h 604838"/>
              <a:gd name="connsiteX188" fmla="*/ 340043 w 564860"/>
              <a:gd name="connsiteY188" fmla="*/ 137160 h 604838"/>
              <a:gd name="connsiteX189" fmla="*/ 296228 w 564860"/>
              <a:gd name="connsiteY189" fmla="*/ 137160 h 604838"/>
              <a:gd name="connsiteX190" fmla="*/ 296228 w 564860"/>
              <a:gd name="connsiteY190" fmla="*/ 123825 h 604838"/>
              <a:gd name="connsiteX191" fmla="*/ 267653 w 564860"/>
              <a:gd name="connsiteY191" fmla="*/ 123825 h 604838"/>
              <a:gd name="connsiteX192" fmla="*/ 267653 w 564860"/>
              <a:gd name="connsiteY192" fmla="*/ 137160 h 604838"/>
              <a:gd name="connsiteX193" fmla="*/ 223838 w 564860"/>
              <a:gd name="connsiteY193" fmla="*/ 137160 h 604838"/>
              <a:gd name="connsiteX194" fmla="*/ 175260 w 564860"/>
              <a:gd name="connsiteY194" fmla="*/ 185738 h 604838"/>
              <a:gd name="connsiteX195" fmla="*/ 175260 w 564860"/>
              <a:gd name="connsiteY195" fmla="*/ 240030 h 604838"/>
              <a:gd name="connsiteX196" fmla="*/ 162878 w 564860"/>
              <a:gd name="connsiteY196" fmla="*/ 240030 h 604838"/>
              <a:gd name="connsiteX197" fmla="*/ 162878 w 564860"/>
              <a:gd name="connsiteY197" fmla="*/ 185738 h 604838"/>
              <a:gd name="connsiteX198" fmla="*/ 223838 w 564860"/>
              <a:gd name="connsiteY198" fmla="*/ 124777 h 604838"/>
              <a:gd name="connsiteX199" fmla="*/ 255270 w 564860"/>
              <a:gd name="connsiteY199" fmla="*/ 124777 h 604838"/>
              <a:gd name="connsiteX200" fmla="*/ 255270 w 564860"/>
              <a:gd name="connsiteY200" fmla="*/ 119063 h 604838"/>
              <a:gd name="connsiteX201" fmla="*/ 220028 w 564860"/>
              <a:gd name="connsiteY201" fmla="*/ 62865 h 604838"/>
              <a:gd name="connsiteX202" fmla="*/ 282893 w 564860"/>
              <a:gd name="connsiteY202" fmla="*/ 0 h 60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564860" h="604838">
                <a:moveTo>
                  <a:pt x="361951" y="522922"/>
                </a:moveTo>
                <a:cubicBezTo>
                  <a:pt x="371476" y="522922"/>
                  <a:pt x="379096" y="530542"/>
                  <a:pt x="377191" y="540067"/>
                </a:cubicBezTo>
                <a:lnTo>
                  <a:pt x="377191" y="604837"/>
                </a:lnTo>
                <a:lnTo>
                  <a:pt x="364808" y="604837"/>
                </a:lnTo>
                <a:lnTo>
                  <a:pt x="364808" y="540067"/>
                </a:lnTo>
                <a:cubicBezTo>
                  <a:pt x="364808" y="537210"/>
                  <a:pt x="363856" y="536257"/>
                  <a:pt x="360999" y="536257"/>
                </a:cubicBezTo>
                <a:cubicBezTo>
                  <a:pt x="358141" y="536257"/>
                  <a:pt x="357188" y="538162"/>
                  <a:pt x="357188" y="540067"/>
                </a:cubicBezTo>
                <a:lnTo>
                  <a:pt x="357188" y="604837"/>
                </a:lnTo>
                <a:lnTo>
                  <a:pt x="344806" y="604837"/>
                </a:lnTo>
                <a:lnTo>
                  <a:pt x="344806" y="540067"/>
                </a:lnTo>
                <a:cubicBezTo>
                  <a:pt x="344806" y="530542"/>
                  <a:pt x="352426" y="522922"/>
                  <a:pt x="361951" y="522922"/>
                </a:cubicBezTo>
                <a:close/>
                <a:moveTo>
                  <a:pt x="202883" y="522922"/>
                </a:moveTo>
                <a:cubicBezTo>
                  <a:pt x="211456" y="522922"/>
                  <a:pt x="219076" y="530542"/>
                  <a:pt x="218123" y="540067"/>
                </a:cubicBezTo>
                <a:lnTo>
                  <a:pt x="218123" y="604837"/>
                </a:lnTo>
                <a:lnTo>
                  <a:pt x="205741" y="604837"/>
                </a:lnTo>
                <a:lnTo>
                  <a:pt x="205741" y="540067"/>
                </a:lnTo>
                <a:cubicBezTo>
                  <a:pt x="205741" y="537210"/>
                  <a:pt x="204788" y="536257"/>
                  <a:pt x="201931" y="536257"/>
                </a:cubicBezTo>
                <a:cubicBezTo>
                  <a:pt x="199073" y="536257"/>
                  <a:pt x="198120" y="538162"/>
                  <a:pt x="198120" y="540067"/>
                </a:cubicBezTo>
                <a:lnTo>
                  <a:pt x="198120" y="604837"/>
                </a:lnTo>
                <a:lnTo>
                  <a:pt x="185738" y="604837"/>
                </a:lnTo>
                <a:lnTo>
                  <a:pt x="185738" y="540067"/>
                </a:lnTo>
                <a:cubicBezTo>
                  <a:pt x="185738" y="530542"/>
                  <a:pt x="193358" y="522922"/>
                  <a:pt x="202883" y="522922"/>
                </a:cubicBezTo>
                <a:close/>
                <a:moveTo>
                  <a:pt x="282893" y="333375"/>
                </a:moveTo>
                <a:cubicBezTo>
                  <a:pt x="249555" y="333375"/>
                  <a:pt x="222886" y="360045"/>
                  <a:pt x="222886" y="393383"/>
                </a:cubicBezTo>
                <a:cubicBezTo>
                  <a:pt x="222886" y="426720"/>
                  <a:pt x="249555" y="453390"/>
                  <a:pt x="282893" y="453390"/>
                </a:cubicBezTo>
                <a:cubicBezTo>
                  <a:pt x="316230" y="453390"/>
                  <a:pt x="342900" y="426720"/>
                  <a:pt x="342900" y="393383"/>
                </a:cubicBezTo>
                <a:cubicBezTo>
                  <a:pt x="342900" y="360045"/>
                  <a:pt x="316230" y="333375"/>
                  <a:pt x="282893" y="333375"/>
                </a:cubicBezTo>
                <a:close/>
                <a:moveTo>
                  <a:pt x="282893" y="320993"/>
                </a:moveTo>
                <a:cubicBezTo>
                  <a:pt x="323850" y="320993"/>
                  <a:pt x="356236" y="353378"/>
                  <a:pt x="356236" y="394335"/>
                </a:cubicBezTo>
                <a:cubicBezTo>
                  <a:pt x="356236" y="421958"/>
                  <a:pt x="340043" y="447675"/>
                  <a:pt x="314325" y="460058"/>
                </a:cubicBezTo>
                <a:lnTo>
                  <a:pt x="314325" y="468631"/>
                </a:lnTo>
                <a:lnTo>
                  <a:pt x="352425" y="468631"/>
                </a:lnTo>
                <a:cubicBezTo>
                  <a:pt x="391478" y="468631"/>
                  <a:pt x="423863" y="501015"/>
                  <a:pt x="423863" y="540068"/>
                </a:cubicBezTo>
                <a:lnTo>
                  <a:pt x="423863" y="604838"/>
                </a:lnTo>
                <a:lnTo>
                  <a:pt x="411480" y="604838"/>
                </a:lnTo>
                <a:lnTo>
                  <a:pt x="411480" y="540068"/>
                </a:lnTo>
                <a:cubicBezTo>
                  <a:pt x="411480" y="507683"/>
                  <a:pt x="384811" y="481013"/>
                  <a:pt x="352425" y="481013"/>
                </a:cubicBezTo>
                <a:lnTo>
                  <a:pt x="300991" y="481013"/>
                </a:lnTo>
                <a:lnTo>
                  <a:pt x="300991" y="463868"/>
                </a:lnTo>
                <a:cubicBezTo>
                  <a:pt x="296228" y="464820"/>
                  <a:pt x="289561" y="465773"/>
                  <a:pt x="282893" y="465773"/>
                </a:cubicBezTo>
                <a:cubicBezTo>
                  <a:pt x="276225" y="465773"/>
                  <a:pt x="270511" y="465773"/>
                  <a:pt x="264795" y="463868"/>
                </a:cubicBezTo>
                <a:lnTo>
                  <a:pt x="264795" y="481013"/>
                </a:lnTo>
                <a:lnTo>
                  <a:pt x="213361" y="481013"/>
                </a:lnTo>
                <a:cubicBezTo>
                  <a:pt x="180975" y="481013"/>
                  <a:pt x="154305" y="507683"/>
                  <a:pt x="154305" y="540068"/>
                </a:cubicBezTo>
                <a:lnTo>
                  <a:pt x="154305" y="604838"/>
                </a:lnTo>
                <a:lnTo>
                  <a:pt x="141923" y="604838"/>
                </a:lnTo>
                <a:lnTo>
                  <a:pt x="141923" y="540068"/>
                </a:lnTo>
                <a:cubicBezTo>
                  <a:pt x="141923" y="501015"/>
                  <a:pt x="174308" y="468631"/>
                  <a:pt x="213361" y="468631"/>
                </a:cubicBezTo>
                <a:lnTo>
                  <a:pt x="251461" y="468631"/>
                </a:lnTo>
                <a:lnTo>
                  <a:pt x="251461" y="460058"/>
                </a:lnTo>
                <a:cubicBezTo>
                  <a:pt x="225743" y="447675"/>
                  <a:pt x="209550" y="422910"/>
                  <a:pt x="209550" y="394335"/>
                </a:cubicBezTo>
                <a:cubicBezTo>
                  <a:pt x="209550" y="353378"/>
                  <a:pt x="241936" y="320993"/>
                  <a:pt x="282893" y="320993"/>
                </a:cubicBezTo>
                <a:close/>
                <a:moveTo>
                  <a:pt x="520066" y="313372"/>
                </a:moveTo>
                <a:cubicBezTo>
                  <a:pt x="527686" y="313372"/>
                  <a:pt x="533401" y="319087"/>
                  <a:pt x="533401" y="326707"/>
                </a:cubicBezTo>
                <a:lnTo>
                  <a:pt x="533401" y="375285"/>
                </a:lnTo>
                <a:lnTo>
                  <a:pt x="521019" y="375285"/>
                </a:lnTo>
                <a:lnTo>
                  <a:pt x="521019" y="326707"/>
                </a:lnTo>
                <a:cubicBezTo>
                  <a:pt x="521019" y="326707"/>
                  <a:pt x="520066" y="325755"/>
                  <a:pt x="520066" y="325755"/>
                </a:cubicBezTo>
                <a:cubicBezTo>
                  <a:pt x="520066" y="325755"/>
                  <a:pt x="519113" y="326707"/>
                  <a:pt x="519113" y="326707"/>
                </a:cubicBezTo>
                <a:lnTo>
                  <a:pt x="519113" y="375285"/>
                </a:lnTo>
                <a:lnTo>
                  <a:pt x="506731" y="375285"/>
                </a:lnTo>
                <a:lnTo>
                  <a:pt x="506731" y="326707"/>
                </a:lnTo>
                <a:cubicBezTo>
                  <a:pt x="506731" y="319087"/>
                  <a:pt x="512446" y="313372"/>
                  <a:pt x="520066" y="313372"/>
                </a:cubicBezTo>
                <a:close/>
                <a:moveTo>
                  <a:pt x="402908" y="313372"/>
                </a:moveTo>
                <a:cubicBezTo>
                  <a:pt x="410528" y="313372"/>
                  <a:pt x="416243" y="319087"/>
                  <a:pt x="416243" y="326707"/>
                </a:cubicBezTo>
                <a:lnTo>
                  <a:pt x="416243" y="375285"/>
                </a:lnTo>
                <a:lnTo>
                  <a:pt x="403861" y="375285"/>
                </a:lnTo>
                <a:lnTo>
                  <a:pt x="403861" y="326707"/>
                </a:lnTo>
                <a:cubicBezTo>
                  <a:pt x="403861" y="326707"/>
                  <a:pt x="402908" y="325755"/>
                  <a:pt x="402908" y="325755"/>
                </a:cubicBezTo>
                <a:cubicBezTo>
                  <a:pt x="402908" y="325755"/>
                  <a:pt x="401955" y="326707"/>
                  <a:pt x="401955" y="326707"/>
                </a:cubicBezTo>
                <a:lnTo>
                  <a:pt x="401955" y="375285"/>
                </a:lnTo>
                <a:lnTo>
                  <a:pt x="389573" y="375285"/>
                </a:lnTo>
                <a:lnTo>
                  <a:pt x="389573" y="326707"/>
                </a:lnTo>
                <a:cubicBezTo>
                  <a:pt x="389573" y="319087"/>
                  <a:pt x="395288" y="313372"/>
                  <a:pt x="402908" y="313372"/>
                </a:cubicBezTo>
                <a:close/>
                <a:moveTo>
                  <a:pt x="163830" y="313372"/>
                </a:moveTo>
                <a:cubicBezTo>
                  <a:pt x="171450" y="313372"/>
                  <a:pt x="177165" y="319087"/>
                  <a:pt x="177165" y="326707"/>
                </a:cubicBezTo>
                <a:lnTo>
                  <a:pt x="177165" y="375285"/>
                </a:lnTo>
                <a:lnTo>
                  <a:pt x="164783" y="375285"/>
                </a:lnTo>
                <a:lnTo>
                  <a:pt x="164783" y="326707"/>
                </a:lnTo>
                <a:cubicBezTo>
                  <a:pt x="164783" y="326707"/>
                  <a:pt x="163830" y="325755"/>
                  <a:pt x="163830" y="325755"/>
                </a:cubicBezTo>
                <a:cubicBezTo>
                  <a:pt x="163830" y="325755"/>
                  <a:pt x="162878" y="326707"/>
                  <a:pt x="162878" y="326707"/>
                </a:cubicBezTo>
                <a:lnTo>
                  <a:pt x="162878" y="375285"/>
                </a:lnTo>
                <a:lnTo>
                  <a:pt x="150495" y="375285"/>
                </a:lnTo>
                <a:lnTo>
                  <a:pt x="150495" y="326707"/>
                </a:lnTo>
                <a:cubicBezTo>
                  <a:pt x="150495" y="319087"/>
                  <a:pt x="156210" y="313372"/>
                  <a:pt x="163830" y="313372"/>
                </a:cubicBezTo>
                <a:close/>
                <a:moveTo>
                  <a:pt x="45721" y="313372"/>
                </a:moveTo>
                <a:cubicBezTo>
                  <a:pt x="52388" y="313372"/>
                  <a:pt x="60008" y="319087"/>
                  <a:pt x="59056" y="326707"/>
                </a:cubicBezTo>
                <a:lnTo>
                  <a:pt x="59056" y="375285"/>
                </a:lnTo>
                <a:lnTo>
                  <a:pt x="46674" y="375285"/>
                </a:lnTo>
                <a:lnTo>
                  <a:pt x="46674" y="326707"/>
                </a:lnTo>
                <a:cubicBezTo>
                  <a:pt x="46674" y="326707"/>
                  <a:pt x="45721" y="325755"/>
                  <a:pt x="45721" y="325755"/>
                </a:cubicBezTo>
                <a:cubicBezTo>
                  <a:pt x="45721" y="325755"/>
                  <a:pt x="44768" y="326707"/>
                  <a:pt x="44768" y="326707"/>
                </a:cubicBezTo>
                <a:lnTo>
                  <a:pt x="44768" y="375285"/>
                </a:lnTo>
                <a:lnTo>
                  <a:pt x="32386" y="375285"/>
                </a:lnTo>
                <a:lnTo>
                  <a:pt x="32386" y="326707"/>
                </a:lnTo>
                <a:cubicBezTo>
                  <a:pt x="32386" y="319087"/>
                  <a:pt x="38101" y="313372"/>
                  <a:pt x="45721" y="313372"/>
                </a:cubicBezTo>
                <a:close/>
                <a:moveTo>
                  <a:pt x="461011" y="177165"/>
                </a:moveTo>
                <a:cubicBezTo>
                  <a:pt x="437199" y="177165"/>
                  <a:pt x="418149" y="196215"/>
                  <a:pt x="418149" y="220028"/>
                </a:cubicBezTo>
                <a:cubicBezTo>
                  <a:pt x="418149" y="243840"/>
                  <a:pt x="437199" y="262890"/>
                  <a:pt x="461011" y="262890"/>
                </a:cubicBezTo>
                <a:cubicBezTo>
                  <a:pt x="484824" y="262890"/>
                  <a:pt x="503874" y="243840"/>
                  <a:pt x="503874" y="220028"/>
                </a:cubicBezTo>
                <a:cubicBezTo>
                  <a:pt x="503874" y="196215"/>
                  <a:pt x="484824" y="177165"/>
                  <a:pt x="461011" y="177165"/>
                </a:cubicBezTo>
                <a:close/>
                <a:moveTo>
                  <a:pt x="104775" y="177165"/>
                </a:moveTo>
                <a:cubicBezTo>
                  <a:pt x="80963" y="177165"/>
                  <a:pt x="61913" y="196215"/>
                  <a:pt x="61913" y="220028"/>
                </a:cubicBezTo>
                <a:cubicBezTo>
                  <a:pt x="61913" y="243840"/>
                  <a:pt x="80963" y="262890"/>
                  <a:pt x="104775" y="262890"/>
                </a:cubicBezTo>
                <a:cubicBezTo>
                  <a:pt x="128588" y="262890"/>
                  <a:pt x="147638" y="243840"/>
                  <a:pt x="147638" y="220028"/>
                </a:cubicBezTo>
                <a:cubicBezTo>
                  <a:pt x="147638" y="196215"/>
                  <a:pt x="128588" y="177165"/>
                  <a:pt x="104775" y="177165"/>
                </a:cubicBezTo>
                <a:close/>
                <a:moveTo>
                  <a:pt x="350521" y="171450"/>
                </a:moveTo>
                <a:cubicBezTo>
                  <a:pt x="358141" y="171450"/>
                  <a:pt x="364808" y="178117"/>
                  <a:pt x="364808" y="185738"/>
                </a:cubicBezTo>
                <a:lnTo>
                  <a:pt x="364808" y="240030"/>
                </a:lnTo>
                <a:lnTo>
                  <a:pt x="351473" y="240030"/>
                </a:lnTo>
                <a:lnTo>
                  <a:pt x="351473" y="185738"/>
                </a:lnTo>
                <a:cubicBezTo>
                  <a:pt x="351473" y="183832"/>
                  <a:pt x="348616" y="183832"/>
                  <a:pt x="348616" y="185738"/>
                </a:cubicBezTo>
                <a:lnTo>
                  <a:pt x="348616" y="240030"/>
                </a:lnTo>
                <a:lnTo>
                  <a:pt x="336233" y="240030"/>
                </a:lnTo>
                <a:lnTo>
                  <a:pt x="336233" y="185738"/>
                </a:lnTo>
                <a:cubicBezTo>
                  <a:pt x="336233" y="178117"/>
                  <a:pt x="342901" y="171450"/>
                  <a:pt x="350521" y="171450"/>
                </a:cubicBezTo>
                <a:close/>
                <a:moveTo>
                  <a:pt x="216219" y="171450"/>
                </a:moveTo>
                <a:cubicBezTo>
                  <a:pt x="223838" y="171450"/>
                  <a:pt x="230506" y="178117"/>
                  <a:pt x="230506" y="185738"/>
                </a:cubicBezTo>
                <a:lnTo>
                  <a:pt x="230506" y="240030"/>
                </a:lnTo>
                <a:lnTo>
                  <a:pt x="217171" y="240030"/>
                </a:lnTo>
                <a:lnTo>
                  <a:pt x="217171" y="185738"/>
                </a:lnTo>
                <a:cubicBezTo>
                  <a:pt x="217171" y="183832"/>
                  <a:pt x="214313" y="183832"/>
                  <a:pt x="214313" y="185738"/>
                </a:cubicBezTo>
                <a:lnTo>
                  <a:pt x="214313" y="240030"/>
                </a:lnTo>
                <a:lnTo>
                  <a:pt x="201931" y="240030"/>
                </a:lnTo>
                <a:lnTo>
                  <a:pt x="201931" y="185738"/>
                </a:lnTo>
                <a:cubicBezTo>
                  <a:pt x="201931" y="178117"/>
                  <a:pt x="208599" y="171450"/>
                  <a:pt x="216219" y="171450"/>
                </a:cubicBezTo>
                <a:close/>
                <a:moveTo>
                  <a:pt x="461011" y="164783"/>
                </a:moveTo>
                <a:cubicBezTo>
                  <a:pt x="490538" y="164783"/>
                  <a:pt x="516256" y="189548"/>
                  <a:pt x="516256" y="220028"/>
                </a:cubicBezTo>
                <a:cubicBezTo>
                  <a:pt x="516256" y="240983"/>
                  <a:pt x="504826" y="260033"/>
                  <a:pt x="485776" y="269558"/>
                </a:cubicBezTo>
                <a:lnTo>
                  <a:pt x="485776" y="273368"/>
                </a:lnTo>
                <a:lnTo>
                  <a:pt x="512446" y="273368"/>
                </a:lnTo>
                <a:cubicBezTo>
                  <a:pt x="541974" y="273368"/>
                  <a:pt x="565786" y="297181"/>
                  <a:pt x="564833" y="326708"/>
                </a:cubicBezTo>
                <a:lnTo>
                  <a:pt x="564833" y="375285"/>
                </a:lnTo>
                <a:lnTo>
                  <a:pt x="552451" y="375285"/>
                </a:lnTo>
                <a:lnTo>
                  <a:pt x="552451" y="326708"/>
                </a:lnTo>
                <a:cubicBezTo>
                  <a:pt x="552451" y="303848"/>
                  <a:pt x="534354" y="285751"/>
                  <a:pt x="511493" y="285751"/>
                </a:cubicBezTo>
                <a:lnTo>
                  <a:pt x="472441" y="285751"/>
                </a:lnTo>
                <a:lnTo>
                  <a:pt x="472441" y="273368"/>
                </a:lnTo>
                <a:cubicBezTo>
                  <a:pt x="464821" y="275273"/>
                  <a:pt x="456249" y="275273"/>
                  <a:pt x="448629" y="273368"/>
                </a:cubicBezTo>
                <a:lnTo>
                  <a:pt x="448629" y="285751"/>
                </a:lnTo>
                <a:lnTo>
                  <a:pt x="409576" y="285751"/>
                </a:lnTo>
                <a:cubicBezTo>
                  <a:pt x="386716" y="285751"/>
                  <a:pt x="368618" y="303848"/>
                  <a:pt x="368618" y="326708"/>
                </a:cubicBezTo>
                <a:lnTo>
                  <a:pt x="368618" y="376238"/>
                </a:lnTo>
                <a:lnTo>
                  <a:pt x="356236" y="376238"/>
                </a:lnTo>
                <a:lnTo>
                  <a:pt x="356236" y="327660"/>
                </a:lnTo>
                <a:cubicBezTo>
                  <a:pt x="356236" y="297181"/>
                  <a:pt x="380049" y="273368"/>
                  <a:pt x="409576" y="273368"/>
                </a:cubicBezTo>
                <a:lnTo>
                  <a:pt x="436246" y="273368"/>
                </a:lnTo>
                <a:lnTo>
                  <a:pt x="436246" y="269558"/>
                </a:lnTo>
                <a:cubicBezTo>
                  <a:pt x="418149" y="260033"/>
                  <a:pt x="405766" y="240030"/>
                  <a:pt x="405766" y="220028"/>
                </a:cubicBezTo>
                <a:cubicBezTo>
                  <a:pt x="405766" y="190501"/>
                  <a:pt x="430531" y="164783"/>
                  <a:pt x="461011" y="164783"/>
                </a:cubicBezTo>
                <a:close/>
                <a:moveTo>
                  <a:pt x="104775" y="164783"/>
                </a:moveTo>
                <a:cubicBezTo>
                  <a:pt x="134303" y="164783"/>
                  <a:pt x="160020" y="189548"/>
                  <a:pt x="160020" y="220028"/>
                </a:cubicBezTo>
                <a:cubicBezTo>
                  <a:pt x="160020" y="240983"/>
                  <a:pt x="148590" y="260033"/>
                  <a:pt x="129540" y="269558"/>
                </a:cubicBezTo>
                <a:lnTo>
                  <a:pt x="129540" y="272415"/>
                </a:lnTo>
                <a:lnTo>
                  <a:pt x="156210" y="272415"/>
                </a:lnTo>
                <a:cubicBezTo>
                  <a:pt x="185738" y="272415"/>
                  <a:pt x="209550" y="297181"/>
                  <a:pt x="209550" y="326708"/>
                </a:cubicBezTo>
                <a:lnTo>
                  <a:pt x="209550" y="375285"/>
                </a:lnTo>
                <a:lnTo>
                  <a:pt x="197168" y="375285"/>
                </a:lnTo>
                <a:lnTo>
                  <a:pt x="197168" y="326708"/>
                </a:lnTo>
                <a:cubicBezTo>
                  <a:pt x="197168" y="303848"/>
                  <a:pt x="179070" y="285751"/>
                  <a:pt x="156210" y="285751"/>
                </a:cubicBezTo>
                <a:lnTo>
                  <a:pt x="116205" y="285751"/>
                </a:lnTo>
                <a:lnTo>
                  <a:pt x="116205" y="273368"/>
                </a:lnTo>
                <a:cubicBezTo>
                  <a:pt x="108585" y="275273"/>
                  <a:pt x="100013" y="275273"/>
                  <a:pt x="92393" y="273368"/>
                </a:cubicBezTo>
                <a:lnTo>
                  <a:pt x="92393" y="285751"/>
                </a:lnTo>
                <a:lnTo>
                  <a:pt x="53340" y="285751"/>
                </a:lnTo>
                <a:cubicBezTo>
                  <a:pt x="30480" y="285751"/>
                  <a:pt x="12382" y="303848"/>
                  <a:pt x="12382" y="326708"/>
                </a:cubicBezTo>
                <a:lnTo>
                  <a:pt x="12382" y="376238"/>
                </a:lnTo>
                <a:lnTo>
                  <a:pt x="0" y="376238"/>
                </a:lnTo>
                <a:lnTo>
                  <a:pt x="0" y="327660"/>
                </a:lnTo>
                <a:cubicBezTo>
                  <a:pt x="0" y="297181"/>
                  <a:pt x="23813" y="273368"/>
                  <a:pt x="53340" y="273368"/>
                </a:cubicBezTo>
                <a:lnTo>
                  <a:pt x="80010" y="273368"/>
                </a:lnTo>
                <a:lnTo>
                  <a:pt x="80010" y="269558"/>
                </a:lnTo>
                <a:cubicBezTo>
                  <a:pt x="61913" y="260033"/>
                  <a:pt x="49530" y="240030"/>
                  <a:pt x="49530" y="220028"/>
                </a:cubicBezTo>
                <a:cubicBezTo>
                  <a:pt x="49530" y="190501"/>
                  <a:pt x="74295" y="164783"/>
                  <a:pt x="104775" y="164783"/>
                </a:cubicBezTo>
                <a:close/>
                <a:moveTo>
                  <a:pt x="282893" y="13335"/>
                </a:moveTo>
                <a:cubicBezTo>
                  <a:pt x="255270" y="13335"/>
                  <a:pt x="233363" y="35242"/>
                  <a:pt x="233363" y="62865"/>
                </a:cubicBezTo>
                <a:cubicBezTo>
                  <a:pt x="233363" y="90488"/>
                  <a:pt x="255270" y="112395"/>
                  <a:pt x="282893" y="112395"/>
                </a:cubicBezTo>
                <a:cubicBezTo>
                  <a:pt x="309563" y="112395"/>
                  <a:pt x="331470" y="89535"/>
                  <a:pt x="331470" y="62865"/>
                </a:cubicBezTo>
                <a:cubicBezTo>
                  <a:pt x="331470" y="35242"/>
                  <a:pt x="310516" y="13335"/>
                  <a:pt x="282893" y="13335"/>
                </a:cubicBezTo>
                <a:close/>
                <a:moveTo>
                  <a:pt x="282893" y="0"/>
                </a:moveTo>
                <a:cubicBezTo>
                  <a:pt x="317183" y="0"/>
                  <a:pt x="344805" y="28575"/>
                  <a:pt x="344805" y="62865"/>
                </a:cubicBezTo>
                <a:cubicBezTo>
                  <a:pt x="344805" y="86677"/>
                  <a:pt x="331470" y="108585"/>
                  <a:pt x="309563" y="119063"/>
                </a:cubicBezTo>
                <a:lnTo>
                  <a:pt x="309563" y="124777"/>
                </a:lnTo>
                <a:lnTo>
                  <a:pt x="340995" y="124777"/>
                </a:lnTo>
                <a:cubicBezTo>
                  <a:pt x="374333" y="124777"/>
                  <a:pt x="401955" y="152400"/>
                  <a:pt x="401955" y="185738"/>
                </a:cubicBezTo>
                <a:lnTo>
                  <a:pt x="401955" y="240030"/>
                </a:lnTo>
                <a:lnTo>
                  <a:pt x="388620" y="240030"/>
                </a:lnTo>
                <a:lnTo>
                  <a:pt x="388620" y="185738"/>
                </a:lnTo>
                <a:cubicBezTo>
                  <a:pt x="388620" y="159067"/>
                  <a:pt x="366713" y="137160"/>
                  <a:pt x="340043" y="137160"/>
                </a:cubicBezTo>
                <a:lnTo>
                  <a:pt x="296228" y="137160"/>
                </a:lnTo>
                <a:lnTo>
                  <a:pt x="296228" y="123825"/>
                </a:lnTo>
                <a:cubicBezTo>
                  <a:pt x="286703" y="125730"/>
                  <a:pt x="277178" y="125730"/>
                  <a:pt x="267653" y="123825"/>
                </a:cubicBezTo>
                <a:lnTo>
                  <a:pt x="267653" y="137160"/>
                </a:lnTo>
                <a:lnTo>
                  <a:pt x="223838" y="137160"/>
                </a:lnTo>
                <a:cubicBezTo>
                  <a:pt x="197168" y="137160"/>
                  <a:pt x="175260" y="159067"/>
                  <a:pt x="175260" y="185738"/>
                </a:cubicBezTo>
                <a:lnTo>
                  <a:pt x="175260" y="240030"/>
                </a:lnTo>
                <a:lnTo>
                  <a:pt x="162878" y="240030"/>
                </a:lnTo>
                <a:lnTo>
                  <a:pt x="162878" y="185738"/>
                </a:lnTo>
                <a:cubicBezTo>
                  <a:pt x="162878" y="152400"/>
                  <a:pt x="190500" y="124777"/>
                  <a:pt x="223838" y="124777"/>
                </a:cubicBezTo>
                <a:lnTo>
                  <a:pt x="255270" y="124777"/>
                </a:lnTo>
                <a:lnTo>
                  <a:pt x="255270" y="119063"/>
                </a:lnTo>
                <a:cubicBezTo>
                  <a:pt x="234316" y="108585"/>
                  <a:pt x="220028" y="86677"/>
                  <a:pt x="220028" y="62865"/>
                </a:cubicBezTo>
                <a:cubicBezTo>
                  <a:pt x="220028" y="28575"/>
                  <a:pt x="248603" y="0"/>
                  <a:pt x="282893" y="0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168" name="Graphic 2098">
            <a:extLst>
              <a:ext uri="{FF2B5EF4-FFF2-40B4-BE49-F238E27FC236}">
                <a16:creationId xmlns:a16="http://schemas.microsoft.com/office/drawing/2014/main" id="{C74A283F-805E-D932-11FE-C186114EDD48}"/>
              </a:ext>
            </a:extLst>
          </p:cNvPr>
          <p:cNvSpPr/>
          <p:nvPr/>
        </p:nvSpPr>
        <p:spPr>
          <a:xfrm>
            <a:off x="4153755" y="1957955"/>
            <a:ext cx="622510" cy="447289"/>
          </a:xfrm>
          <a:custGeom>
            <a:avLst/>
            <a:gdLst>
              <a:gd name="connsiteX0" fmla="*/ 338037 w 1165473"/>
              <a:gd name="connsiteY0" fmla="*/ 538499 h 1159228"/>
              <a:gd name="connsiteX1" fmla="*/ 413951 w 1165473"/>
              <a:gd name="connsiteY1" fmla="*/ 525069 h 1159228"/>
              <a:gd name="connsiteX2" fmla="*/ 659315 w 1165473"/>
              <a:gd name="connsiteY2" fmla="*/ 340474 h 1159228"/>
              <a:gd name="connsiteX3" fmla="*/ 657410 w 1165473"/>
              <a:gd name="connsiteY3" fmla="*/ 167215 h 1159228"/>
              <a:gd name="connsiteX4" fmla="*/ 804953 w 1165473"/>
              <a:gd name="connsiteY4" fmla="*/ 155594 h 1159228"/>
              <a:gd name="connsiteX5" fmla="*/ 831623 w 1165473"/>
              <a:gd name="connsiteY5" fmla="*/ 325996 h 1159228"/>
              <a:gd name="connsiteX6" fmla="*/ 972402 w 1165473"/>
              <a:gd name="connsiteY6" fmla="*/ 325996 h 1159228"/>
              <a:gd name="connsiteX7" fmla="*/ 972307 w 1165473"/>
              <a:gd name="connsiteY7" fmla="*/ 47295 h 1159228"/>
              <a:gd name="connsiteX8" fmla="*/ 1026409 w 1165473"/>
              <a:gd name="connsiteY8" fmla="*/ 14053 h 1159228"/>
              <a:gd name="connsiteX9" fmla="*/ 1140899 w 1165473"/>
              <a:gd name="connsiteY9" fmla="*/ 71584 h 1159228"/>
              <a:gd name="connsiteX10" fmla="*/ 1163093 w 1165473"/>
              <a:gd name="connsiteY10" fmla="*/ 95015 h 1159228"/>
              <a:gd name="connsiteX11" fmla="*/ 1141757 w 1165473"/>
              <a:gd name="connsiteY11" fmla="*/ 118923 h 1159228"/>
              <a:gd name="connsiteX12" fmla="*/ 1049269 w 1165473"/>
              <a:gd name="connsiteY12" fmla="*/ 164643 h 1159228"/>
              <a:gd name="connsiteX13" fmla="*/ 1010312 w 1165473"/>
              <a:gd name="connsiteY13" fmla="*/ 225317 h 1159228"/>
              <a:gd name="connsiteX14" fmla="*/ 1011455 w 1165473"/>
              <a:gd name="connsiteY14" fmla="*/ 521640 h 1159228"/>
              <a:gd name="connsiteX15" fmla="*/ 1011455 w 1165473"/>
              <a:gd name="connsiteY15" fmla="*/ 557740 h 1159228"/>
              <a:gd name="connsiteX16" fmla="*/ 972974 w 1165473"/>
              <a:gd name="connsiteY16" fmla="*/ 557740 h 1159228"/>
              <a:gd name="connsiteX17" fmla="*/ 972974 w 1165473"/>
              <a:gd name="connsiteY17" fmla="*/ 445630 h 1159228"/>
              <a:gd name="connsiteX18" fmla="*/ 812858 w 1165473"/>
              <a:gd name="connsiteY18" fmla="*/ 445630 h 1159228"/>
              <a:gd name="connsiteX19" fmla="*/ 801238 w 1165473"/>
              <a:gd name="connsiteY19" fmla="*/ 503923 h 1159228"/>
              <a:gd name="connsiteX20" fmla="*/ 841719 w 1165473"/>
              <a:gd name="connsiteY20" fmla="*/ 512877 h 1159228"/>
              <a:gd name="connsiteX21" fmla="*/ 912299 w 1165473"/>
              <a:gd name="connsiteY21" fmla="*/ 594316 h 1159228"/>
              <a:gd name="connsiteX22" fmla="*/ 912395 w 1165473"/>
              <a:gd name="connsiteY22" fmla="*/ 714426 h 1159228"/>
              <a:gd name="connsiteX23" fmla="*/ 1163664 w 1165473"/>
              <a:gd name="connsiteY23" fmla="*/ 714426 h 1159228"/>
              <a:gd name="connsiteX24" fmla="*/ 1165474 w 1165473"/>
              <a:gd name="connsiteY24" fmla="*/ 749764 h 1159228"/>
              <a:gd name="connsiteX25" fmla="*/ 1142900 w 1165473"/>
              <a:gd name="connsiteY25" fmla="*/ 752526 h 1159228"/>
              <a:gd name="connsiteX26" fmla="*/ 800095 w 1165473"/>
              <a:gd name="connsiteY26" fmla="*/ 752240 h 1159228"/>
              <a:gd name="connsiteX27" fmla="*/ 744945 w 1165473"/>
              <a:gd name="connsiteY27" fmla="*/ 776529 h 1159228"/>
              <a:gd name="connsiteX28" fmla="*/ 610643 w 1165473"/>
              <a:gd name="connsiteY28" fmla="*/ 924547 h 1159228"/>
              <a:gd name="connsiteX29" fmla="*/ 565494 w 1165473"/>
              <a:gd name="connsiteY29" fmla="*/ 944836 h 1159228"/>
              <a:gd name="connsiteX30" fmla="*/ 290412 w 1165473"/>
              <a:gd name="connsiteY30" fmla="*/ 945788 h 1159228"/>
              <a:gd name="connsiteX31" fmla="*/ 289650 w 1165473"/>
              <a:gd name="connsiteY31" fmla="*/ 1069232 h 1159228"/>
              <a:gd name="connsiteX32" fmla="*/ 274220 w 1165473"/>
              <a:gd name="connsiteY32" fmla="*/ 1099807 h 1159228"/>
              <a:gd name="connsiteX33" fmla="*/ 17807 w 1165473"/>
              <a:gd name="connsiteY33" fmla="*/ 1158958 h 1159228"/>
              <a:gd name="connsiteX34" fmla="*/ 2471 w 1165473"/>
              <a:gd name="connsiteY34" fmla="*/ 1157338 h 1159228"/>
              <a:gd name="connsiteX35" fmla="*/ 25903 w 1165473"/>
              <a:gd name="connsiteY35" fmla="*/ 1120000 h 1159228"/>
              <a:gd name="connsiteX36" fmla="*/ 227166 w 1165473"/>
              <a:gd name="connsiteY36" fmla="*/ 1073614 h 1159228"/>
              <a:gd name="connsiteX37" fmla="*/ 253265 w 1165473"/>
              <a:gd name="connsiteY37" fmla="*/ 1040562 h 1159228"/>
              <a:gd name="connsiteX38" fmla="*/ 252788 w 1165473"/>
              <a:gd name="connsiteY38" fmla="*/ 954932 h 1159228"/>
              <a:gd name="connsiteX39" fmla="*/ 289364 w 1165473"/>
              <a:gd name="connsiteY39" fmla="*/ 907498 h 1159228"/>
              <a:gd name="connsiteX40" fmla="*/ 289364 w 1165473"/>
              <a:gd name="connsiteY40" fmla="*/ 819963 h 1159228"/>
              <a:gd name="connsiteX41" fmla="*/ 250217 w 1165473"/>
              <a:gd name="connsiteY41" fmla="*/ 850443 h 1159228"/>
              <a:gd name="connsiteX42" fmla="*/ 102008 w 1165473"/>
              <a:gd name="connsiteY42" fmla="*/ 1027703 h 1159228"/>
              <a:gd name="connsiteX43" fmla="*/ 51906 w 1165473"/>
              <a:gd name="connsiteY43" fmla="*/ 1027417 h 1159228"/>
              <a:gd name="connsiteX44" fmla="*/ 50477 w 1165473"/>
              <a:gd name="connsiteY44" fmla="*/ 906164 h 1159228"/>
              <a:gd name="connsiteX45" fmla="*/ 124868 w 1165473"/>
              <a:gd name="connsiteY45" fmla="*/ 802723 h 1159228"/>
              <a:gd name="connsiteX46" fmla="*/ 123058 w 1165473"/>
              <a:gd name="connsiteY46" fmla="*/ 775195 h 1159228"/>
              <a:gd name="connsiteX47" fmla="*/ 119343 w 1165473"/>
              <a:gd name="connsiteY47" fmla="*/ 679088 h 1159228"/>
              <a:gd name="connsiteX48" fmla="*/ 150680 w 1165473"/>
              <a:gd name="connsiteY48" fmla="*/ 599554 h 1159228"/>
              <a:gd name="connsiteX49" fmla="*/ 147918 w 1165473"/>
              <a:gd name="connsiteY49" fmla="*/ 490112 h 1159228"/>
              <a:gd name="connsiteX50" fmla="*/ 180303 w 1165473"/>
              <a:gd name="connsiteY50" fmla="*/ 353428 h 1159228"/>
              <a:gd name="connsiteX51" fmla="*/ 327941 w 1165473"/>
              <a:gd name="connsiteY51" fmla="*/ 356953 h 1159228"/>
              <a:gd name="connsiteX52" fmla="*/ 355087 w 1165473"/>
              <a:gd name="connsiteY52" fmla="*/ 496018 h 1159228"/>
              <a:gd name="connsiteX53" fmla="*/ 335275 w 1165473"/>
              <a:gd name="connsiteY53" fmla="*/ 528403 h 1159228"/>
              <a:gd name="connsiteX54" fmla="*/ 338037 w 1165473"/>
              <a:gd name="connsiteY54" fmla="*/ 538499 h 1159228"/>
              <a:gd name="connsiteX55" fmla="*/ 319082 w 1165473"/>
              <a:gd name="connsiteY55" fmla="*/ 699091 h 1159228"/>
              <a:gd name="connsiteX56" fmla="*/ 360421 w 1165473"/>
              <a:gd name="connsiteY56" fmla="*/ 706806 h 1159228"/>
              <a:gd name="connsiteX57" fmla="*/ 426334 w 1165473"/>
              <a:gd name="connsiteY57" fmla="*/ 781482 h 1159228"/>
              <a:gd name="connsiteX58" fmla="*/ 426334 w 1165473"/>
              <a:gd name="connsiteY58" fmla="*/ 907688 h 1159228"/>
              <a:gd name="connsiteX59" fmla="*/ 547682 w 1165473"/>
              <a:gd name="connsiteY59" fmla="*/ 906736 h 1159228"/>
              <a:gd name="connsiteX60" fmla="*/ 592640 w 1165473"/>
              <a:gd name="connsiteY60" fmla="*/ 886638 h 1159228"/>
              <a:gd name="connsiteX61" fmla="*/ 722847 w 1165473"/>
              <a:gd name="connsiteY61" fmla="*/ 744906 h 1159228"/>
              <a:gd name="connsiteX62" fmla="*/ 775330 w 1165473"/>
              <a:gd name="connsiteY62" fmla="*/ 702901 h 1159228"/>
              <a:gd name="connsiteX63" fmla="*/ 775330 w 1165473"/>
              <a:gd name="connsiteY63" fmla="*/ 626415 h 1159228"/>
              <a:gd name="connsiteX64" fmla="*/ 737611 w 1165473"/>
              <a:gd name="connsiteY64" fmla="*/ 654323 h 1159228"/>
              <a:gd name="connsiteX65" fmla="*/ 622168 w 1165473"/>
              <a:gd name="connsiteY65" fmla="*/ 797960 h 1159228"/>
              <a:gd name="connsiteX66" fmla="*/ 500057 w 1165473"/>
              <a:gd name="connsiteY66" fmla="*/ 794817 h 1159228"/>
              <a:gd name="connsiteX67" fmla="*/ 500343 w 1165473"/>
              <a:gd name="connsiteY67" fmla="*/ 749764 h 1159228"/>
              <a:gd name="connsiteX68" fmla="*/ 560827 w 1165473"/>
              <a:gd name="connsiteY68" fmla="*/ 689280 h 1159228"/>
              <a:gd name="connsiteX69" fmla="*/ 593974 w 1165473"/>
              <a:gd name="connsiteY69" fmla="*/ 550786 h 1159228"/>
              <a:gd name="connsiteX70" fmla="*/ 465958 w 1165473"/>
              <a:gd name="connsiteY70" fmla="*/ 627082 h 1159228"/>
              <a:gd name="connsiteX71" fmla="*/ 355658 w 1165473"/>
              <a:gd name="connsiteY71" fmla="*/ 656800 h 1159228"/>
              <a:gd name="connsiteX72" fmla="*/ 319082 w 1165473"/>
              <a:gd name="connsiteY72" fmla="*/ 699091 h 1159228"/>
              <a:gd name="connsiteX73" fmla="*/ 388901 w 1165473"/>
              <a:gd name="connsiteY73" fmla="*/ 905878 h 1159228"/>
              <a:gd name="connsiteX74" fmla="*/ 389472 w 1165473"/>
              <a:gd name="connsiteY74" fmla="*/ 790912 h 1159228"/>
              <a:gd name="connsiteX75" fmla="*/ 348419 w 1165473"/>
              <a:gd name="connsiteY75" fmla="*/ 742715 h 1159228"/>
              <a:gd name="connsiteX76" fmla="*/ 287555 w 1165473"/>
              <a:gd name="connsiteY76" fmla="*/ 649465 h 1159228"/>
              <a:gd name="connsiteX77" fmla="*/ 326226 w 1165473"/>
              <a:gd name="connsiteY77" fmla="*/ 619081 h 1159228"/>
              <a:gd name="connsiteX78" fmla="*/ 511964 w 1165473"/>
              <a:gd name="connsiteY78" fmla="*/ 554406 h 1159228"/>
              <a:gd name="connsiteX79" fmla="*/ 474626 w 1165473"/>
              <a:gd name="connsiteY79" fmla="*/ 538499 h 1159228"/>
              <a:gd name="connsiteX80" fmla="*/ 292603 w 1165473"/>
              <a:gd name="connsiteY80" fmla="*/ 563931 h 1159228"/>
              <a:gd name="connsiteX81" fmla="*/ 229071 w 1165473"/>
              <a:gd name="connsiteY81" fmla="*/ 560026 h 1159228"/>
              <a:gd name="connsiteX82" fmla="*/ 199353 w 1165473"/>
              <a:gd name="connsiteY82" fmla="*/ 581076 h 1159228"/>
              <a:gd name="connsiteX83" fmla="*/ 154205 w 1165473"/>
              <a:gd name="connsiteY83" fmla="*/ 697186 h 1159228"/>
              <a:gd name="connsiteX84" fmla="*/ 201449 w 1165473"/>
              <a:gd name="connsiteY84" fmla="*/ 781387 h 1159228"/>
              <a:gd name="connsiteX85" fmla="*/ 297175 w 1165473"/>
              <a:gd name="connsiteY85" fmla="*/ 791102 h 1159228"/>
              <a:gd name="connsiteX86" fmla="*/ 329655 w 1165473"/>
              <a:gd name="connsiteY86" fmla="*/ 827011 h 1159228"/>
              <a:gd name="connsiteX87" fmla="*/ 329465 w 1165473"/>
              <a:gd name="connsiteY87" fmla="*/ 905783 h 1159228"/>
              <a:gd name="connsiteX88" fmla="*/ 388901 w 1165473"/>
              <a:gd name="connsiteY88" fmla="*/ 905878 h 1159228"/>
              <a:gd name="connsiteX89" fmla="*/ 875342 w 1165473"/>
              <a:gd name="connsiteY89" fmla="*/ 713188 h 1159228"/>
              <a:gd name="connsiteX90" fmla="*/ 875342 w 1165473"/>
              <a:gd name="connsiteY90" fmla="*/ 617842 h 1159228"/>
              <a:gd name="connsiteX91" fmla="*/ 874199 w 1165473"/>
              <a:gd name="connsiteY91" fmla="*/ 582600 h 1159228"/>
              <a:gd name="connsiteX92" fmla="*/ 847244 w 1165473"/>
              <a:gd name="connsiteY92" fmla="*/ 552501 h 1159228"/>
              <a:gd name="connsiteX93" fmla="*/ 765043 w 1165473"/>
              <a:gd name="connsiteY93" fmla="*/ 525640 h 1159228"/>
              <a:gd name="connsiteX94" fmla="*/ 775139 w 1165473"/>
              <a:gd name="connsiteY94" fmla="*/ 436867 h 1159228"/>
              <a:gd name="connsiteX95" fmla="*/ 775520 w 1165473"/>
              <a:gd name="connsiteY95" fmla="*/ 433343 h 1159228"/>
              <a:gd name="connsiteX96" fmla="*/ 808763 w 1165473"/>
              <a:gd name="connsiteY96" fmla="*/ 405530 h 1159228"/>
              <a:gd name="connsiteX97" fmla="*/ 940684 w 1165473"/>
              <a:gd name="connsiteY97" fmla="*/ 406292 h 1159228"/>
              <a:gd name="connsiteX98" fmla="*/ 967163 w 1165473"/>
              <a:gd name="connsiteY98" fmla="*/ 365525 h 1159228"/>
              <a:gd name="connsiteX99" fmla="*/ 709703 w 1165473"/>
              <a:gd name="connsiteY99" fmla="*/ 366287 h 1159228"/>
              <a:gd name="connsiteX100" fmla="*/ 687605 w 1165473"/>
              <a:gd name="connsiteY100" fmla="*/ 382861 h 1159228"/>
              <a:gd name="connsiteX101" fmla="*/ 639027 w 1165473"/>
              <a:gd name="connsiteY101" fmla="*/ 509067 h 1159228"/>
              <a:gd name="connsiteX102" fmla="*/ 685985 w 1165473"/>
              <a:gd name="connsiteY102" fmla="*/ 587362 h 1159228"/>
              <a:gd name="connsiteX103" fmla="*/ 785141 w 1165473"/>
              <a:gd name="connsiteY103" fmla="*/ 598030 h 1159228"/>
              <a:gd name="connsiteX104" fmla="*/ 816668 w 1165473"/>
              <a:gd name="connsiteY104" fmla="*/ 634797 h 1159228"/>
              <a:gd name="connsiteX105" fmla="*/ 816478 w 1165473"/>
              <a:gd name="connsiteY105" fmla="*/ 713092 h 1159228"/>
              <a:gd name="connsiteX106" fmla="*/ 875342 w 1165473"/>
              <a:gd name="connsiteY106" fmla="*/ 713188 h 1159228"/>
              <a:gd name="connsiteX107" fmla="*/ 661316 w 1165473"/>
              <a:gd name="connsiteY107" fmla="*/ 250368 h 1159228"/>
              <a:gd name="connsiteX108" fmla="*/ 737706 w 1165473"/>
              <a:gd name="connsiteY108" fmla="*/ 327901 h 1159228"/>
              <a:gd name="connsiteX109" fmla="*/ 816383 w 1165473"/>
              <a:gd name="connsiteY109" fmla="*/ 251606 h 1159228"/>
              <a:gd name="connsiteX110" fmla="*/ 737325 w 1165473"/>
              <a:gd name="connsiteY110" fmla="*/ 172644 h 1159228"/>
              <a:gd name="connsiteX111" fmla="*/ 661316 w 1165473"/>
              <a:gd name="connsiteY111" fmla="*/ 250368 h 1159228"/>
              <a:gd name="connsiteX112" fmla="*/ 175160 w 1165473"/>
              <a:gd name="connsiteY112" fmla="*/ 443059 h 1159228"/>
              <a:gd name="connsiteX113" fmla="*/ 250693 w 1165473"/>
              <a:gd name="connsiteY113" fmla="*/ 521449 h 1159228"/>
              <a:gd name="connsiteX114" fmla="*/ 330703 w 1165473"/>
              <a:gd name="connsiteY114" fmla="*/ 442392 h 1159228"/>
              <a:gd name="connsiteX115" fmla="*/ 252026 w 1165473"/>
              <a:gd name="connsiteY115" fmla="*/ 365906 h 1159228"/>
              <a:gd name="connsiteX116" fmla="*/ 175160 w 1165473"/>
              <a:gd name="connsiteY116" fmla="*/ 443059 h 1159228"/>
              <a:gd name="connsiteX117" fmla="*/ 538062 w 1165473"/>
              <a:gd name="connsiteY117" fmla="*/ 778720 h 1159228"/>
              <a:gd name="connsiteX118" fmla="*/ 568161 w 1165473"/>
              <a:gd name="connsiteY118" fmla="*/ 806437 h 1159228"/>
              <a:gd name="connsiteX119" fmla="*/ 708464 w 1165473"/>
              <a:gd name="connsiteY119" fmla="*/ 636797 h 1159228"/>
              <a:gd name="connsiteX120" fmla="*/ 700273 w 1165473"/>
              <a:gd name="connsiteY120" fmla="*/ 623081 h 1159228"/>
              <a:gd name="connsiteX121" fmla="*/ 642742 w 1165473"/>
              <a:gd name="connsiteY121" fmla="*/ 636226 h 1159228"/>
              <a:gd name="connsiteX122" fmla="*/ 538062 w 1165473"/>
              <a:gd name="connsiteY122" fmla="*/ 778720 h 1159228"/>
              <a:gd name="connsiteX123" fmla="*/ 79529 w 1165473"/>
              <a:gd name="connsiteY123" fmla="*/ 1002843 h 1159228"/>
              <a:gd name="connsiteX124" fmla="*/ 222118 w 1165473"/>
              <a:gd name="connsiteY124" fmla="*/ 831202 h 1159228"/>
              <a:gd name="connsiteX125" fmla="*/ 215355 w 1165473"/>
              <a:gd name="connsiteY125" fmla="*/ 818058 h 1159228"/>
              <a:gd name="connsiteX126" fmla="*/ 158110 w 1165473"/>
              <a:gd name="connsiteY126" fmla="*/ 828059 h 1159228"/>
              <a:gd name="connsiteX127" fmla="*/ 52287 w 1165473"/>
              <a:gd name="connsiteY127" fmla="*/ 971601 h 1159228"/>
              <a:gd name="connsiteX128" fmla="*/ 79529 w 1165473"/>
              <a:gd name="connsiteY128" fmla="*/ 1002843 h 1159228"/>
              <a:gd name="connsiteX129" fmla="*/ 1103561 w 1165473"/>
              <a:gd name="connsiteY129" fmla="*/ 95110 h 1159228"/>
              <a:gd name="connsiteX130" fmla="*/ 1014026 w 1165473"/>
              <a:gd name="connsiteY130" fmla="*/ 50914 h 1159228"/>
              <a:gd name="connsiteX131" fmla="*/ 1014026 w 1165473"/>
              <a:gd name="connsiteY131" fmla="*/ 139497 h 1159228"/>
              <a:gd name="connsiteX132" fmla="*/ 1103561 w 1165473"/>
              <a:gd name="connsiteY132" fmla="*/ 95110 h 1159228"/>
              <a:gd name="connsiteX133" fmla="*/ 625216 w 1165473"/>
              <a:gd name="connsiteY133" fmla="*/ 421056 h 1159228"/>
              <a:gd name="connsiteX134" fmla="*/ 530537 w 1165473"/>
              <a:gd name="connsiteY134" fmla="*/ 505162 h 1159228"/>
              <a:gd name="connsiteX135" fmla="*/ 549302 w 1165473"/>
              <a:gd name="connsiteY135" fmla="*/ 529450 h 1159228"/>
              <a:gd name="connsiteX136" fmla="*/ 625216 w 1165473"/>
              <a:gd name="connsiteY136" fmla="*/ 421056 h 11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65473" h="1159228">
                <a:moveTo>
                  <a:pt x="338037" y="538499"/>
                </a:moveTo>
                <a:cubicBezTo>
                  <a:pt x="363374" y="534213"/>
                  <a:pt x="390139" y="533641"/>
                  <a:pt x="413951" y="525069"/>
                </a:cubicBezTo>
                <a:cubicBezTo>
                  <a:pt x="514631" y="488588"/>
                  <a:pt x="578639" y="403339"/>
                  <a:pt x="659315" y="340474"/>
                </a:cubicBezTo>
                <a:cubicBezTo>
                  <a:pt x="611786" y="269037"/>
                  <a:pt x="611786" y="211696"/>
                  <a:pt x="657410" y="167215"/>
                </a:cubicBezTo>
                <a:cubicBezTo>
                  <a:pt x="696749" y="128924"/>
                  <a:pt x="759042" y="124066"/>
                  <a:pt x="804953" y="155594"/>
                </a:cubicBezTo>
                <a:cubicBezTo>
                  <a:pt x="856197" y="190741"/>
                  <a:pt x="865151" y="245129"/>
                  <a:pt x="831623" y="325996"/>
                </a:cubicBezTo>
                <a:cubicBezTo>
                  <a:pt x="877914" y="325996"/>
                  <a:pt x="923253" y="325996"/>
                  <a:pt x="972402" y="325996"/>
                </a:cubicBezTo>
                <a:cubicBezTo>
                  <a:pt x="972402" y="232270"/>
                  <a:pt x="972593" y="139783"/>
                  <a:pt x="972307" y="47295"/>
                </a:cubicBezTo>
                <a:cubicBezTo>
                  <a:pt x="972116" y="-6045"/>
                  <a:pt x="977927" y="-9855"/>
                  <a:pt x="1026409" y="14053"/>
                </a:cubicBezTo>
                <a:cubicBezTo>
                  <a:pt x="1064699" y="33007"/>
                  <a:pt x="1103276" y="51486"/>
                  <a:pt x="1140899" y="71584"/>
                </a:cubicBezTo>
                <a:cubicBezTo>
                  <a:pt x="1150329" y="76632"/>
                  <a:pt x="1162807" y="86824"/>
                  <a:pt x="1163093" y="95015"/>
                </a:cubicBezTo>
                <a:cubicBezTo>
                  <a:pt x="1163283" y="102921"/>
                  <a:pt x="1150996" y="113875"/>
                  <a:pt x="1141757" y="118923"/>
                </a:cubicBezTo>
                <a:cubicBezTo>
                  <a:pt x="1111658" y="135401"/>
                  <a:pt x="1080987" y="151498"/>
                  <a:pt x="1049269" y="164643"/>
                </a:cubicBezTo>
                <a:cubicBezTo>
                  <a:pt x="1020980" y="176454"/>
                  <a:pt x="1009264" y="192075"/>
                  <a:pt x="1010312" y="225317"/>
                </a:cubicBezTo>
                <a:cubicBezTo>
                  <a:pt x="1013360" y="323996"/>
                  <a:pt x="1011455" y="422866"/>
                  <a:pt x="1011455" y="521640"/>
                </a:cubicBezTo>
                <a:cubicBezTo>
                  <a:pt x="1011455" y="533356"/>
                  <a:pt x="1011455" y="545071"/>
                  <a:pt x="1011455" y="557740"/>
                </a:cubicBezTo>
                <a:cubicBezTo>
                  <a:pt x="997643" y="557740"/>
                  <a:pt x="987166" y="557740"/>
                  <a:pt x="972974" y="557740"/>
                </a:cubicBezTo>
                <a:cubicBezTo>
                  <a:pt x="972974" y="520211"/>
                  <a:pt x="972974" y="483921"/>
                  <a:pt x="972974" y="445630"/>
                </a:cubicBezTo>
                <a:cubicBezTo>
                  <a:pt x="918395" y="445630"/>
                  <a:pt x="867627" y="445630"/>
                  <a:pt x="812858" y="445630"/>
                </a:cubicBezTo>
                <a:cubicBezTo>
                  <a:pt x="809144" y="464299"/>
                  <a:pt x="805334" y="483349"/>
                  <a:pt x="801238" y="503923"/>
                </a:cubicBezTo>
                <a:cubicBezTo>
                  <a:pt x="816668" y="507352"/>
                  <a:pt x="829146" y="510686"/>
                  <a:pt x="841719" y="512877"/>
                </a:cubicBezTo>
                <a:cubicBezTo>
                  <a:pt x="901155" y="523450"/>
                  <a:pt x="911823" y="535356"/>
                  <a:pt x="912299" y="594316"/>
                </a:cubicBezTo>
                <a:cubicBezTo>
                  <a:pt x="912585" y="633273"/>
                  <a:pt x="912395" y="672230"/>
                  <a:pt x="912395" y="714426"/>
                </a:cubicBezTo>
                <a:cubicBezTo>
                  <a:pt x="998024" y="714426"/>
                  <a:pt x="1079654" y="714426"/>
                  <a:pt x="1163664" y="714426"/>
                </a:cubicBezTo>
                <a:cubicBezTo>
                  <a:pt x="1164331" y="727666"/>
                  <a:pt x="1164902" y="737667"/>
                  <a:pt x="1165474" y="749764"/>
                </a:cubicBezTo>
                <a:cubicBezTo>
                  <a:pt x="1156425" y="750907"/>
                  <a:pt x="1149662" y="752526"/>
                  <a:pt x="1142900" y="752526"/>
                </a:cubicBezTo>
                <a:cubicBezTo>
                  <a:pt x="1028600" y="752716"/>
                  <a:pt x="914395" y="753193"/>
                  <a:pt x="800095" y="752240"/>
                </a:cubicBezTo>
                <a:cubicBezTo>
                  <a:pt x="776759" y="752050"/>
                  <a:pt x="760471" y="758336"/>
                  <a:pt x="744945" y="776529"/>
                </a:cubicBezTo>
                <a:cubicBezTo>
                  <a:pt x="701606" y="827107"/>
                  <a:pt x="656934" y="876637"/>
                  <a:pt x="610643" y="924547"/>
                </a:cubicBezTo>
                <a:cubicBezTo>
                  <a:pt x="599879" y="935692"/>
                  <a:pt x="580925" y="944550"/>
                  <a:pt x="565494" y="944836"/>
                </a:cubicBezTo>
                <a:cubicBezTo>
                  <a:pt x="475388" y="946741"/>
                  <a:pt x="385186" y="945788"/>
                  <a:pt x="290412" y="945788"/>
                </a:cubicBezTo>
                <a:cubicBezTo>
                  <a:pt x="290412" y="989222"/>
                  <a:pt x="291555" y="1029322"/>
                  <a:pt x="289650" y="1069232"/>
                </a:cubicBezTo>
                <a:cubicBezTo>
                  <a:pt x="289174" y="1079995"/>
                  <a:pt x="281649" y="1097902"/>
                  <a:pt x="274220" y="1099807"/>
                </a:cubicBezTo>
                <a:cubicBezTo>
                  <a:pt x="189161" y="1121048"/>
                  <a:pt x="103436" y="1139812"/>
                  <a:pt x="17807" y="1158958"/>
                </a:cubicBezTo>
                <a:cubicBezTo>
                  <a:pt x="13520" y="1159910"/>
                  <a:pt x="8567" y="1158100"/>
                  <a:pt x="2471" y="1157338"/>
                </a:cubicBezTo>
                <a:cubicBezTo>
                  <a:pt x="-4863" y="1134669"/>
                  <a:pt x="4472" y="1124858"/>
                  <a:pt x="25903" y="1120000"/>
                </a:cubicBezTo>
                <a:cubicBezTo>
                  <a:pt x="93054" y="1104856"/>
                  <a:pt x="159824" y="1087615"/>
                  <a:pt x="227166" y="1073614"/>
                </a:cubicBezTo>
                <a:cubicBezTo>
                  <a:pt x="248312" y="1069232"/>
                  <a:pt x="254408" y="1060945"/>
                  <a:pt x="253265" y="1040562"/>
                </a:cubicBezTo>
                <a:cubicBezTo>
                  <a:pt x="251645" y="1012082"/>
                  <a:pt x="253550" y="983412"/>
                  <a:pt x="252788" y="954932"/>
                </a:cubicBezTo>
                <a:cubicBezTo>
                  <a:pt x="252122" y="928548"/>
                  <a:pt x="249169" y="901687"/>
                  <a:pt x="289364" y="907498"/>
                </a:cubicBezTo>
                <a:cubicBezTo>
                  <a:pt x="289364" y="879875"/>
                  <a:pt x="289364" y="856348"/>
                  <a:pt x="289364" y="819963"/>
                </a:cubicBezTo>
                <a:cubicBezTo>
                  <a:pt x="271457" y="833584"/>
                  <a:pt x="256884" y="839584"/>
                  <a:pt x="250217" y="850443"/>
                </a:cubicBezTo>
                <a:cubicBezTo>
                  <a:pt x="209450" y="916927"/>
                  <a:pt x="158300" y="974173"/>
                  <a:pt x="102008" y="1027703"/>
                </a:cubicBezTo>
                <a:cubicBezTo>
                  <a:pt x="83053" y="1045705"/>
                  <a:pt x="70099" y="1046467"/>
                  <a:pt x="51906" y="1027417"/>
                </a:cubicBezTo>
                <a:cubicBezTo>
                  <a:pt x="-15626" y="956551"/>
                  <a:pt x="-16483" y="978173"/>
                  <a:pt x="50477" y="906164"/>
                </a:cubicBezTo>
                <a:cubicBezTo>
                  <a:pt x="79243" y="875303"/>
                  <a:pt x="101436" y="838156"/>
                  <a:pt x="124868" y="802723"/>
                </a:cubicBezTo>
                <a:cubicBezTo>
                  <a:pt x="128963" y="796436"/>
                  <a:pt x="127154" y="782720"/>
                  <a:pt x="123058" y="775195"/>
                </a:cubicBezTo>
                <a:cubicBezTo>
                  <a:pt x="105818" y="743382"/>
                  <a:pt x="106199" y="711759"/>
                  <a:pt x="119343" y="679088"/>
                </a:cubicBezTo>
                <a:cubicBezTo>
                  <a:pt x="130011" y="652704"/>
                  <a:pt x="139250" y="625653"/>
                  <a:pt x="150680" y="599554"/>
                </a:cubicBezTo>
                <a:cubicBezTo>
                  <a:pt x="166968" y="562502"/>
                  <a:pt x="178779" y="530879"/>
                  <a:pt x="147918" y="490112"/>
                </a:cubicBezTo>
                <a:cubicBezTo>
                  <a:pt x="117438" y="449726"/>
                  <a:pt x="138298" y="387052"/>
                  <a:pt x="180303" y="353428"/>
                </a:cubicBezTo>
                <a:cubicBezTo>
                  <a:pt x="223928" y="318567"/>
                  <a:pt x="284126" y="319996"/>
                  <a:pt x="327941" y="356953"/>
                </a:cubicBezTo>
                <a:cubicBezTo>
                  <a:pt x="368993" y="391528"/>
                  <a:pt x="380138" y="447631"/>
                  <a:pt x="355087" y="496018"/>
                </a:cubicBezTo>
                <a:cubicBezTo>
                  <a:pt x="349277" y="507257"/>
                  <a:pt x="341847" y="517639"/>
                  <a:pt x="335275" y="528403"/>
                </a:cubicBezTo>
                <a:cubicBezTo>
                  <a:pt x="336323" y="531451"/>
                  <a:pt x="337180" y="534975"/>
                  <a:pt x="338037" y="538499"/>
                </a:cubicBezTo>
                <a:close/>
                <a:moveTo>
                  <a:pt x="319082" y="699091"/>
                </a:moveTo>
                <a:cubicBezTo>
                  <a:pt x="332894" y="701662"/>
                  <a:pt x="346610" y="704806"/>
                  <a:pt x="360421" y="706806"/>
                </a:cubicBezTo>
                <a:cubicBezTo>
                  <a:pt x="410618" y="714140"/>
                  <a:pt x="426239" y="731666"/>
                  <a:pt x="426334" y="781482"/>
                </a:cubicBezTo>
                <a:cubicBezTo>
                  <a:pt x="426334" y="822630"/>
                  <a:pt x="426334" y="863778"/>
                  <a:pt x="426334" y="907688"/>
                </a:cubicBezTo>
                <a:cubicBezTo>
                  <a:pt x="469768" y="907688"/>
                  <a:pt x="508916" y="909593"/>
                  <a:pt x="547682" y="906736"/>
                </a:cubicBezTo>
                <a:cubicBezTo>
                  <a:pt x="563303" y="905593"/>
                  <a:pt x="581877" y="897782"/>
                  <a:pt x="592640" y="886638"/>
                </a:cubicBezTo>
                <a:cubicBezTo>
                  <a:pt x="637217" y="840632"/>
                  <a:pt x="678746" y="791578"/>
                  <a:pt x="722847" y="744906"/>
                </a:cubicBezTo>
                <a:cubicBezTo>
                  <a:pt x="737230" y="729666"/>
                  <a:pt x="755804" y="718331"/>
                  <a:pt x="775330" y="702901"/>
                </a:cubicBezTo>
                <a:cubicBezTo>
                  <a:pt x="775330" y="685279"/>
                  <a:pt x="775330" y="661848"/>
                  <a:pt x="775330" y="626415"/>
                </a:cubicBezTo>
                <a:cubicBezTo>
                  <a:pt x="757994" y="638893"/>
                  <a:pt x="745421" y="644703"/>
                  <a:pt x="737611" y="654323"/>
                </a:cubicBezTo>
                <a:cubicBezTo>
                  <a:pt x="698749" y="701853"/>
                  <a:pt x="664268" y="753574"/>
                  <a:pt x="622168" y="797960"/>
                </a:cubicBezTo>
                <a:cubicBezTo>
                  <a:pt x="557207" y="866445"/>
                  <a:pt x="576257" y="869588"/>
                  <a:pt x="500057" y="794817"/>
                </a:cubicBezTo>
                <a:cubicBezTo>
                  <a:pt x="483389" y="778434"/>
                  <a:pt x="484246" y="765194"/>
                  <a:pt x="500343" y="749764"/>
                </a:cubicBezTo>
                <a:cubicBezTo>
                  <a:pt x="520917" y="730047"/>
                  <a:pt x="541396" y="710044"/>
                  <a:pt x="560827" y="689280"/>
                </a:cubicBezTo>
                <a:cubicBezTo>
                  <a:pt x="613500" y="632797"/>
                  <a:pt x="620834" y="600316"/>
                  <a:pt x="593974" y="550786"/>
                </a:cubicBezTo>
                <a:cubicBezTo>
                  <a:pt x="551207" y="576028"/>
                  <a:pt x="507487" y="599935"/>
                  <a:pt x="465958" y="627082"/>
                </a:cubicBezTo>
                <a:cubicBezTo>
                  <a:pt x="431763" y="649370"/>
                  <a:pt x="396425" y="662038"/>
                  <a:pt x="355658" y="656800"/>
                </a:cubicBezTo>
                <a:cubicBezTo>
                  <a:pt x="323845" y="652609"/>
                  <a:pt x="316892" y="670230"/>
                  <a:pt x="319082" y="699091"/>
                </a:cubicBezTo>
                <a:close/>
                <a:moveTo>
                  <a:pt x="388901" y="905878"/>
                </a:moveTo>
                <a:cubicBezTo>
                  <a:pt x="388901" y="866350"/>
                  <a:pt x="387186" y="828535"/>
                  <a:pt x="389472" y="790912"/>
                </a:cubicBezTo>
                <a:cubicBezTo>
                  <a:pt x="391377" y="759479"/>
                  <a:pt x="379947" y="748144"/>
                  <a:pt x="348419" y="742715"/>
                </a:cubicBezTo>
                <a:cubicBezTo>
                  <a:pt x="268409" y="728904"/>
                  <a:pt x="261361" y="749002"/>
                  <a:pt x="287555" y="649465"/>
                </a:cubicBezTo>
                <a:cubicBezTo>
                  <a:pt x="293651" y="626510"/>
                  <a:pt x="303366" y="615271"/>
                  <a:pt x="326226" y="619081"/>
                </a:cubicBezTo>
                <a:cubicBezTo>
                  <a:pt x="400616" y="631654"/>
                  <a:pt x="454909" y="589172"/>
                  <a:pt x="511964" y="554406"/>
                </a:cubicBezTo>
                <a:cubicBezTo>
                  <a:pt x="507963" y="525736"/>
                  <a:pt x="491866" y="525450"/>
                  <a:pt x="474626" y="538499"/>
                </a:cubicBezTo>
                <a:cubicBezTo>
                  <a:pt x="418333" y="580885"/>
                  <a:pt x="356992" y="579552"/>
                  <a:pt x="292603" y="563931"/>
                </a:cubicBezTo>
                <a:cubicBezTo>
                  <a:pt x="272124" y="558978"/>
                  <a:pt x="249931" y="557835"/>
                  <a:pt x="229071" y="560026"/>
                </a:cubicBezTo>
                <a:cubicBezTo>
                  <a:pt x="218308" y="561169"/>
                  <a:pt x="203735" y="571265"/>
                  <a:pt x="199353" y="581076"/>
                </a:cubicBezTo>
                <a:cubicBezTo>
                  <a:pt x="182399" y="618890"/>
                  <a:pt x="168397" y="658133"/>
                  <a:pt x="154205" y="697186"/>
                </a:cubicBezTo>
                <a:cubicBezTo>
                  <a:pt x="138488" y="740620"/>
                  <a:pt x="156300" y="773576"/>
                  <a:pt x="201449" y="781387"/>
                </a:cubicBezTo>
                <a:cubicBezTo>
                  <a:pt x="232976" y="786816"/>
                  <a:pt x="265171" y="789864"/>
                  <a:pt x="297175" y="791102"/>
                </a:cubicBezTo>
                <a:cubicBezTo>
                  <a:pt x="322321" y="792055"/>
                  <a:pt x="330322" y="804056"/>
                  <a:pt x="329655" y="827011"/>
                </a:cubicBezTo>
                <a:cubicBezTo>
                  <a:pt x="328893" y="852824"/>
                  <a:pt x="329465" y="878637"/>
                  <a:pt x="329465" y="905783"/>
                </a:cubicBezTo>
                <a:cubicBezTo>
                  <a:pt x="350801" y="905878"/>
                  <a:pt x="367946" y="905878"/>
                  <a:pt x="388901" y="905878"/>
                </a:cubicBezTo>
                <a:close/>
                <a:moveTo>
                  <a:pt x="875342" y="713188"/>
                </a:moveTo>
                <a:cubicBezTo>
                  <a:pt x="875342" y="679374"/>
                  <a:pt x="875342" y="648608"/>
                  <a:pt x="875342" y="617842"/>
                </a:cubicBezTo>
                <a:cubicBezTo>
                  <a:pt x="875342" y="605936"/>
                  <a:pt x="878676" y="592506"/>
                  <a:pt x="874199" y="582600"/>
                </a:cubicBezTo>
                <a:cubicBezTo>
                  <a:pt x="868865" y="570694"/>
                  <a:pt x="858674" y="556978"/>
                  <a:pt x="847244" y="552501"/>
                </a:cubicBezTo>
                <a:cubicBezTo>
                  <a:pt x="819621" y="541642"/>
                  <a:pt x="775520" y="544024"/>
                  <a:pt x="765043" y="525640"/>
                </a:cubicBezTo>
                <a:cubicBezTo>
                  <a:pt x="753137" y="504876"/>
                  <a:pt x="770472" y="467252"/>
                  <a:pt x="775139" y="436867"/>
                </a:cubicBezTo>
                <a:cubicBezTo>
                  <a:pt x="775330" y="435724"/>
                  <a:pt x="775425" y="434486"/>
                  <a:pt x="775520" y="433343"/>
                </a:cubicBezTo>
                <a:cubicBezTo>
                  <a:pt x="777330" y="412960"/>
                  <a:pt x="788284" y="405054"/>
                  <a:pt x="808763" y="405530"/>
                </a:cubicBezTo>
                <a:cubicBezTo>
                  <a:pt x="852768" y="406483"/>
                  <a:pt x="896774" y="404959"/>
                  <a:pt x="940684" y="406292"/>
                </a:cubicBezTo>
                <a:cubicBezTo>
                  <a:pt x="972116" y="407245"/>
                  <a:pt x="977165" y="393814"/>
                  <a:pt x="967163" y="365525"/>
                </a:cubicBezTo>
                <a:cubicBezTo>
                  <a:pt x="880581" y="365525"/>
                  <a:pt x="795142" y="365049"/>
                  <a:pt x="709703" y="366287"/>
                </a:cubicBezTo>
                <a:cubicBezTo>
                  <a:pt x="702083" y="366382"/>
                  <a:pt x="690748" y="375336"/>
                  <a:pt x="687605" y="382861"/>
                </a:cubicBezTo>
                <a:cubicBezTo>
                  <a:pt x="670174" y="424390"/>
                  <a:pt x="653696" y="466395"/>
                  <a:pt x="639027" y="509067"/>
                </a:cubicBezTo>
                <a:cubicBezTo>
                  <a:pt x="625311" y="548881"/>
                  <a:pt x="643980" y="580219"/>
                  <a:pt x="685985" y="587362"/>
                </a:cubicBezTo>
                <a:cubicBezTo>
                  <a:pt x="718656" y="592982"/>
                  <a:pt x="751994" y="596411"/>
                  <a:pt x="785141" y="598030"/>
                </a:cubicBezTo>
                <a:cubicBezTo>
                  <a:pt x="810668" y="599364"/>
                  <a:pt x="817430" y="612032"/>
                  <a:pt x="816668" y="634797"/>
                </a:cubicBezTo>
                <a:cubicBezTo>
                  <a:pt x="815716" y="660514"/>
                  <a:pt x="816478" y="686232"/>
                  <a:pt x="816478" y="713092"/>
                </a:cubicBezTo>
                <a:cubicBezTo>
                  <a:pt x="837814" y="713188"/>
                  <a:pt x="854102" y="713188"/>
                  <a:pt x="875342" y="713188"/>
                </a:cubicBezTo>
                <a:close/>
                <a:moveTo>
                  <a:pt x="661316" y="250368"/>
                </a:moveTo>
                <a:cubicBezTo>
                  <a:pt x="661316" y="291897"/>
                  <a:pt x="696653" y="327711"/>
                  <a:pt x="737706" y="327901"/>
                </a:cubicBezTo>
                <a:cubicBezTo>
                  <a:pt x="778854" y="328092"/>
                  <a:pt x="815430" y="292564"/>
                  <a:pt x="816383" y="251606"/>
                </a:cubicBezTo>
                <a:cubicBezTo>
                  <a:pt x="817335" y="209125"/>
                  <a:pt x="780188" y="171977"/>
                  <a:pt x="737325" y="172644"/>
                </a:cubicBezTo>
                <a:cubicBezTo>
                  <a:pt x="695510" y="173311"/>
                  <a:pt x="661316" y="208172"/>
                  <a:pt x="661316" y="250368"/>
                </a:cubicBezTo>
                <a:close/>
                <a:moveTo>
                  <a:pt x="175160" y="443059"/>
                </a:moveTo>
                <a:cubicBezTo>
                  <a:pt x="174683" y="485159"/>
                  <a:pt x="208973" y="520783"/>
                  <a:pt x="250693" y="521449"/>
                </a:cubicBezTo>
                <a:cubicBezTo>
                  <a:pt x="292984" y="522116"/>
                  <a:pt x="331370" y="484111"/>
                  <a:pt x="330703" y="442392"/>
                </a:cubicBezTo>
                <a:cubicBezTo>
                  <a:pt x="329941" y="401625"/>
                  <a:pt x="292984" y="365620"/>
                  <a:pt x="252026" y="365906"/>
                </a:cubicBezTo>
                <a:cubicBezTo>
                  <a:pt x="209926" y="366287"/>
                  <a:pt x="175731" y="400672"/>
                  <a:pt x="175160" y="443059"/>
                </a:cubicBezTo>
                <a:close/>
                <a:moveTo>
                  <a:pt x="538062" y="778720"/>
                </a:moveTo>
                <a:cubicBezTo>
                  <a:pt x="544444" y="784625"/>
                  <a:pt x="553778" y="793198"/>
                  <a:pt x="568161" y="806437"/>
                </a:cubicBezTo>
                <a:cubicBezTo>
                  <a:pt x="616167" y="748335"/>
                  <a:pt x="662363" y="692614"/>
                  <a:pt x="708464" y="636797"/>
                </a:cubicBezTo>
                <a:cubicBezTo>
                  <a:pt x="705702" y="632225"/>
                  <a:pt x="703035" y="627653"/>
                  <a:pt x="700273" y="623081"/>
                </a:cubicBezTo>
                <a:cubicBezTo>
                  <a:pt x="680651" y="627082"/>
                  <a:pt x="652934" y="624224"/>
                  <a:pt x="642742" y="636226"/>
                </a:cubicBezTo>
                <a:cubicBezTo>
                  <a:pt x="605690" y="679660"/>
                  <a:pt x="574352" y="728237"/>
                  <a:pt x="538062" y="778720"/>
                </a:cubicBezTo>
                <a:close/>
                <a:moveTo>
                  <a:pt x="79529" y="1002843"/>
                </a:moveTo>
                <a:cubicBezTo>
                  <a:pt x="130487" y="941502"/>
                  <a:pt x="176303" y="886352"/>
                  <a:pt x="222118" y="831202"/>
                </a:cubicBezTo>
                <a:cubicBezTo>
                  <a:pt x="219832" y="826821"/>
                  <a:pt x="217641" y="822439"/>
                  <a:pt x="215355" y="818058"/>
                </a:cubicBezTo>
                <a:cubicBezTo>
                  <a:pt x="195734" y="821011"/>
                  <a:pt x="167730" y="816724"/>
                  <a:pt x="158110" y="828059"/>
                </a:cubicBezTo>
                <a:cubicBezTo>
                  <a:pt x="120105" y="872636"/>
                  <a:pt x="87911" y="922166"/>
                  <a:pt x="52287" y="971601"/>
                </a:cubicBezTo>
                <a:cubicBezTo>
                  <a:pt x="57050" y="977125"/>
                  <a:pt x="65336" y="986650"/>
                  <a:pt x="79529" y="1002843"/>
                </a:cubicBezTo>
                <a:close/>
                <a:moveTo>
                  <a:pt x="1103561" y="95110"/>
                </a:moveTo>
                <a:cubicBezTo>
                  <a:pt x="1069843" y="78442"/>
                  <a:pt x="1042411" y="64916"/>
                  <a:pt x="1014026" y="50914"/>
                </a:cubicBezTo>
                <a:cubicBezTo>
                  <a:pt x="1014026" y="82728"/>
                  <a:pt x="1014026" y="109017"/>
                  <a:pt x="1014026" y="139497"/>
                </a:cubicBezTo>
                <a:cubicBezTo>
                  <a:pt x="1044030" y="124638"/>
                  <a:pt x="1070129" y="111684"/>
                  <a:pt x="1103561" y="95110"/>
                </a:cubicBezTo>
                <a:close/>
                <a:moveTo>
                  <a:pt x="625216" y="421056"/>
                </a:moveTo>
                <a:cubicBezTo>
                  <a:pt x="592450" y="450107"/>
                  <a:pt x="561970" y="477158"/>
                  <a:pt x="530537" y="505162"/>
                </a:cubicBezTo>
                <a:cubicBezTo>
                  <a:pt x="538253" y="515163"/>
                  <a:pt x="543872" y="522402"/>
                  <a:pt x="549302" y="529450"/>
                </a:cubicBezTo>
                <a:cubicBezTo>
                  <a:pt x="607595" y="491446"/>
                  <a:pt x="615786" y="479920"/>
                  <a:pt x="625216" y="421056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2169" name="Freeform: Shape 2168">
            <a:extLst>
              <a:ext uri="{FF2B5EF4-FFF2-40B4-BE49-F238E27FC236}">
                <a16:creationId xmlns:a16="http://schemas.microsoft.com/office/drawing/2014/main" id="{4128C9C5-7EE5-4366-9EE8-2091F9278F82}"/>
              </a:ext>
            </a:extLst>
          </p:cNvPr>
          <p:cNvSpPr/>
          <p:nvPr/>
        </p:nvSpPr>
        <p:spPr>
          <a:xfrm>
            <a:off x="3758333" y="576817"/>
            <a:ext cx="498094" cy="497186"/>
          </a:xfrm>
          <a:custGeom>
            <a:avLst/>
            <a:gdLst>
              <a:gd name="connsiteX0" fmla="*/ 6060044 w 6498370"/>
              <a:gd name="connsiteY0" fmla="*/ 3244038 h 6486508"/>
              <a:gd name="connsiteX1" fmla="*/ 6379173 w 6498370"/>
              <a:gd name="connsiteY1" fmla="*/ 2428917 h 6486508"/>
              <a:gd name="connsiteX2" fmla="*/ 6059647 w 6498370"/>
              <a:gd name="connsiteY2" fmla="*/ 437856 h 6486508"/>
              <a:gd name="connsiteX3" fmla="*/ 4064689 w 6498370"/>
              <a:gd name="connsiteY3" fmla="*/ 118954 h 6486508"/>
              <a:gd name="connsiteX4" fmla="*/ 3247973 w 6498370"/>
              <a:gd name="connsiteY4" fmla="*/ 437460 h 6486508"/>
              <a:gd name="connsiteX5" fmla="*/ 2241891 w 6498370"/>
              <a:gd name="connsiteY5" fmla="*/ 71643 h 6486508"/>
              <a:gd name="connsiteX6" fmla="*/ 437886 w 6498370"/>
              <a:gd name="connsiteY6" fmla="*/ 437856 h 6486508"/>
              <a:gd name="connsiteX7" fmla="*/ 3917 w 6498370"/>
              <a:gd name="connsiteY7" fmla="*/ 1487353 h 6486508"/>
              <a:gd name="connsiteX8" fmla="*/ 230124 w 6498370"/>
              <a:gd name="connsiteY8" fmla="*/ 2770337 h 6486508"/>
              <a:gd name="connsiteX9" fmla="*/ 0 w 6498370"/>
              <a:gd name="connsiteY9" fmla="*/ 3243246 h 6486508"/>
              <a:gd name="connsiteX10" fmla="*/ 230124 w 6498370"/>
              <a:gd name="connsiteY10" fmla="*/ 3716156 h 6486508"/>
              <a:gd name="connsiteX11" fmla="*/ 3917 w 6498370"/>
              <a:gd name="connsiteY11" fmla="*/ 4999139 h 6486508"/>
              <a:gd name="connsiteX12" fmla="*/ 437886 w 6498370"/>
              <a:gd name="connsiteY12" fmla="*/ 6048637 h 6486508"/>
              <a:gd name="connsiteX13" fmla="*/ 1622078 w 6498370"/>
              <a:gd name="connsiteY13" fmla="*/ 6485816 h 6486508"/>
              <a:gd name="connsiteX14" fmla="*/ 1927076 w 6498370"/>
              <a:gd name="connsiteY14" fmla="*/ 6467753 h 6486508"/>
              <a:gd name="connsiteX15" fmla="*/ 3248618 w 6498370"/>
              <a:gd name="connsiteY15" fmla="*/ 6049330 h 6486508"/>
              <a:gd name="connsiteX16" fmla="*/ 4064689 w 6498370"/>
              <a:gd name="connsiteY16" fmla="*/ 6367539 h 6486508"/>
              <a:gd name="connsiteX17" fmla="*/ 4875604 w 6498370"/>
              <a:gd name="connsiteY17" fmla="*/ 6486509 h 6486508"/>
              <a:gd name="connsiteX18" fmla="*/ 6059647 w 6498370"/>
              <a:gd name="connsiteY18" fmla="*/ 6048637 h 6486508"/>
              <a:gd name="connsiteX19" fmla="*/ 6426577 w 6498370"/>
              <a:gd name="connsiteY19" fmla="*/ 4248106 h 6486508"/>
              <a:gd name="connsiteX20" fmla="*/ 6060044 w 6498370"/>
              <a:gd name="connsiteY20" fmla="*/ 3244038 h 6486508"/>
              <a:gd name="connsiteX21" fmla="*/ 4115564 w 6498370"/>
              <a:gd name="connsiteY21" fmla="*/ 302407 h 6486508"/>
              <a:gd name="connsiteX22" fmla="*/ 5924776 w 6498370"/>
              <a:gd name="connsiteY22" fmla="*/ 572464 h 6486508"/>
              <a:gd name="connsiteX23" fmla="*/ 6195362 w 6498370"/>
              <a:gd name="connsiteY23" fmla="*/ 2378142 h 6486508"/>
              <a:gd name="connsiteX24" fmla="*/ 5949419 w 6498370"/>
              <a:gd name="connsiteY24" fmla="*/ 3035643 h 6486508"/>
              <a:gd name="connsiteX25" fmla="*/ 5275260 w 6498370"/>
              <a:gd name="connsiteY25" fmla="*/ 2066366 h 6486508"/>
              <a:gd name="connsiteX26" fmla="*/ 5403983 w 6498370"/>
              <a:gd name="connsiteY26" fmla="*/ 1695006 h 6486508"/>
              <a:gd name="connsiteX27" fmla="*/ 5276996 w 6498370"/>
              <a:gd name="connsiteY27" fmla="*/ 1325180 h 6486508"/>
              <a:gd name="connsiteX28" fmla="*/ 5126455 w 6498370"/>
              <a:gd name="connsiteY28" fmla="*/ 1442022 h 6486508"/>
              <a:gd name="connsiteX29" fmla="*/ 5213279 w 6498370"/>
              <a:gd name="connsiteY29" fmla="*/ 1695006 h 6486508"/>
              <a:gd name="connsiteX30" fmla="*/ 4800037 w 6498370"/>
              <a:gd name="connsiteY30" fmla="*/ 2107441 h 6486508"/>
              <a:gd name="connsiteX31" fmla="*/ 4386794 w 6498370"/>
              <a:gd name="connsiteY31" fmla="*/ 1695006 h 6486508"/>
              <a:gd name="connsiteX32" fmla="*/ 4800037 w 6498370"/>
              <a:gd name="connsiteY32" fmla="*/ 1282571 h 6486508"/>
              <a:gd name="connsiteX33" fmla="*/ 5010873 w 6498370"/>
              <a:gd name="connsiteY33" fmla="*/ 1340175 h 6486508"/>
              <a:gd name="connsiteX34" fmla="*/ 5108357 w 6498370"/>
              <a:gd name="connsiteY34" fmla="*/ 1176567 h 6486508"/>
              <a:gd name="connsiteX35" fmla="*/ 4800037 w 6498370"/>
              <a:gd name="connsiteY35" fmla="*/ 1092190 h 6486508"/>
              <a:gd name="connsiteX36" fmla="*/ 4428000 w 6498370"/>
              <a:gd name="connsiteY36" fmla="*/ 1220711 h 6486508"/>
              <a:gd name="connsiteX37" fmla="*/ 3456776 w 6498370"/>
              <a:gd name="connsiteY37" fmla="*/ 547819 h 6486508"/>
              <a:gd name="connsiteX38" fmla="*/ 4115564 w 6498370"/>
              <a:gd name="connsiteY38" fmla="*/ 302407 h 6486508"/>
              <a:gd name="connsiteX39" fmla="*/ 572758 w 6498370"/>
              <a:gd name="connsiteY39" fmla="*/ 572464 h 6486508"/>
              <a:gd name="connsiteX40" fmla="*/ 3039964 w 6498370"/>
              <a:gd name="connsiteY40" fmla="*/ 547274 h 6486508"/>
              <a:gd name="connsiteX41" fmla="*/ 1627631 w 6498370"/>
              <a:gd name="connsiteY41" fmla="*/ 1625277 h 6486508"/>
              <a:gd name="connsiteX42" fmla="*/ 774024 w 6498370"/>
              <a:gd name="connsiteY42" fmla="*/ 2664531 h 6486508"/>
              <a:gd name="connsiteX43" fmla="*/ 603996 w 6498370"/>
              <a:gd name="connsiteY43" fmla="*/ 2640430 h 6486508"/>
              <a:gd name="connsiteX44" fmla="*/ 398466 w 6498370"/>
              <a:gd name="connsiteY44" fmla="*/ 2676408 h 6486508"/>
              <a:gd name="connsiteX45" fmla="*/ 572758 w 6498370"/>
              <a:gd name="connsiteY45" fmla="*/ 572464 h 6486508"/>
              <a:gd name="connsiteX46" fmla="*/ 1627036 w 6498370"/>
              <a:gd name="connsiteY46" fmla="*/ 6294792 h 6486508"/>
              <a:gd name="connsiteX47" fmla="*/ 572708 w 6498370"/>
              <a:gd name="connsiteY47" fmla="*/ 5914029 h 6486508"/>
              <a:gd name="connsiteX48" fmla="*/ 398466 w 6498370"/>
              <a:gd name="connsiteY48" fmla="*/ 3810085 h 6486508"/>
              <a:gd name="connsiteX49" fmla="*/ 603996 w 6498370"/>
              <a:gd name="connsiteY49" fmla="*/ 3846063 h 6486508"/>
              <a:gd name="connsiteX50" fmla="*/ 773825 w 6498370"/>
              <a:gd name="connsiteY50" fmla="*/ 3821616 h 6486508"/>
              <a:gd name="connsiteX51" fmla="*/ 1627631 w 6498370"/>
              <a:gd name="connsiteY51" fmla="*/ 4861216 h 6486508"/>
              <a:gd name="connsiteX52" fmla="*/ 3039517 w 6498370"/>
              <a:gd name="connsiteY52" fmla="*/ 5938971 h 6486508"/>
              <a:gd name="connsiteX53" fmla="*/ 1627036 w 6498370"/>
              <a:gd name="connsiteY53" fmla="*/ 6294792 h 6486508"/>
              <a:gd name="connsiteX54" fmla="*/ 3248221 w 6498370"/>
              <a:gd name="connsiteY54" fmla="*/ 5835392 h 6486508"/>
              <a:gd name="connsiteX55" fmla="*/ 1762503 w 6498370"/>
              <a:gd name="connsiteY55" fmla="*/ 4726608 h 6486508"/>
              <a:gd name="connsiteX56" fmla="*/ 947571 w 6498370"/>
              <a:gd name="connsiteY56" fmla="*/ 3738624 h 6486508"/>
              <a:gd name="connsiteX57" fmla="*/ 1207943 w 6498370"/>
              <a:gd name="connsiteY57" fmla="*/ 3243296 h 6486508"/>
              <a:gd name="connsiteX58" fmla="*/ 1205612 w 6498370"/>
              <a:gd name="connsiteY58" fmla="*/ 3189601 h 6486508"/>
              <a:gd name="connsiteX59" fmla="*/ 1015602 w 6498370"/>
              <a:gd name="connsiteY59" fmla="*/ 3206378 h 6486508"/>
              <a:gd name="connsiteX60" fmla="*/ 1017238 w 6498370"/>
              <a:gd name="connsiteY60" fmla="*/ 3243246 h 6486508"/>
              <a:gd name="connsiteX61" fmla="*/ 603996 w 6498370"/>
              <a:gd name="connsiteY61" fmla="*/ 3655682 h 6486508"/>
              <a:gd name="connsiteX62" fmla="*/ 190754 w 6498370"/>
              <a:gd name="connsiteY62" fmla="*/ 3243246 h 6486508"/>
              <a:gd name="connsiteX63" fmla="*/ 603996 w 6498370"/>
              <a:gd name="connsiteY63" fmla="*/ 2830811 h 6486508"/>
              <a:gd name="connsiteX64" fmla="*/ 973653 w 6498370"/>
              <a:gd name="connsiteY64" fmla="*/ 3058606 h 6486508"/>
              <a:gd name="connsiteX65" fmla="*/ 1144127 w 6498370"/>
              <a:gd name="connsiteY65" fmla="*/ 2973288 h 6486508"/>
              <a:gd name="connsiteX66" fmla="*/ 947968 w 6498370"/>
              <a:gd name="connsiteY66" fmla="*/ 2747176 h 6486508"/>
              <a:gd name="connsiteX67" fmla="*/ 1762503 w 6498370"/>
              <a:gd name="connsiteY67" fmla="*/ 1759885 h 6486508"/>
              <a:gd name="connsiteX68" fmla="*/ 3248667 w 6498370"/>
              <a:gd name="connsiteY68" fmla="*/ 650853 h 6486508"/>
              <a:gd name="connsiteX69" fmla="*/ 4297988 w 6498370"/>
              <a:gd name="connsiteY69" fmla="*/ 1360317 h 6486508"/>
              <a:gd name="connsiteX70" fmla="*/ 4196041 w 6498370"/>
              <a:gd name="connsiteY70" fmla="*/ 1695006 h 6486508"/>
              <a:gd name="connsiteX71" fmla="*/ 4800037 w 6498370"/>
              <a:gd name="connsiteY71" fmla="*/ 2297773 h 6486508"/>
              <a:gd name="connsiteX72" fmla="*/ 5135381 w 6498370"/>
              <a:gd name="connsiteY72" fmla="*/ 2196025 h 6486508"/>
              <a:gd name="connsiteX73" fmla="*/ 5846183 w 6498370"/>
              <a:gd name="connsiteY73" fmla="*/ 3243296 h 6486508"/>
              <a:gd name="connsiteX74" fmla="*/ 4735031 w 6498370"/>
              <a:gd name="connsiteY74" fmla="*/ 4726608 h 6486508"/>
              <a:gd name="connsiteX75" fmla="*/ 4579234 w 6498370"/>
              <a:gd name="connsiteY75" fmla="*/ 4877002 h 6486508"/>
              <a:gd name="connsiteX76" fmla="*/ 4189694 w 6498370"/>
              <a:gd name="connsiteY76" fmla="*/ 4734377 h 6486508"/>
              <a:gd name="connsiteX77" fmla="*/ 3819144 w 6498370"/>
              <a:gd name="connsiteY77" fmla="*/ 4861117 h 6486508"/>
              <a:gd name="connsiteX78" fmla="*/ 3936264 w 6498370"/>
              <a:gd name="connsiteY78" fmla="*/ 5011363 h 6486508"/>
              <a:gd name="connsiteX79" fmla="*/ 4189694 w 6498370"/>
              <a:gd name="connsiteY79" fmla="*/ 4924709 h 6486508"/>
              <a:gd name="connsiteX80" fmla="*/ 4602936 w 6498370"/>
              <a:gd name="connsiteY80" fmla="*/ 5337144 h 6486508"/>
              <a:gd name="connsiteX81" fmla="*/ 4189694 w 6498370"/>
              <a:gd name="connsiteY81" fmla="*/ 5749579 h 6486508"/>
              <a:gd name="connsiteX82" fmla="*/ 3776451 w 6498370"/>
              <a:gd name="connsiteY82" fmla="*/ 5337144 h 6486508"/>
              <a:gd name="connsiteX83" fmla="*/ 3834168 w 6498370"/>
              <a:gd name="connsiteY83" fmla="*/ 5126770 h 6486508"/>
              <a:gd name="connsiteX84" fmla="*/ 3670240 w 6498370"/>
              <a:gd name="connsiteY84" fmla="*/ 5029426 h 6486508"/>
              <a:gd name="connsiteX85" fmla="*/ 3585697 w 6498370"/>
              <a:gd name="connsiteY85" fmla="*/ 5337144 h 6486508"/>
              <a:gd name="connsiteX86" fmla="*/ 3647927 w 6498370"/>
              <a:gd name="connsiteY86" fmla="*/ 5603243 h 6486508"/>
              <a:gd name="connsiteX87" fmla="*/ 3248221 w 6498370"/>
              <a:gd name="connsiteY87" fmla="*/ 5835392 h 6486508"/>
              <a:gd name="connsiteX88" fmla="*/ 5924776 w 6498370"/>
              <a:gd name="connsiteY88" fmla="*/ 5914029 h 6486508"/>
              <a:gd name="connsiteX89" fmla="*/ 4115564 w 6498370"/>
              <a:gd name="connsiteY89" fmla="*/ 6184136 h 6486508"/>
              <a:gd name="connsiteX90" fmla="*/ 3457272 w 6498370"/>
              <a:gd name="connsiteY90" fmla="*/ 5938872 h 6486508"/>
              <a:gd name="connsiteX91" fmla="*/ 3758452 w 6498370"/>
              <a:gd name="connsiteY91" fmla="*/ 5758685 h 6486508"/>
              <a:gd name="connsiteX92" fmla="*/ 4189694 w 6498370"/>
              <a:gd name="connsiteY92" fmla="*/ 5939961 h 6486508"/>
              <a:gd name="connsiteX93" fmla="*/ 4793690 w 6498370"/>
              <a:gd name="connsiteY93" fmla="*/ 5337194 h 6486508"/>
              <a:gd name="connsiteX94" fmla="*/ 4703891 w 6498370"/>
              <a:gd name="connsiteY94" fmla="*/ 5021360 h 6486508"/>
              <a:gd name="connsiteX95" fmla="*/ 4869853 w 6498370"/>
              <a:gd name="connsiteY95" fmla="*/ 4861216 h 6486508"/>
              <a:gd name="connsiteX96" fmla="*/ 5950014 w 6498370"/>
              <a:gd name="connsiteY96" fmla="*/ 3451592 h 6486508"/>
              <a:gd name="connsiteX97" fmla="*/ 5924776 w 6498370"/>
              <a:gd name="connsiteY97" fmla="*/ 5914029 h 648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6498370" h="6486508">
                <a:moveTo>
                  <a:pt x="6060044" y="3244038"/>
                </a:moveTo>
                <a:cubicBezTo>
                  <a:pt x="6196799" y="2971952"/>
                  <a:pt x="6304449" y="2698430"/>
                  <a:pt x="6379173" y="2428917"/>
                </a:cubicBezTo>
                <a:cubicBezTo>
                  <a:pt x="6613463" y="1584449"/>
                  <a:pt x="6500012" y="877312"/>
                  <a:pt x="6059647" y="437856"/>
                </a:cubicBezTo>
                <a:cubicBezTo>
                  <a:pt x="5619331" y="-1600"/>
                  <a:pt x="4910810" y="-114878"/>
                  <a:pt x="4064689" y="118954"/>
                </a:cubicBezTo>
                <a:cubicBezTo>
                  <a:pt x="3794649" y="193532"/>
                  <a:pt x="3520592" y="301021"/>
                  <a:pt x="3247973" y="437460"/>
                </a:cubicBezTo>
                <a:cubicBezTo>
                  <a:pt x="2908811" y="267567"/>
                  <a:pt x="2569153" y="143252"/>
                  <a:pt x="2241891" y="71643"/>
                </a:cubicBezTo>
                <a:cubicBezTo>
                  <a:pt x="1481752" y="-94638"/>
                  <a:pt x="841063" y="35417"/>
                  <a:pt x="437886" y="437856"/>
                </a:cubicBezTo>
                <a:cubicBezTo>
                  <a:pt x="179101" y="696135"/>
                  <a:pt x="29007" y="1059033"/>
                  <a:pt x="3917" y="1487353"/>
                </a:cubicBezTo>
                <a:cubicBezTo>
                  <a:pt x="-18644" y="1872669"/>
                  <a:pt x="59601" y="2314847"/>
                  <a:pt x="230124" y="2770337"/>
                </a:cubicBezTo>
                <a:cubicBezTo>
                  <a:pt x="90096" y="2880844"/>
                  <a:pt x="0" y="3051677"/>
                  <a:pt x="0" y="3243246"/>
                </a:cubicBezTo>
                <a:cubicBezTo>
                  <a:pt x="0" y="3434815"/>
                  <a:pt x="90096" y="3605649"/>
                  <a:pt x="230124" y="3716156"/>
                </a:cubicBezTo>
                <a:cubicBezTo>
                  <a:pt x="59601" y="4171646"/>
                  <a:pt x="-18644" y="4613873"/>
                  <a:pt x="3917" y="4999139"/>
                </a:cubicBezTo>
                <a:cubicBezTo>
                  <a:pt x="29057" y="5427460"/>
                  <a:pt x="179101" y="5790358"/>
                  <a:pt x="437886" y="6048637"/>
                </a:cubicBezTo>
                <a:cubicBezTo>
                  <a:pt x="726868" y="6337104"/>
                  <a:pt x="1132326" y="6485816"/>
                  <a:pt x="1622078" y="6485816"/>
                </a:cubicBezTo>
                <a:cubicBezTo>
                  <a:pt x="1720405" y="6485816"/>
                  <a:pt x="1822153" y="6479828"/>
                  <a:pt x="1927076" y="6467753"/>
                </a:cubicBezTo>
                <a:cubicBezTo>
                  <a:pt x="2347012" y="6419403"/>
                  <a:pt x="2795707" y="6276629"/>
                  <a:pt x="3248618" y="6049330"/>
                </a:cubicBezTo>
                <a:cubicBezTo>
                  <a:pt x="3521038" y="6185670"/>
                  <a:pt x="3794897" y="6293010"/>
                  <a:pt x="4064689" y="6367539"/>
                </a:cubicBezTo>
                <a:cubicBezTo>
                  <a:pt x="4352630" y="6447116"/>
                  <a:pt x="4624654" y="6486509"/>
                  <a:pt x="4875604" y="6486509"/>
                </a:cubicBezTo>
                <a:cubicBezTo>
                  <a:pt x="5361985" y="6486509"/>
                  <a:pt x="5769178" y="6338539"/>
                  <a:pt x="6059647" y="6048637"/>
                </a:cubicBezTo>
                <a:cubicBezTo>
                  <a:pt x="6462873" y="5646248"/>
                  <a:pt x="6593183" y="5006810"/>
                  <a:pt x="6426577" y="4248106"/>
                </a:cubicBezTo>
                <a:cubicBezTo>
                  <a:pt x="6354827" y="3921532"/>
                  <a:pt x="6230269" y="3582538"/>
                  <a:pt x="6060044" y="3244038"/>
                </a:cubicBezTo>
                <a:close/>
                <a:moveTo>
                  <a:pt x="4115564" y="302407"/>
                </a:moveTo>
                <a:cubicBezTo>
                  <a:pt x="4892612" y="87677"/>
                  <a:pt x="5535136" y="183585"/>
                  <a:pt x="5924776" y="572464"/>
                </a:cubicBezTo>
                <a:cubicBezTo>
                  <a:pt x="6314415" y="961343"/>
                  <a:pt x="6410511" y="1602612"/>
                  <a:pt x="6195362" y="2378142"/>
                </a:cubicBezTo>
                <a:cubicBezTo>
                  <a:pt x="6135116" y="2595396"/>
                  <a:pt x="6052358" y="2815618"/>
                  <a:pt x="5949419" y="3035643"/>
                </a:cubicBezTo>
                <a:cubicBezTo>
                  <a:pt x="5764963" y="2705507"/>
                  <a:pt x="5538111" y="2378390"/>
                  <a:pt x="5275260" y="2066366"/>
                </a:cubicBezTo>
                <a:cubicBezTo>
                  <a:pt x="5355787" y="1963925"/>
                  <a:pt x="5403983" y="1835008"/>
                  <a:pt x="5403983" y="1695006"/>
                </a:cubicBezTo>
                <a:cubicBezTo>
                  <a:pt x="5403983" y="1559656"/>
                  <a:pt x="5360100" y="1431778"/>
                  <a:pt x="5276996" y="1325180"/>
                </a:cubicBezTo>
                <a:lnTo>
                  <a:pt x="5126455" y="1442022"/>
                </a:lnTo>
                <a:cubicBezTo>
                  <a:pt x="5183280" y="1514918"/>
                  <a:pt x="5213279" y="1602414"/>
                  <a:pt x="5213279" y="1695006"/>
                </a:cubicBezTo>
                <a:cubicBezTo>
                  <a:pt x="5213279" y="1922454"/>
                  <a:pt x="5027880" y="2107441"/>
                  <a:pt x="4800037" y="2107441"/>
                </a:cubicBezTo>
                <a:cubicBezTo>
                  <a:pt x="4572193" y="2107441"/>
                  <a:pt x="4386794" y="1922454"/>
                  <a:pt x="4386794" y="1695006"/>
                </a:cubicBezTo>
                <a:cubicBezTo>
                  <a:pt x="4386794" y="1467558"/>
                  <a:pt x="4572193" y="1282571"/>
                  <a:pt x="4800037" y="1282571"/>
                </a:cubicBezTo>
                <a:cubicBezTo>
                  <a:pt x="4874414" y="1282571"/>
                  <a:pt x="4947354" y="1302465"/>
                  <a:pt x="5010873" y="1340175"/>
                </a:cubicBezTo>
                <a:lnTo>
                  <a:pt x="5108357" y="1176567"/>
                </a:lnTo>
                <a:cubicBezTo>
                  <a:pt x="5015335" y="1121388"/>
                  <a:pt x="4908727" y="1092190"/>
                  <a:pt x="4800037" y="1092190"/>
                </a:cubicBezTo>
                <a:cubicBezTo>
                  <a:pt x="4659760" y="1092190"/>
                  <a:pt x="4530591" y="1140342"/>
                  <a:pt x="4428000" y="1220711"/>
                </a:cubicBezTo>
                <a:cubicBezTo>
                  <a:pt x="4115316" y="958373"/>
                  <a:pt x="3787558" y="731965"/>
                  <a:pt x="3456776" y="547819"/>
                </a:cubicBezTo>
                <a:cubicBezTo>
                  <a:pt x="3677231" y="445131"/>
                  <a:pt x="3897885" y="362535"/>
                  <a:pt x="4115564" y="302407"/>
                </a:cubicBezTo>
                <a:close/>
                <a:moveTo>
                  <a:pt x="572758" y="572464"/>
                </a:moveTo>
                <a:cubicBezTo>
                  <a:pt x="1088393" y="57836"/>
                  <a:pt x="2033882" y="77037"/>
                  <a:pt x="3039964" y="547274"/>
                </a:cubicBezTo>
                <a:cubicBezTo>
                  <a:pt x="2548823" y="820648"/>
                  <a:pt x="2067104" y="1186712"/>
                  <a:pt x="1627631" y="1625277"/>
                </a:cubicBezTo>
                <a:cubicBezTo>
                  <a:pt x="1301758" y="1950514"/>
                  <a:pt x="1014958" y="2299852"/>
                  <a:pt x="774024" y="2664531"/>
                </a:cubicBezTo>
                <a:cubicBezTo>
                  <a:pt x="719728" y="2648793"/>
                  <a:pt x="662606" y="2640430"/>
                  <a:pt x="603996" y="2640430"/>
                </a:cubicBezTo>
                <a:cubicBezTo>
                  <a:pt x="531850" y="2640430"/>
                  <a:pt x="462679" y="2653198"/>
                  <a:pt x="398466" y="2676408"/>
                </a:cubicBezTo>
                <a:cubicBezTo>
                  <a:pt x="68031" y="1777553"/>
                  <a:pt x="129913" y="1014394"/>
                  <a:pt x="572758" y="572464"/>
                </a:cubicBezTo>
                <a:close/>
                <a:moveTo>
                  <a:pt x="1627036" y="6294792"/>
                </a:moveTo>
                <a:cubicBezTo>
                  <a:pt x="1195596" y="6294792"/>
                  <a:pt x="828815" y="6169586"/>
                  <a:pt x="572708" y="5914029"/>
                </a:cubicBezTo>
                <a:cubicBezTo>
                  <a:pt x="129913" y="5472099"/>
                  <a:pt x="67981" y="4708990"/>
                  <a:pt x="398466" y="3810085"/>
                </a:cubicBezTo>
                <a:cubicBezTo>
                  <a:pt x="462679" y="3833344"/>
                  <a:pt x="531850" y="3846063"/>
                  <a:pt x="603996" y="3846063"/>
                </a:cubicBezTo>
                <a:cubicBezTo>
                  <a:pt x="662953" y="3846063"/>
                  <a:pt x="719877" y="3837402"/>
                  <a:pt x="773825" y="3821616"/>
                </a:cubicBezTo>
                <a:cubicBezTo>
                  <a:pt x="1014759" y="4186443"/>
                  <a:pt x="1301659" y="4535880"/>
                  <a:pt x="1627631" y="4861216"/>
                </a:cubicBezTo>
                <a:cubicBezTo>
                  <a:pt x="2066955" y="5299632"/>
                  <a:pt x="2548526" y="5665598"/>
                  <a:pt x="3039517" y="5938971"/>
                </a:cubicBezTo>
                <a:cubicBezTo>
                  <a:pt x="2535187" y="6174535"/>
                  <a:pt x="2049997" y="6294841"/>
                  <a:pt x="1627036" y="6294792"/>
                </a:cubicBezTo>
                <a:close/>
                <a:moveTo>
                  <a:pt x="3248221" y="5835392"/>
                </a:moveTo>
                <a:cubicBezTo>
                  <a:pt x="2733081" y="5565335"/>
                  <a:pt x="2224388" y="5187541"/>
                  <a:pt x="1762503" y="4726608"/>
                </a:cubicBezTo>
                <a:cubicBezTo>
                  <a:pt x="1452149" y="4416811"/>
                  <a:pt x="1178390" y="4084844"/>
                  <a:pt x="947571" y="3738624"/>
                </a:cubicBezTo>
                <a:cubicBezTo>
                  <a:pt x="1104756" y="3629700"/>
                  <a:pt x="1207943" y="3448326"/>
                  <a:pt x="1207943" y="3243296"/>
                </a:cubicBezTo>
                <a:cubicBezTo>
                  <a:pt x="1207943" y="3225431"/>
                  <a:pt x="1207199" y="3207367"/>
                  <a:pt x="1205612" y="3189601"/>
                </a:cubicBezTo>
                <a:lnTo>
                  <a:pt x="1015602" y="3206378"/>
                </a:lnTo>
                <a:cubicBezTo>
                  <a:pt x="1016693" y="3218552"/>
                  <a:pt x="1017238" y="3230924"/>
                  <a:pt x="1017238" y="3243246"/>
                </a:cubicBezTo>
                <a:cubicBezTo>
                  <a:pt x="1017238" y="3470694"/>
                  <a:pt x="831840" y="3655682"/>
                  <a:pt x="603996" y="3655682"/>
                </a:cubicBezTo>
                <a:cubicBezTo>
                  <a:pt x="376153" y="3655682"/>
                  <a:pt x="190754" y="3470694"/>
                  <a:pt x="190754" y="3243246"/>
                </a:cubicBezTo>
                <a:cubicBezTo>
                  <a:pt x="190754" y="3015798"/>
                  <a:pt x="376153" y="2830811"/>
                  <a:pt x="603996" y="2830811"/>
                </a:cubicBezTo>
                <a:cubicBezTo>
                  <a:pt x="761379" y="2830811"/>
                  <a:pt x="903044" y="2918109"/>
                  <a:pt x="973653" y="3058606"/>
                </a:cubicBezTo>
                <a:lnTo>
                  <a:pt x="1144127" y="2973288"/>
                </a:lnTo>
                <a:cubicBezTo>
                  <a:pt x="1097517" y="2880497"/>
                  <a:pt x="1029585" y="2803642"/>
                  <a:pt x="947968" y="2747176"/>
                </a:cubicBezTo>
                <a:cubicBezTo>
                  <a:pt x="1178737" y="2401253"/>
                  <a:pt x="1452348" y="2069434"/>
                  <a:pt x="1762503" y="1759885"/>
                </a:cubicBezTo>
                <a:cubicBezTo>
                  <a:pt x="2224487" y="1298803"/>
                  <a:pt x="2733379" y="920911"/>
                  <a:pt x="3248667" y="650853"/>
                </a:cubicBezTo>
                <a:cubicBezTo>
                  <a:pt x="3599383" y="835098"/>
                  <a:pt x="3954214" y="1072642"/>
                  <a:pt x="4297988" y="1360317"/>
                </a:cubicBezTo>
                <a:cubicBezTo>
                  <a:pt x="4233626" y="1456126"/>
                  <a:pt x="4196041" y="1571236"/>
                  <a:pt x="4196041" y="1695006"/>
                </a:cubicBezTo>
                <a:cubicBezTo>
                  <a:pt x="4196041" y="2027369"/>
                  <a:pt x="4467023" y="2297773"/>
                  <a:pt x="4800037" y="2297773"/>
                </a:cubicBezTo>
                <a:cubicBezTo>
                  <a:pt x="4924049" y="2297773"/>
                  <a:pt x="5039384" y="2260261"/>
                  <a:pt x="5135381" y="2196025"/>
                </a:cubicBezTo>
                <a:cubicBezTo>
                  <a:pt x="5423619" y="2539127"/>
                  <a:pt x="5661578" y="2893315"/>
                  <a:pt x="5846183" y="3243296"/>
                </a:cubicBezTo>
                <a:cubicBezTo>
                  <a:pt x="5575597" y="3757578"/>
                  <a:pt x="5196965" y="4265476"/>
                  <a:pt x="4735031" y="4726608"/>
                </a:cubicBezTo>
                <a:cubicBezTo>
                  <a:pt x="4684206" y="4777284"/>
                  <a:pt x="4631993" y="4827663"/>
                  <a:pt x="4579234" y="4877002"/>
                </a:cubicBezTo>
                <a:cubicBezTo>
                  <a:pt x="4473965" y="4788122"/>
                  <a:pt x="4338052" y="4734377"/>
                  <a:pt x="4189694" y="4734377"/>
                </a:cubicBezTo>
                <a:cubicBezTo>
                  <a:pt x="4054078" y="4734377"/>
                  <a:pt x="3925950" y="4778224"/>
                  <a:pt x="3819144" y="4861117"/>
                </a:cubicBezTo>
                <a:lnTo>
                  <a:pt x="3936264" y="5011363"/>
                </a:lnTo>
                <a:cubicBezTo>
                  <a:pt x="4009253" y="4954699"/>
                  <a:pt x="4096920" y="4924759"/>
                  <a:pt x="4189694" y="4924709"/>
                </a:cubicBezTo>
                <a:cubicBezTo>
                  <a:pt x="4417537" y="4924709"/>
                  <a:pt x="4602936" y="5109746"/>
                  <a:pt x="4602936" y="5337144"/>
                </a:cubicBezTo>
                <a:cubicBezTo>
                  <a:pt x="4602936" y="5564592"/>
                  <a:pt x="4417537" y="5749579"/>
                  <a:pt x="4189694" y="5749579"/>
                </a:cubicBezTo>
                <a:cubicBezTo>
                  <a:pt x="3961850" y="5749579"/>
                  <a:pt x="3776451" y="5564592"/>
                  <a:pt x="3776451" y="5337144"/>
                </a:cubicBezTo>
                <a:cubicBezTo>
                  <a:pt x="3776451" y="5262912"/>
                  <a:pt x="3796384" y="5190164"/>
                  <a:pt x="3834168" y="5126770"/>
                </a:cubicBezTo>
                <a:lnTo>
                  <a:pt x="3670240" y="5029426"/>
                </a:lnTo>
                <a:cubicBezTo>
                  <a:pt x="3614953" y="5122266"/>
                  <a:pt x="3585697" y="5228666"/>
                  <a:pt x="3585697" y="5337144"/>
                </a:cubicBezTo>
                <a:cubicBezTo>
                  <a:pt x="3585697" y="5432657"/>
                  <a:pt x="3608159" y="5522923"/>
                  <a:pt x="3647927" y="5603243"/>
                </a:cubicBezTo>
                <a:cubicBezTo>
                  <a:pt x="3514295" y="5688362"/>
                  <a:pt x="3380812" y="5765762"/>
                  <a:pt x="3248221" y="5835392"/>
                </a:cubicBezTo>
                <a:close/>
                <a:moveTo>
                  <a:pt x="5924776" y="5914029"/>
                </a:moveTo>
                <a:cubicBezTo>
                  <a:pt x="5535136" y="6302957"/>
                  <a:pt x="4892612" y="6398816"/>
                  <a:pt x="4115564" y="6184136"/>
                </a:cubicBezTo>
                <a:cubicBezTo>
                  <a:pt x="3898034" y="6124008"/>
                  <a:pt x="3677579" y="6041511"/>
                  <a:pt x="3457272" y="5938872"/>
                </a:cubicBezTo>
                <a:cubicBezTo>
                  <a:pt x="3557731" y="5882851"/>
                  <a:pt x="3658240" y="5822723"/>
                  <a:pt x="3758452" y="5758685"/>
                </a:cubicBezTo>
                <a:cubicBezTo>
                  <a:pt x="3868184" y="5870430"/>
                  <a:pt x="4020906" y="5939961"/>
                  <a:pt x="4189694" y="5939961"/>
                </a:cubicBezTo>
                <a:cubicBezTo>
                  <a:pt x="4522707" y="5939961"/>
                  <a:pt x="4793690" y="5669557"/>
                  <a:pt x="4793690" y="5337194"/>
                </a:cubicBezTo>
                <a:cubicBezTo>
                  <a:pt x="4793690" y="5221441"/>
                  <a:pt x="4760765" y="5113309"/>
                  <a:pt x="4703891" y="5021360"/>
                </a:cubicBezTo>
                <a:cubicBezTo>
                  <a:pt x="4760121" y="4968853"/>
                  <a:pt x="4815755" y="4915207"/>
                  <a:pt x="4869853" y="4861216"/>
                </a:cubicBezTo>
                <a:cubicBezTo>
                  <a:pt x="5309325" y="4422552"/>
                  <a:pt x="5676057" y="3941773"/>
                  <a:pt x="5950014" y="3451592"/>
                </a:cubicBezTo>
                <a:cubicBezTo>
                  <a:pt x="6421172" y="4455758"/>
                  <a:pt x="6440411" y="5399400"/>
                  <a:pt x="5924776" y="5914029"/>
                </a:cubicBezTo>
                <a:close/>
              </a:path>
            </a:pathLst>
          </a:custGeom>
          <a:solidFill>
            <a:schemeClr val="bg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170" name="Freeform: Shape 2169">
            <a:extLst>
              <a:ext uri="{FF2B5EF4-FFF2-40B4-BE49-F238E27FC236}">
                <a16:creationId xmlns:a16="http://schemas.microsoft.com/office/drawing/2014/main" id="{300B044D-18E9-4A38-9808-332F8CA0CA4D}"/>
              </a:ext>
            </a:extLst>
          </p:cNvPr>
          <p:cNvSpPr/>
          <p:nvPr/>
        </p:nvSpPr>
        <p:spPr>
          <a:xfrm>
            <a:off x="3990777" y="827389"/>
            <a:ext cx="136447" cy="87995"/>
          </a:xfrm>
          <a:custGeom>
            <a:avLst/>
            <a:gdLst>
              <a:gd name="connsiteX0" fmla="*/ 1780155 w 1780154"/>
              <a:gd name="connsiteY0" fmla="*/ 957697 h 1148028"/>
              <a:gd name="connsiteX1" fmla="*/ 1583104 w 1780154"/>
              <a:gd name="connsiteY1" fmla="*/ 957697 h 1148028"/>
              <a:gd name="connsiteX2" fmla="*/ 1583104 w 1780154"/>
              <a:gd name="connsiteY2" fmla="*/ 478106 h 1148028"/>
              <a:gd name="connsiteX3" fmla="*/ 1235710 w 1780154"/>
              <a:gd name="connsiteY3" fmla="*/ 20043 h 1148028"/>
              <a:gd name="connsiteX4" fmla="*/ 1164407 w 1780154"/>
              <a:gd name="connsiteY4" fmla="*/ 0 h 1148028"/>
              <a:gd name="connsiteX5" fmla="*/ 1112640 w 1780154"/>
              <a:gd name="connsiteY5" fmla="*/ 183206 h 1148028"/>
              <a:gd name="connsiteX6" fmla="*/ 1183944 w 1780154"/>
              <a:gd name="connsiteY6" fmla="*/ 203298 h 1148028"/>
              <a:gd name="connsiteX7" fmla="*/ 1392350 w 1780154"/>
              <a:gd name="connsiteY7" fmla="*/ 478106 h 1148028"/>
              <a:gd name="connsiteX8" fmla="*/ 1392350 w 1780154"/>
              <a:gd name="connsiteY8" fmla="*/ 957697 h 1148028"/>
              <a:gd name="connsiteX9" fmla="*/ 1049023 w 1780154"/>
              <a:gd name="connsiteY9" fmla="*/ 957697 h 1148028"/>
              <a:gd name="connsiteX10" fmla="*/ 1049023 w 1780154"/>
              <a:gd name="connsiteY10" fmla="*/ 697537 h 1148028"/>
              <a:gd name="connsiteX11" fmla="*/ 858318 w 1780154"/>
              <a:gd name="connsiteY11" fmla="*/ 697537 h 1148028"/>
              <a:gd name="connsiteX12" fmla="*/ 858318 w 1780154"/>
              <a:gd name="connsiteY12" fmla="*/ 957697 h 1148028"/>
              <a:gd name="connsiteX13" fmla="*/ 0 w 1780154"/>
              <a:gd name="connsiteY13" fmla="*/ 957697 h 1148028"/>
              <a:gd name="connsiteX14" fmla="*/ 0 w 1780154"/>
              <a:gd name="connsiteY14" fmla="*/ 1148029 h 1148028"/>
              <a:gd name="connsiteX15" fmla="*/ 1780155 w 1780154"/>
              <a:gd name="connsiteY15" fmla="*/ 1148029 h 114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80154" h="1148028">
                <a:moveTo>
                  <a:pt x="1780155" y="957697"/>
                </a:moveTo>
                <a:lnTo>
                  <a:pt x="1583104" y="957697"/>
                </a:lnTo>
                <a:lnTo>
                  <a:pt x="1583104" y="478106"/>
                </a:lnTo>
                <a:cubicBezTo>
                  <a:pt x="1583104" y="265999"/>
                  <a:pt x="1440249" y="77647"/>
                  <a:pt x="1235710" y="20043"/>
                </a:cubicBezTo>
                <a:lnTo>
                  <a:pt x="1164407" y="0"/>
                </a:lnTo>
                <a:lnTo>
                  <a:pt x="1112640" y="183206"/>
                </a:lnTo>
                <a:lnTo>
                  <a:pt x="1183944" y="203298"/>
                </a:lnTo>
                <a:cubicBezTo>
                  <a:pt x="1306617" y="237841"/>
                  <a:pt x="1392350" y="350822"/>
                  <a:pt x="1392350" y="478106"/>
                </a:cubicBezTo>
                <a:lnTo>
                  <a:pt x="1392350" y="957697"/>
                </a:lnTo>
                <a:lnTo>
                  <a:pt x="1049023" y="957697"/>
                </a:lnTo>
                <a:lnTo>
                  <a:pt x="1049023" y="697537"/>
                </a:lnTo>
                <a:lnTo>
                  <a:pt x="858318" y="697537"/>
                </a:lnTo>
                <a:lnTo>
                  <a:pt x="858318" y="957697"/>
                </a:lnTo>
                <a:lnTo>
                  <a:pt x="0" y="957697"/>
                </a:lnTo>
                <a:lnTo>
                  <a:pt x="0" y="1148029"/>
                </a:lnTo>
                <a:lnTo>
                  <a:pt x="1780155" y="1148029"/>
                </a:lnTo>
                <a:close/>
              </a:path>
            </a:pathLst>
          </a:custGeom>
          <a:solidFill>
            <a:schemeClr val="bg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171" name="Freeform: Shape 2170">
            <a:extLst>
              <a:ext uri="{FF2B5EF4-FFF2-40B4-BE49-F238E27FC236}">
                <a16:creationId xmlns:a16="http://schemas.microsoft.com/office/drawing/2014/main" id="{A24F1AA4-6B95-4D34-B26B-446539F1D5D8}"/>
              </a:ext>
            </a:extLst>
          </p:cNvPr>
          <p:cNvSpPr/>
          <p:nvPr/>
        </p:nvSpPr>
        <p:spPr>
          <a:xfrm>
            <a:off x="3887472" y="680959"/>
            <a:ext cx="178490" cy="234426"/>
          </a:xfrm>
          <a:custGeom>
            <a:avLst/>
            <a:gdLst>
              <a:gd name="connsiteX0" fmla="*/ 1879375 w 2328665"/>
              <a:gd name="connsiteY0" fmla="*/ 1930042 h 3058423"/>
              <a:gd name="connsiteX1" fmla="*/ 2276849 w 2328665"/>
              <a:gd name="connsiteY1" fmla="*/ 2041985 h 3058423"/>
              <a:gd name="connsiteX2" fmla="*/ 2328665 w 2328665"/>
              <a:gd name="connsiteY2" fmla="*/ 1858730 h 3058423"/>
              <a:gd name="connsiteX3" fmla="*/ 1939075 w 2328665"/>
              <a:gd name="connsiteY3" fmla="*/ 1749064 h 3058423"/>
              <a:gd name="connsiteX4" fmla="*/ 1939075 w 2328665"/>
              <a:gd name="connsiteY4" fmla="*/ 1496278 h 3058423"/>
              <a:gd name="connsiteX5" fmla="*/ 2231528 w 2328665"/>
              <a:gd name="connsiteY5" fmla="*/ 945473 h 3058423"/>
              <a:gd name="connsiteX6" fmla="*/ 2231528 w 2328665"/>
              <a:gd name="connsiteY6" fmla="*/ 666260 h 3058423"/>
              <a:gd name="connsiteX7" fmla="*/ 1563964 w 2328665"/>
              <a:gd name="connsiteY7" fmla="*/ 0 h 3058423"/>
              <a:gd name="connsiteX8" fmla="*/ 896400 w 2328665"/>
              <a:gd name="connsiteY8" fmla="*/ 666260 h 3058423"/>
              <a:gd name="connsiteX9" fmla="*/ 896400 w 2328665"/>
              <a:gd name="connsiteY9" fmla="*/ 945473 h 3058423"/>
              <a:gd name="connsiteX10" fmla="*/ 1188853 w 2328665"/>
              <a:gd name="connsiteY10" fmla="*/ 1496278 h 3058423"/>
              <a:gd name="connsiteX11" fmla="*/ 1188853 w 2328665"/>
              <a:gd name="connsiteY11" fmla="*/ 1749064 h 3058423"/>
              <a:gd name="connsiteX12" fmla="*/ 544444 w 2328665"/>
              <a:gd name="connsiteY12" fmla="*/ 1930438 h 3058423"/>
              <a:gd name="connsiteX13" fmla="*/ 197051 w 2328665"/>
              <a:gd name="connsiteY13" fmla="*/ 2388501 h 3058423"/>
              <a:gd name="connsiteX14" fmla="*/ 197051 w 2328665"/>
              <a:gd name="connsiteY14" fmla="*/ 2868092 h 3058423"/>
              <a:gd name="connsiteX15" fmla="*/ 0 w 2328665"/>
              <a:gd name="connsiteY15" fmla="*/ 2868092 h 3058423"/>
              <a:gd name="connsiteX16" fmla="*/ 0 w 2328665"/>
              <a:gd name="connsiteY16" fmla="*/ 3058424 h 3058423"/>
              <a:gd name="connsiteX17" fmla="*/ 1157068 w 2328665"/>
              <a:gd name="connsiteY17" fmla="*/ 3058424 h 3058423"/>
              <a:gd name="connsiteX18" fmla="*/ 1157068 w 2328665"/>
              <a:gd name="connsiteY18" fmla="*/ 2868092 h 3058423"/>
              <a:gd name="connsiteX19" fmla="*/ 921837 w 2328665"/>
              <a:gd name="connsiteY19" fmla="*/ 2868092 h 3058423"/>
              <a:gd name="connsiteX20" fmla="*/ 921837 w 2328665"/>
              <a:gd name="connsiteY20" fmla="*/ 2607932 h 3058423"/>
              <a:gd name="connsiteX21" fmla="*/ 731132 w 2328665"/>
              <a:gd name="connsiteY21" fmla="*/ 2607932 h 3058423"/>
              <a:gd name="connsiteX22" fmla="*/ 731132 w 2328665"/>
              <a:gd name="connsiteY22" fmla="*/ 2868092 h 3058423"/>
              <a:gd name="connsiteX23" fmla="*/ 387805 w 2328665"/>
              <a:gd name="connsiteY23" fmla="*/ 2868092 h 3058423"/>
              <a:gd name="connsiteX24" fmla="*/ 387805 w 2328665"/>
              <a:gd name="connsiteY24" fmla="*/ 2388501 h 3058423"/>
              <a:gd name="connsiteX25" fmla="*/ 596211 w 2328665"/>
              <a:gd name="connsiteY25" fmla="*/ 2113693 h 3058423"/>
              <a:gd name="connsiteX26" fmla="*/ 1248553 w 2328665"/>
              <a:gd name="connsiteY26" fmla="*/ 1930092 h 3058423"/>
              <a:gd name="connsiteX27" fmla="*/ 1563964 w 2328665"/>
              <a:gd name="connsiteY27" fmla="*/ 2068609 h 3058423"/>
              <a:gd name="connsiteX28" fmla="*/ 1879375 w 2328665"/>
              <a:gd name="connsiteY28" fmla="*/ 1930042 h 3058423"/>
              <a:gd name="connsiteX29" fmla="*/ 1563964 w 2328665"/>
              <a:gd name="connsiteY29" fmla="*/ 190381 h 3058423"/>
              <a:gd name="connsiteX30" fmla="*/ 2040774 w 2328665"/>
              <a:gd name="connsiteY30" fmla="*/ 666310 h 3058423"/>
              <a:gd name="connsiteX31" fmla="*/ 2040774 w 2328665"/>
              <a:gd name="connsiteY31" fmla="*/ 772314 h 3058423"/>
              <a:gd name="connsiteX32" fmla="*/ 1840302 w 2328665"/>
              <a:gd name="connsiteY32" fmla="*/ 507651 h 3058423"/>
              <a:gd name="connsiteX33" fmla="*/ 1114475 w 2328665"/>
              <a:gd name="connsiteY33" fmla="*/ 507651 h 3058423"/>
              <a:gd name="connsiteX34" fmla="*/ 1563964 w 2328665"/>
              <a:gd name="connsiteY34" fmla="*/ 190381 h 3058423"/>
              <a:gd name="connsiteX35" fmla="*/ 1087153 w 2328665"/>
              <a:gd name="connsiteY35" fmla="*/ 945473 h 3058423"/>
              <a:gd name="connsiteX36" fmla="*/ 1087153 w 2328665"/>
              <a:gd name="connsiteY36" fmla="*/ 698032 h 3058423"/>
              <a:gd name="connsiteX37" fmla="*/ 1745396 w 2328665"/>
              <a:gd name="connsiteY37" fmla="*/ 698032 h 3058423"/>
              <a:gd name="connsiteX38" fmla="*/ 2024957 w 2328665"/>
              <a:gd name="connsiteY38" fmla="*/ 1067016 h 3058423"/>
              <a:gd name="connsiteX39" fmla="*/ 1563964 w 2328665"/>
              <a:gd name="connsiteY39" fmla="*/ 1421352 h 3058423"/>
              <a:gd name="connsiteX40" fmla="*/ 1087153 w 2328665"/>
              <a:gd name="connsiteY40" fmla="*/ 945473 h 3058423"/>
              <a:gd name="connsiteX41" fmla="*/ 1379606 w 2328665"/>
              <a:gd name="connsiteY41" fmla="*/ 1790386 h 3058423"/>
              <a:gd name="connsiteX42" fmla="*/ 1379606 w 2328665"/>
              <a:gd name="connsiteY42" fmla="*/ 1585653 h 3058423"/>
              <a:gd name="connsiteX43" fmla="*/ 1563964 w 2328665"/>
              <a:gd name="connsiteY43" fmla="*/ 1611734 h 3058423"/>
              <a:gd name="connsiteX44" fmla="*/ 1748321 w 2328665"/>
              <a:gd name="connsiteY44" fmla="*/ 1585653 h 3058423"/>
              <a:gd name="connsiteX45" fmla="*/ 1748321 w 2328665"/>
              <a:gd name="connsiteY45" fmla="*/ 1790386 h 3058423"/>
              <a:gd name="connsiteX46" fmla="*/ 1563964 w 2328665"/>
              <a:gd name="connsiteY46" fmla="*/ 1878228 h 3058423"/>
              <a:gd name="connsiteX47" fmla="*/ 1379606 w 2328665"/>
              <a:gd name="connsiteY47" fmla="*/ 1790386 h 305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328665" h="3058423">
                <a:moveTo>
                  <a:pt x="1879375" y="1930042"/>
                </a:moveTo>
                <a:lnTo>
                  <a:pt x="2276849" y="2041985"/>
                </a:lnTo>
                <a:lnTo>
                  <a:pt x="2328665" y="1858730"/>
                </a:lnTo>
                <a:lnTo>
                  <a:pt x="1939075" y="1749064"/>
                </a:lnTo>
                <a:lnTo>
                  <a:pt x="1939075" y="1496278"/>
                </a:lnTo>
                <a:cubicBezTo>
                  <a:pt x="2115449" y="1376219"/>
                  <a:pt x="2231528" y="1174158"/>
                  <a:pt x="2231528" y="945473"/>
                </a:cubicBezTo>
                <a:lnTo>
                  <a:pt x="2231528" y="666260"/>
                </a:lnTo>
                <a:cubicBezTo>
                  <a:pt x="2231528" y="298909"/>
                  <a:pt x="1932084" y="0"/>
                  <a:pt x="1563964" y="0"/>
                </a:cubicBezTo>
                <a:cubicBezTo>
                  <a:pt x="1195894" y="0"/>
                  <a:pt x="896400" y="298909"/>
                  <a:pt x="896400" y="666260"/>
                </a:cubicBezTo>
                <a:lnTo>
                  <a:pt x="896400" y="945473"/>
                </a:lnTo>
                <a:cubicBezTo>
                  <a:pt x="896400" y="1174158"/>
                  <a:pt x="1012478" y="1376219"/>
                  <a:pt x="1188853" y="1496278"/>
                </a:cubicBezTo>
                <a:lnTo>
                  <a:pt x="1188853" y="1749064"/>
                </a:lnTo>
                <a:lnTo>
                  <a:pt x="544444" y="1930438"/>
                </a:lnTo>
                <a:cubicBezTo>
                  <a:pt x="339906" y="1988042"/>
                  <a:pt x="197051" y="2176395"/>
                  <a:pt x="197051" y="2388501"/>
                </a:cubicBezTo>
                <a:lnTo>
                  <a:pt x="197051" y="2868092"/>
                </a:lnTo>
                <a:lnTo>
                  <a:pt x="0" y="2868092"/>
                </a:lnTo>
                <a:lnTo>
                  <a:pt x="0" y="3058424"/>
                </a:lnTo>
                <a:lnTo>
                  <a:pt x="1157068" y="3058424"/>
                </a:lnTo>
                <a:lnTo>
                  <a:pt x="1157068" y="2868092"/>
                </a:lnTo>
                <a:lnTo>
                  <a:pt x="921837" y="2868092"/>
                </a:lnTo>
                <a:lnTo>
                  <a:pt x="921837" y="2607932"/>
                </a:lnTo>
                <a:lnTo>
                  <a:pt x="731132" y="2607932"/>
                </a:lnTo>
                <a:lnTo>
                  <a:pt x="731132" y="2868092"/>
                </a:lnTo>
                <a:lnTo>
                  <a:pt x="387805" y="2868092"/>
                </a:lnTo>
                <a:lnTo>
                  <a:pt x="387805" y="2388501"/>
                </a:lnTo>
                <a:cubicBezTo>
                  <a:pt x="387805" y="2261218"/>
                  <a:pt x="473538" y="2148236"/>
                  <a:pt x="596211" y="2113693"/>
                </a:cubicBezTo>
                <a:lnTo>
                  <a:pt x="1248553" y="1930092"/>
                </a:lnTo>
                <a:cubicBezTo>
                  <a:pt x="1328881" y="2017785"/>
                  <a:pt x="1442332" y="2068609"/>
                  <a:pt x="1563964" y="2068609"/>
                </a:cubicBezTo>
                <a:cubicBezTo>
                  <a:pt x="1685596" y="2068609"/>
                  <a:pt x="1799096" y="2017735"/>
                  <a:pt x="1879375" y="1930042"/>
                </a:cubicBezTo>
                <a:close/>
                <a:moveTo>
                  <a:pt x="1563964" y="190381"/>
                </a:moveTo>
                <a:cubicBezTo>
                  <a:pt x="1826864" y="190381"/>
                  <a:pt x="2040774" y="403874"/>
                  <a:pt x="2040774" y="666310"/>
                </a:cubicBezTo>
                <a:lnTo>
                  <a:pt x="2040774" y="772314"/>
                </a:lnTo>
                <a:lnTo>
                  <a:pt x="1840302" y="507651"/>
                </a:lnTo>
                <a:lnTo>
                  <a:pt x="1114475" y="507651"/>
                </a:lnTo>
                <a:cubicBezTo>
                  <a:pt x="1180076" y="323010"/>
                  <a:pt x="1356748" y="190381"/>
                  <a:pt x="1563964" y="190381"/>
                </a:cubicBezTo>
                <a:close/>
                <a:moveTo>
                  <a:pt x="1087153" y="945473"/>
                </a:moveTo>
                <a:lnTo>
                  <a:pt x="1087153" y="698032"/>
                </a:lnTo>
                <a:lnTo>
                  <a:pt x="1745396" y="698032"/>
                </a:lnTo>
                <a:lnTo>
                  <a:pt x="2024957" y="1067016"/>
                </a:lnTo>
                <a:cubicBezTo>
                  <a:pt x="1970958" y="1270760"/>
                  <a:pt x="1784766" y="1421352"/>
                  <a:pt x="1563964" y="1421352"/>
                </a:cubicBezTo>
                <a:cubicBezTo>
                  <a:pt x="1301064" y="1421352"/>
                  <a:pt x="1087153" y="1207860"/>
                  <a:pt x="1087153" y="945473"/>
                </a:cubicBezTo>
                <a:close/>
                <a:moveTo>
                  <a:pt x="1379606" y="1790386"/>
                </a:moveTo>
                <a:lnTo>
                  <a:pt x="1379606" y="1585653"/>
                </a:lnTo>
                <a:cubicBezTo>
                  <a:pt x="1438166" y="1602529"/>
                  <a:pt x="1499999" y="1611734"/>
                  <a:pt x="1563964" y="1611734"/>
                </a:cubicBezTo>
                <a:cubicBezTo>
                  <a:pt x="1627929" y="1611734"/>
                  <a:pt x="1689712" y="1602529"/>
                  <a:pt x="1748321" y="1585653"/>
                </a:cubicBezTo>
                <a:lnTo>
                  <a:pt x="1748321" y="1790386"/>
                </a:lnTo>
                <a:cubicBezTo>
                  <a:pt x="1703496" y="1845764"/>
                  <a:pt x="1636358" y="1878228"/>
                  <a:pt x="1563964" y="1878228"/>
                </a:cubicBezTo>
                <a:cubicBezTo>
                  <a:pt x="1491570" y="1878228"/>
                  <a:pt x="1424382" y="1845764"/>
                  <a:pt x="1379606" y="1790386"/>
                </a:cubicBezTo>
                <a:close/>
              </a:path>
            </a:pathLst>
          </a:custGeom>
          <a:solidFill>
            <a:schemeClr val="bg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172" name="Rectangle 2171">
            <a:extLst>
              <a:ext uri="{FF2B5EF4-FFF2-40B4-BE49-F238E27FC236}">
                <a16:creationId xmlns:a16="http://schemas.microsoft.com/office/drawing/2014/main" id="{CA548789-2A57-8078-6737-BC2B794D6F81}"/>
              </a:ext>
            </a:extLst>
          </p:cNvPr>
          <p:cNvSpPr/>
          <p:nvPr/>
        </p:nvSpPr>
        <p:spPr>
          <a:xfrm>
            <a:off x="0" y="6633298"/>
            <a:ext cx="9144000" cy="224702"/>
          </a:xfrm>
          <a:prstGeom prst="rect">
            <a:avLst/>
          </a:prstGeom>
          <a:solidFill>
            <a:srgbClr val="A40000"/>
          </a:solidFill>
          <a:ln>
            <a:solidFill>
              <a:schemeClr val="accent3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/>
              <a:t>COACHE 2024</a:t>
            </a:r>
          </a:p>
        </p:txBody>
      </p:sp>
      <p:sp>
        <p:nvSpPr>
          <p:cNvPr id="1049" name="Freeform: Shape 1048">
            <a:extLst>
              <a:ext uri="{FF2B5EF4-FFF2-40B4-BE49-F238E27FC236}">
                <a16:creationId xmlns:a16="http://schemas.microsoft.com/office/drawing/2014/main" id="{63D48112-1737-25C3-7035-F66931011647}"/>
              </a:ext>
            </a:extLst>
          </p:cNvPr>
          <p:cNvSpPr/>
          <p:nvPr/>
        </p:nvSpPr>
        <p:spPr>
          <a:xfrm flipV="1">
            <a:off x="3752761" y="6122408"/>
            <a:ext cx="437896" cy="437896"/>
          </a:xfrm>
          <a:custGeom>
            <a:avLst/>
            <a:gdLst>
              <a:gd name="connsiteX0" fmla="*/ 1205933 w 2437257"/>
              <a:gd name="connsiteY0" fmla="*/ 444500 h 2437244"/>
              <a:gd name="connsiteX1" fmla="*/ 1170373 w 2437257"/>
              <a:gd name="connsiteY1" fmla="*/ 410210 h 2437244"/>
              <a:gd name="connsiteX2" fmla="*/ 1205933 w 2437257"/>
              <a:gd name="connsiteY2" fmla="*/ 374650 h 2437244"/>
              <a:gd name="connsiteX3" fmla="*/ 1241493 w 2437257"/>
              <a:gd name="connsiteY3" fmla="*/ 410210 h 2437244"/>
              <a:gd name="connsiteX4" fmla="*/ 1205933 w 2437257"/>
              <a:gd name="connsiteY4" fmla="*/ 444500 h 2437244"/>
              <a:gd name="connsiteX5" fmla="*/ 2199816 w 2437257"/>
              <a:gd name="connsiteY5" fmla="*/ 597070 h 2437244"/>
              <a:gd name="connsiteX6" fmla="*/ 2234106 w 2437257"/>
              <a:gd name="connsiteY6" fmla="*/ 558970 h 2437244"/>
              <a:gd name="connsiteX7" fmla="*/ 2223946 w 2437257"/>
              <a:gd name="connsiteY7" fmla="*/ 520870 h 2437244"/>
              <a:gd name="connsiteX8" fmla="*/ 2170606 w 2437257"/>
              <a:gd name="connsiteY8" fmla="*/ 461180 h 2437244"/>
              <a:gd name="connsiteX9" fmla="*/ 1948356 w 2437257"/>
              <a:gd name="connsiteY9" fmla="*/ 240200 h 2437244"/>
              <a:gd name="connsiteX10" fmla="*/ 1707056 w 2437257"/>
              <a:gd name="connsiteY10" fmla="*/ 101769 h 2437244"/>
              <a:gd name="connsiteX11" fmla="*/ 1729916 w 2437257"/>
              <a:gd name="connsiteY11" fmla="*/ 202100 h 2437244"/>
              <a:gd name="connsiteX12" fmla="*/ 2132506 w 2437257"/>
              <a:gd name="connsiteY12" fmla="*/ 550080 h 2437244"/>
              <a:gd name="connsiteX13" fmla="*/ 2199816 w 2437257"/>
              <a:gd name="connsiteY13" fmla="*/ 597070 h 2437244"/>
              <a:gd name="connsiteX14" fmla="*/ 215882 w 2437257"/>
              <a:gd name="connsiteY14" fmla="*/ 608299 h 2437244"/>
              <a:gd name="connsiteX15" fmla="*/ 234912 w 2437257"/>
              <a:gd name="connsiteY15" fmla="*/ 599608 h 2437244"/>
              <a:gd name="connsiteX16" fmla="*/ 290792 w 2437257"/>
              <a:gd name="connsiteY16" fmla="*/ 533568 h 2437244"/>
              <a:gd name="connsiteX17" fmla="*/ 648932 w 2437257"/>
              <a:gd name="connsiteY17" fmla="*/ 217338 h 2437244"/>
              <a:gd name="connsiteX18" fmla="*/ 723862 w 2437257"/>
              <a:gd name="connsiteY18" fmla="*/ 101768 h 2437244"/>
              <a:gd name="connsiteX19" fmla="*/ 620992 w 2437257"/>
              <a:gd name="connsiteY19" fmla="*/ 133518 h 2437244"/>
              <a:gd name="connsiteX20" fmla="*/ 532092 w 2437257"/>
              <a:gd name="connsiteY20" fmla="*/ 177968 h 2437244"/>
              <a:gd name="connsiteX21" fmla="*/ 520662 w 2437257"/>
              <a:gd name="connsiteY21" fmla="*/ 188128 h 2437244"/>
              <a:gd name="connsiteX22" fmla="*/ 445732 w 2437257"/>
              <a:gd name="connsiteY22" fmla="*/ 252898 h 2437244"/>
              <a:gd name="connsiteX23" fmla="*/ 232372 w 2437257"/>
              <a:gd name="connsiteY23" fmla="*/ 462448 h 2437244"/>
              <a:gd name="connsiteX24" fmla="*/ 184112 w 2437257"/>
              <a:gd name="connsiteY24" fmla="*/ 529758 h 2437244"/>
              <a:gd name="connsiteX25" fmla="*/ 171412 w 2437257"/>
              <a:gd name="connsiteY25" fmla="*/ 584368 h 2437244"/>
              <a:gd name="connsiteX26" fmla="*/ 215882 w 2437257"/>
              <a:gd name="connsiteY26" fmla="*/ 608299 h 2437244"/>
              <a:gd name="connsiteX27" fmla="*/ 1266734 w 2437257"/>
              <a:gd name="connsiteY27" fmla="*/ 797877 h 2437244"/>
              <a:gd name="connsiteX28" fmla="*/ 1212283 w 2437257"/>
              <a:gd name="connsiteY28" fmla="*/ 774700 h 2437244"/>
              <a:gd name="connsiteX29" fmla="*/ 1139893 w 2437257"/>
              <a:gd name="connsiteY29" fmla="*/ 749300 h 2437244"/>
              <a:gd name="connsiteX30" fmla="*/ 1061153 w 2437257"/>
              <a:gd name="connsiteY30" fmla="*/ 650240 h 2437244"/>
              <a:gd name="connsiteX31" fmla="*/ 1252923 w 2437257"/>
              <a:gd name="connsiteY31" fmla="*/ 515620 h 2437244"/>
              <a:gd name="connsiteX32" fmla="*/ 1354523 w 2437257"/>
              <a:gd name="connsiteY32" fmla="*/ 669290 h 2437244"/>
              <a:gd name="connsiteX33" fmla="*/ 1320233 w 2437257"/>
              <a:gd name="connsiteY33" fmla="*/ 765810 h 2437244"/>
              <a:gd name="connsiteX34" fmla="*/ 1266734 w 2437257"/>
              <a:gd name="connsiteY34" fmla="*/ 797877 h 2437244"/>
              <a:gd name="connsiteX35" fmla="*/ 1204505 w 2437257"/>
              <a:gd name="connsiteY35" fmla="*/ 1001554 h 2437244"/>
              <a:gd name="connsiteX36" fmla="*/ 1113223 w 2437257"/>
              <a:gd name="connsiteY36" fmla="*/ 981710 h 2437244"/>
              <a:gd name="connsiteX37" fmla="*/ 1021783 w 2437257"/>
              <a:gd name="connsiteY37" fmla="*/ 797560 h 2437244"/>
              <a:gd name="connsiteX38" fmla="*/ 1214823 w 2437257"/>
              <a:gd name="connsiteY38" fmla="*/ 871220 h 2437244"/>
              <a:gd name="connsiteX39" fmla="*/ 1332933 w 2437257"/>
              <a:gd name="connsiteY39" fmla="*/ 857250 h 2437244"/>
              <a:gd name="connsiteX40" fmla="*/ 1396433 w 2437257"/>
              <a:gd name="connsiteY40" fmla="*/ 847090 h 2437244"/>
              <a:gd name="connsiteX41" fmla="*/ 1294833 w 2437257"/>
              <a:gd name="connsiteY41" fmla="*/ 984250 h 2437244"/>
              <a:gd name="connsiteX42" fmla="*/ 1204505 w 2437257"/>
              <a:gd name="connsiteY42" fmla="*/ 1001554 h 2437244"/>
              <a:gd name="connsiteX43" fmla="*/ 1202282 w 2437257"/>
              <a:gd name="connsiteY43" fmla="*/ 1091644 h 2437244"/>
              <a:gd name="connsiteX44" fmla="*/ 1452313 w 2437257"/>
              <a:gd name="connsiteY44" fmla="*/ 930910 h 2437244"/>
              <a:gd name="connsiteX45" fmla="*/ 1472633 w 2437257"/>
              <a:gd name="connsiteY45" fmla="*/ 821690 h 2437244"/>
              <a:gd name="connsiteX46" fmla="*/ 1491683 w 2437257"/>
              <a:gd name="connsiteY46" fmla="*/ 736600 h 2437244"/>
              <a:gd name="connsiteX47" fmla="*/ 1485333 w 2437257"/>
              <a:gd name="connsiteY47" fmla="*/ 612140 h 2437244"/>
              <a:gd name="connsiteX48" fmla="*/ 1387543 w 2437257"/>
              <a:gd name="connsiteY48" fmla="*/ 521970 h 2437244"/>
              <a:gd name="connsiteX49" fmla="*/ 1316423 w 2437257"/>
              <a:gd name="connsiteY49" fmla="*/ 453390 h 2437244"/>
              <a:gd name="connsiteX50" fmla="*/ 1345633 w 2437257"/>
              <a:gd name="connsiteY50" fmla="*/ 429260 h 2437244"/>
              <a:gd name="connsiteX51" fmla="*/ 1398973 w 2437257"/>
              <a:gd name="connsiteY51" fmla="*/ 406400 h 2437244"/>
              <a:gd name="connsiteX52" fmla="*/ 1552643 w 2437257"/>
              <a:gd name="connsiteY52" fmla="*/ 323850 h 2437244"/>
              <a:gd name="connsiteX53" fmla="*/ 1625033 w 2437257"/>
              <a:gd name="connsiteY53" fmla="*/ 101600 h 2437244"/>
              <a:gd name="connsiteX54" fmla="*/ 1307533 w 2437257"/>
              <a:gd name="connsiteY54" fmla="*/ 2540 h 2437244"/>
              <a:gd name="connsiteX55" fmla="*/ 1021783 w 2437257"/>
              <a:gd name="connsiteY55" fmla="*/ 31750 h 2437244"/>
              <a:gd name="connsiteX56" fmla="*/ 1282133 w 2437257"/>
              <a:gd name="connsiteY56" fmla="*/ 63500 h 2437244"/>
              <a:gd name="connsiteX57" fmla="*/ 1542483 w 2437257"/>
              <a:gd name="connsiteY57" fmla="*/ 69850 h 2437244"/>
              <a:gd name="connsiteX58" fmla="*/ 1538673 w 2437257"/>
              <a:gd name="connsiteY58" fmla="*/ 127000 h 2437244"/>
              <a:gd name="connsiteX59" fmla="*/ 1409133 w 2437257"/>
              <a:gd name="connsiteY59" fmla="*/ 313690 h 2437244"/>
              <a:gd name="connsiteX60" fmla="*/ 1311343 w 2437257"/>
              <a:gd name="connsiteY60" fmla="*/ 355600 h 2437244"/>
              <a:gd name="connsiteX61" fmla="*/ 1266893 w 2437257"/>
              <a:gd name="connsiteY61" fmla="*/ 317500 h 2437244"/>
              <a:gd name="connsiteX62" fmla="*/ 1144973 w 2437257"/>
              <a:gd name="connsiteY62" fmla="*/ 317500 h 2437244"/>
              <a:gd name="connsiteX63" fmla="*/ 1100523 w 2437257"/>
              <a:gd name="connsiteY63" fmla="*/ 355600 h 2437244"/>
              <a:gd name="connsiteX64" fmla="*/ 1002733 w 2437257"/>
              <a:gd name="connsiteY64" fmla="*/ 313690 h 2437244"/>
              <a:gd name="connsiteX65" fmla="*/ 890973 w 2437257"/>
              <a:gd name="connsiteY65" fmla="*/ 215900 h 2437244"/>
              <a:gd name="connsiteX66" fmla="*/ 865573 w 2437257"/>
              <a:gd name="connsiteY66" fmla="*/ 114300 h 2437244"/>
              <a:gd name="connsiteX67" fmla="*/ 913833 w 2437257"/>
              <a:gd name="connsiteY67" fmla="*/ 63500 h 2437244"/>
              <a:gd name="connsiteX68" fmla="*/ 954473 w 2437257"/>
              <a:gd name="connsiteY68" fmla="*/ 12700 h 2437244"/>
              <a:gd name="connsiteX69" fmla="*/ 875733 w 2437257"/>
              <a:gd name="connsiteY69" fmla="*/ 0 h 2437244"/>
              <a:gd name="connsiteX70" fmla="*/ 791913 w 2437257"/>
              <a:gd name="connsiteY70" fmla="*/ 31750 h 2437244"/>
              <a:gd name="connsiteX71" fmla="*/ 818583 w 2437257"/>
              <a:gd name="connsiteY71" fmla="*/ 273050 h 2437244"/>
              <a:gd name="connsiteX72" fmla="*/ 1010353 w 2437257"/>
              <a:gd name="connsiteY72" fmla="*/ 406400 h 2437244"/>
              <a:gd name="connsiteX73" fmla="*/ 1066233 w 2437257"/>
              <a:gd name="connsiteY73" fmla="*/ 429260 h 2437244"/>
              <a:gd name="connsiteX74" fmla="*/ 1095443 w 2437257"/>
              <a:gd name="connsiteY74" fmla="*/ 453390 h 2437244"/>
              <a:gd name="connsiteX75" fmla="*/ 1024323 w 2437257"/>
              <a:gd name="connsiteY75" fmla="*/ 521970 h 2437244"/>
              <a:gd name="connsiteX76" fmla="*/ 926533 w 2437257"/>
              <a:gd name="connsiteY76" fmla="*/ 612140 h 2437244"/>
              <a:gd name="connsiteX77" fmla="*/ 920183 w 2437257"/>
              <a:gd name="connsiteY77" fmla="*/ 736600 h 2437244"/>
              <a:gd name="connsiteX78" fmla="*/ 939233 w 2437257"/>
              <a:gd name="connsiteY78" fmla="*/ 826770 h 2437244"/>
              <a:gd name="connsiteX79" fmla="*/ 1104333 w 2437257"/>
              <a:gd name="connsiteY79" fmla="*/ 1071880 h 2437244"/>
              <a:gd name="connsiteX80" fmla="*/ 1202282 w 2437257"/>
              <a:gd name="connsiteY80" fmla="*/ 1091644 h 2437244"/>
              <a:gd name="connsiteX81" fmla="*/ 403225 w 2437257"/>
              <a:gd name="connsiteY81" fmla="*/ 1102264 h 2437244"/>
              <a:gd name="connsiteX82" fmla="*/ 360680 w 2437257"/>
              <a:gd name="connsiteY82" fmla="*/ 1085278 h 2437244"/>
              <a:gd name="connsiteX83" fmla="*/ 412750 w 2437257"/>
              <a:gd name="connsiteY83" fmla="*/ 1045908 h 2437244"/>
              <a:gd name="connsiteX84" fmla="*/ 441960 w 2437257"/>
              <a:gd name="connsiteY84" fmla="*/ 1076388 h 2437244"/>
              <a:gd name="connsiteX85" fmla="*/ 403225 w 2437257"/>
              <a:gd name="connsiteY85" fmla="*/ 1102264 h 2437244"/>
              <a:gd name="connsiteX86" fmla="*/ 2015300 w 2437257"/>
              <a:gd name="connsiteY86" fmla="*/ 1103220 h 2437244"/>
              <a:gd name="connsiteX87" fmla="*/ 1971167 w 2437257"/>
              <a:gd name="connsiteY87" fmla="*/ 1085281 h 2437244"/>
              <a:gd name="connsiteX88" fmla="*/ 2024507 w 2437257"/>
              <a:gd name="connsiteY88" fmla="*/ 1043371 h 2437244"/>
              <a:gd name="connsiteX89" fmla="*/ 2049907 w 2437257"/>
              <a:gd name="connsiteY89" fmla="*/ 1072581 h 2437244"/>
              <a:gd name="connsiteX90" fmla="*/ 2015300 w 2437257"/>
              <a:gd name="connsiteY90" fmla="*/ 1103220 h 2437244"/>
              <a:gd name="connsiteX91" fmla="*/ 461962 w 2437257"/>
              <a:gd name="connsiteY91" fmla="*/ 1470247 h 2437244"/>
              <a:gd name="connsiteX92" fmla="*/ 420370 w 2437257"/>
              <a:gd name="connsiteY92" fmla="*/ 1454848 h 2437244"/>
              <a:gd name="connsiteX93" fmla="*/ 330200 w 2437257"/>
              <a:gd name="connsiteY93" fmla="*/ 1414208 h 2437244"/>
              <a:gd name="connsiteX94" fmla="*/ 254000 w 2437257"/>
              <a:gd name="connsiteY94" fmla="*/ 1391348 h 2437244"/>
              <a:gd name="connsiteX95" fmla="*/ 254000 w 2437257"/>
              <a:gd name="connsiteY95" fmla="*/ 1338008 h 2437244"/>
              <a:gd name="connsiteX96" fmla="*/ 402590 w 2437257"/>
              <a:gd name="connsiteY96" fmla="*/ 1167828 h 2437244"/>
              <a:gd name="connsiteX97" fmla="*/ 513080 w 2437257"/>
              <a:gd name="connsiteY97" fmla="*/ 1433258 h 2437244"/>
              <a:gd name="connsiteX98" fmla="*/ 461962 w 2437257"/>
              <a:gd name="connsiteY98" fmla="*/ 1470247 h 2437244"/>
              <a:gd name="connsiteX99" fmla="*/ 2074990 w 2437257"/>
              <a:gd name="connsiteY99" fmla="*/ 1471679 h 2437244"/>
              <a:gd name="connsiteX100" fmla="*/ 2032127 w 2437257"/>
              <a:gd name="connsiteY100" fmla="*/ 1454851 h 2437244"/>
              <a:gd name="connsiteX101" fmla="*/ 1948307 w 2437257"/>
              <a:gd name="connsiteY101" fmla="*/ 1415481 h 2437244"/>
              <a:gd name="connsiteX102" fmla="*/ 1873377 w 2437257"/>
              <a:gd name="connsiteY102" fmla="*/ 1386271 h 2437244"/>
              <a:gd name="connsiteX103" fmla="*/ 1879727 w 2437257"/>
              <a:gd name="connsiteY103" fmla="*/ 1307531 h 2437244"/>
              <a:gd name="connsiteX104" fmla="*/ 2118487 w 2437257"/>
              <a:gd name="connsiteY104" fmla="*/ 1221171 h 2437244"/>
              <a:gd name="connsiteX105" fmla="*/ 2157857 w 2437257"/>
              <a:gd name="connsiteY105" fmla="*/ 1338011 h 2437244"/>
              <a:gd name="connsiteX106" fmla="*/ 2127377 w 2437257"/>
              <a:gd name="connsiteY106" fmla="*/ 1444691 h 2437244"/>
              <a:gd name="connsiteX107" fmla="*/ 2074990 w 2437257"/>
              <a:gd name="connsiteY107" fmla="*/ 1471679 h 2437244"/>
              <a:gd name="connsiteX108" fmla="*/ 2006410 w 2437257"/>
              <a:gd name="connsiteY108" fmla="*/ 1668529 h 2437244"/>
              <a:gd name="connsiteX109" fmla="*/ 1888617 w 2437257"/>
              <a:gd name="connsiteY109" fmla="*/ 1630111 h 2437244"/>
              <a:gd name="connsiteX110" fmla="*/ 1821307 w 2437257"/>
              <a:gd name="connsiteY110" fmla="*/ 1485331 h 2437244"/>
              <a:gd name="connsiteX111" fmla="*/ 2035937 w 2437257"/>
              <a:gd name="connsiteY111" fmla="*/ 1551371 h 2437244"/>
              <a:gd name="connsiteX112" fmla="*/ 2094357 w 2437257"/>
              <a:gd name="connsiteY112" fmla="*/ 1586931 h 2437244"/>
              <a:gd name="connsiteX113" fmla="*/ 2137537 w 2437257"/>
              <a:gd name="connsiteY113" fmla="*/ 1536131 h 2437244"/>
              <a:gd name="connsiteX114" fmla="*/ 2203577 w 2437257"/>
              <a:gd name="connsiteY114" fmla="*/ 1523431 h 2437244"/>
              <a:gd name="connsiteX115" fmla="*/ 2126107 w 2437257"/>
              <a:gd name="connsiteY115" fmla="*/ 1640271 h 2437244"/>
              <a:gd name="connsiteX116" fmla="*/ 2006410 w 2437257"/>
              <a:gd name="connsiteY116" fmla="*/ 1668529 h 2437244"/>
              <a:gd name="connsiteX117" fmla="*/ 390525 w 2437257"/>
              <a:gd name="connsiteY117" fmla="*/ 1669478 h 2437244"/>
              <a:gd name="connsiteX118" fmla="*/ 267970 w 2437257"/>
              <a:gd name="connsiteY118" fmla="*/ 1619948 h 2437244"/>
              <a:gd name="connsiteX119" fmla="*/ 213360 w 2437257"/>
              <a:gd name="connsiteY119" fmla="*/ 1480248 h 2437244"/>
              <a:gd name="connsiteX120" fmla="*/ 430530 w 2437257"/>
              <a:gd name="connsiteY120" fmla="*/ 1556448 h 2437244"/>
              <a:gd name="connsiteX121" fmla="*/ 472440 w 2437257"/>
              <a:gd name="connsiteY121" fmla="*/ 1586928 h 2437244"/>
              <a:gd name="connsiteX122" fmla="*/ 541020 w 2437257"/>
              <a:gd name="connsiteY122" fmla="*/ 1514538 h 2437244"/>
              <a:gd name="connsiteX123" fmla="*/ 596900 w 2437257"/>
              <a:gd name="connsiteY123" fmla="*/ 1501838 h 2437244"/>
              <a:gd name="connsiteX124" fmla="*/ 520700 w 2437257"/>
              <a:gd name="connsiteY124" fmla="*/ 1635188 h 2437244"/>
              <a:gd name="connsiteX125" fmla="*/ 390525 w 2437257"/>
              <a:gd name="connsiteY125" fmla="*/ 1669478 h 2437244"/>
              <a:gd name="connsiteX126" fmla="*/ 1994980 w 2437257"/>
              <a:gd name="connsiteY126" fmla="*/ 1757270 h 2437244"/>
              <a:gd name="connsiteX127" fmla="*/ 2029587 w 2437257"/>
              <a:gd name="connsiteY127" fmla="*/ 1757111 h 2437244"/>
              <a:gd name="connsiteX128" fmla="*/ 2099437 w 2437257"/>
              <a:gd name="connsiteY128" fmla="*/ 1743141 h 2437244"/>
              <a:gd name="connsiteX129" fmla="*/ 2275967 w 2437257"/>
              <a:gd name="connsiteY129" fmla="*/ 1514541 h 2437244"/>
              <a:gd name="connsiteX130" fmla="*/ 2303907 w 2437257"/>
              <a:gd name="connsiteY130" fmla="*/ 1398971 h 2437244"/>
              <a:gd name="connsiteX131" fmla="*/ 2268347 w 2437257"/>
              <a:gd name="connsiteY131" fmla="*/ 1256731 h 2437244"/>
              <a:gd name="connsiteX132" fmla="*/ 2137537 w 2437257"/>
              <a:gd name="connsiteY132" fmla="*/ 1108141 h 2437244"/>
              <a:gd name="connsiteX133" fmla="*/ 2265807 w 2437257"/>
              <a:gd name="connsiteY133" fmla="*/ 1057341 h 2437244"/>
              <a:gd name="connsiteX134" fmla="*/ 2391537 w 2437257"/>
              <a:gd name="connsiteY134" fmla="*/ 945581 h 2437244"/>
              <a:gd name="connsiteX135" fmla="*/ 2418207 w 2437257"/>
              <a:gd name="connsiteY135" fmla="*/ 913831 h 2437244"/>
              <a:gd name="connsiteX136" fmla="*/ 2437257 w 2437257"/>
              <a:gd name="connsiteY136" fmla="*/ 794451 h 2437244"/>
              <a:gd name="connsiteX137" fmla="*/ 2437257 w 2437257"/>
              <a:gd name="connsiteY137" fmla="*/ 673801 h 2437244"/>
              <a:gd name="connsiteX138" fmla="*/ 2383917 w 2437257"/>
              <a:gd name="connsiteY138" fmla="*/ 667451 h 2437244"/>
              <a:gd name="connsiteX139" fmla="*/ 1841627 w 2437257"/>
              <a:gd name="connsiteY139" fmla="*/ 659831 h 2437244"/>
              <a:gd name="connsiteX140" fmla="*/ 1840357 w 2437257"/>
              <a:gd name="connsiteY140" fmla="*/ 729681 h 2437244"/>
              <a:gd name="connsiteX141" fmla="*/ 2107057 w 2437257"/>
              <a:gd name="connsiteY141" fmla="*/ 746191 h 2437244"/>
              <a:gd name="connsiteX142" fmla="*/ 2348357 w 2437257"/>
              <a:gd name="connsiteY142" fmla="*/ 738571 h 2437244"/>
              <a:gd name="connsiteX143" fmla="*/ 2348357 w 2437257"/>
              <a:gd name="connsiteY143" fmla="*/ 804611 h 2437244"/>
              <a:gd name="connsiteX144" fmla="*/ 2278507 w 2437257"/>
              <a:gd name="connsiteY144" fmla="*/ 954471 h 2437244"/>
              <a:gd name="connsiteX145" fmla="*/ 2234057 w 2437257"/>
              <a:gd name="connsiteY145" fmla="*/ 977331 h 2437244"/>
              <a:gd name="connsiteX146" fmla="*/ 2190877 w 2437257"/>
              <a:gd name="connsiteY146" fmla="*/ 996381 h 2437244"/>
              <a:gd name="connsiteX147" fmla="*/ 2068957 w 2437257"/>
              <a:gd name="connsiteY147" fmla="*/ 977331 h 2437244"/>
              <a:gd name="connsiteX148" fmla="*/ 1953387 w 2437257"/>
              <a:gd name="connsiteY148" fmla="*/ 982411 h 2437244"/>
              <a:gd name="connsiteX149" fmla="*/ 1793367 w 2437257"/>
              <a:gd name="connsiteY149" fmla="*/ 974791 h 2437244"/>
              <a:gd name="connsiteX150" fmla="*/ 1684147 w 2437257"/>
              <a:gd name="connsiteY150" fmla="*/ 807151 h 2437244"/>
              <a:gd name="connsiteX151" fmla="*/ 1726057 w 2437257"/>
              <a:gd name="connsiteY151" fmla="*/ 742381 h 2437244"/>
              <a:gd name="connsiteX152" fmla="*/ 1689227 w 2437257"/>
              <a:gd name="connsiteY152" fmla="*/ 647131 h 2437244"/>
              <a:gd name="connsiteX153" fmla="*/ 1599057 w 2437257"/>
              <a:gd name="connsiteY153" fmla="*/ 766511 h 2437244"/>
              <a:gd name="connsiteX154" fmla="*/ 1680337 w 2437257"/>
              <a:gd name="connsiteY154" fmla="*/ 1007811 h 2437244"/>
              <a:gd name="connsiteX155" fmla="*/ 1811147 w 2437257"/>
              <a:gd name="connsiteY155" fmla="*/ 1073851 h 2437244"/>
              <a:gd name="connsiteX156" fmla="*/ 1891157 w 2437257"/>
              <a:gd name="connsiteY156" fmla="*/ 1117031 h 2437244"/>
              <a:gd name="connsiteX157" fmla="*/ 1779397 w 2437257"/>
              <a:gd name="connsiteY157" fmla="*/ 1244031 h 2437244"/>
              <a:gd name="connsiteX158" fmla="*/ 1700657 w 2437257"/>
              <a:gd name="connsiteY158" fmla="*/ 1348171 h 2437244"/>
              <a:gd name="connsiteX159" fmla="*/ 1719707 w 2437257"/>
              <a:gd name="connsiteY159" fmla="*/ 1383731 h 2437244"/>
              <a:gd name="connsiteX160" fmla="*/ 1738757 w 2437257"/>
              <a:gd name="connsiteY160" fmla="*/ 1452311 h 2437244"/>
              <a:gd name="connsiteX161" fmla="*/ 1804797 w 2437257"/>
              <a:gd name="connsiteY161" fmla="*/ 1663131 h 2437244"/>
              <a:gd name="connsiteX162" fmla="*/ 1954657 w 2437257"/>
              <a:gd name="connsiteY162" fmla="*/ 1750761 h 2437244"/>
              <a:gd name="connsiteX163" fmla="*/ 1994980 w 2437257"/>
              <a:gd name="connsiteY163" fmla="*/ 1757270 h 2437244"/>
              <a:gd name="connsiteX164" fmla="*/ 391160 w 2437257"/>
              <a:gd name="connsiteY164" fmla="*/ 1763458 h 2437244"/>
              <a:gd name="connsiteX165" fmla="*/ 548640 w 2437257"/>
              <a:gd name="connsiteY165" fmla="*/ 1713928 h 2437244"/>
              <a:gd name="connsiteX166" fmla="*/ 673100 w 2437257"/>
              <a:gd name="connsiteY166" fmla="*/ 1466278 h 2437244"/>
              <a:gd name="connsiteX167" fmla="*/ 692150 w 2437257"/>
              <a:gd name="connsiteY167" fmla="*/ 1396428 h 2437244"/>
              <a:gd name="connsiteX168" fmla="*/ 632460 w 2437257"/>
              <a:gd name="connsiteY168" fmla="*/ 1245298 h 2437244"/>
              <a:gd name="connsiteX169" fmla="*/ 596900 w 2437257"/>
              <a:gd name="connsiteY169" fmla="*/ 1214818 h 2437244"/>
              <a:gd name="connsiteX170" fmla="*/ 558800 w 2437257"/>
              <a:gd name="connsiteY170" fmla="*/ 1161478 h 2437244"/>
              <a:gd name="connsiteX171" fmla="*/ 520700 w 2437257"/>
              <a:gd name="connsiteY171" fmla="*/ 1111948 h 2437244"/>
              <a:gd name="connsiteX172" fmla="*/ 600710 w 2437257"/>
              <a:gd name="connsiteY172" fmla="*/ 1073848 h 2437244"/>
              <a:gd name="connsiteX173" fmla="*/ 731520 w 2437257"/>
              <a:gd name="connsiteY173" fmla="*/ 1007808 h 2437244"/>
              <a:gd name="connsiteX174" fmla="*/ 812800 w 2437257"/>
              <a:gd name="connsiteY174" fmla="*/ 772858 h 2437244"/>
              <a:gd name="connsiteX175" fmla="*/ 528320 w 2437257"/>
              <a:gd name="connsiteY175" fmla="*/ 648398 h 2437244"/>
              <a:gd name="connsiteX176" fmla="*/ 222250 w 2437257"/>
              <a:gd name="connsiteY176" fmla="*/ 704278 h 2437244"/>
              <a:gd name="connsiteX177" fmla="*/ 222250 w 2437257"/>
              <a:gd name="connsiteY177" fmla="*/ 742378 h 2437244"/>
              <a:gd name="connsiteX178" fmla="*/ 463550 w 2437257"/>
              <a:gd name="connsiteY178" fmla="*/ 742378 h 2437244"/>
              <a:gd name="connsiteX179" fmla="*/ 721360 w 2437257"/>
              <a:gd name="connsiteY179" fmla="*/ 753808 h 2437244"/>
              <a:gd name="connsiteX180" fmla="*/ 717550 w 2437257"/>
              <a:gd name="connsiteY180" fmla="*/ 871918 h 2437244"/>
              <a:gd name="connsiteX181" fmla="*/ 600710 w 2437257"/>
              <a:gd name="connsiteY181" fmla="*/ 984948 h 2437244"/>
              <a:gd name="connsiteX182" fmla="*/ 504190 w 2437257"/>
              <a:gd name="connsiteY182" fmla="*/ 1033208 h 2437244"/>
              <a:gd name="connsiteX183" fmla="*/ 463550 w 2437257"/>
              <a:gd name="connsiteY183" fmla="*/ 986218 h 2437244"/>
              <a:gd name="connsiteX184" fmla="*/ 346710 w 2437257"/>
              <a:gd name="connsiteY184" fmla="*/ 977328 h 2437244"/>
              <a:gd name="connsiteX185" fmla="*/ 220980 w 2437257"/>
              <a:gd name="connsiteY185" fmla="*/ 996378 h 2437244"/>
              <a:gd name="connsiteX186" fmla="*/ 176530 w 2437257"/>
              <a:gd name="connsiteY186" fmla="*/ 977328 h 2437244"/>
              <a:gd name="connsiteX187" fmla="*/ 68580 w 2437257"/>
              <a:gd name="connsiteY187" fmla="*/ 869378 h 2437244"/>
              <a:gd name="connsiteX188" fmla="*/ 66040 w 2437257"/>
              <a:gd name="connsiteY188" fmla="*/ 791908 h 2437244"/>
              <a:gd name="connsiteX189" fmla="*/ 106680 w 2437257"/>
              <a:gd name="connsiteY189" fmla="*/ 736028 h 2437244"/>
              <a:gd name="connsiteX190" fmla="*/ 146050 w 2437257"/>
              <a:gd name="connsiteY190" fmla="*/ 667448 h 2437244"/>
              <a:gd name="connsiteX191" fmla="*/ 31750 w 2437257"/>
              <a:gd name="connsiteY191" fmla="*/ 662368 h 2437244"/>
              <a:gd name="connsiteX192" fmla="*/ 0 w 2437257"/>
              <a:gd name="connsiteY192" fmla="*/ 786828 h 2437244"/>
              <a:gd name="connsiteX193" fmla="*/ 19050 w 2437257"/>
              <a:gd name="connsiteY193" fmla="*/ 943038 h 2437244"/>
              <a:gd name="connsiteX194" fmla="*/ 245110 w 2437257"/>
              <a:gd name="connsiteY194" fmla="*/ 1087818 h 2437244"/>
              <a:gd name="connsiteX195" fmla="*/ 284480 w 2437257"/>
              <a:gd name="connsiteY195" fmla="*/ 1103058 h 2437244"/>
              <a:gd name="connsiteX196" fmla="*/ 246380 w 2437257"/>
              <a:gd name="connsiteY196" fmla="*/ 1160208 h 2437244"/>
              <a:gd name="connsiteX197" fmla="*/ 203200 w 2437257"/>
              <a:gd name="connsiteY197" fmla="*/ 1216088 h 2437244"/>
              <a:gd name="connsiteX198" fmla="*/ 153670 w 2437257"/>
              <a:gd name="connsiteY198" fmla="*/ 1255458 h 2437244"/>
              <a:gd name="connsiteX199" fmla="*/ 115570 w 2437257"/>
              <a:gd name="connsiteY199" fmla="*/ 1400238 h 2437244"/>
              <a:gd name="connsiteX200" fmla="*/ 139700 w 2437257"/>
              <a:gd name="connsiteY200" fmla="*/ 1522158 h 2437244"/>
              <a:gd name="connsiteX201" fmla="*/ 158750 w 2437257"/>
              <a:gd name="connsiteY201" fmla="*/ 1612328 h 2437244"/>
              <a:gd name="connsiteX202" fmla="*/ 177800 w 2437257"/>
              <a:gd name="connsiteY202" fmla="*/ 1638998 h 2437244"/>
              <a:gd name="connsiteX203" fmla="*/ 336550 w 2437257"/>
              <a:gd name="connsiteY203" fmla="*/ 1748218 h 2437244"/>
              <a:gd name="connsiteX204" fmla="*/ 391160 w 2437257"/>
              <a:gd name="connsiteY204" fmla="*/ 1763458 h 2437244"/>
              <a:gd name="connsiteX205" fmla="*/ 1205933 w 2437257"/>
              <a:gd name="connsiteY205" fmla="*/ 1776844 h 2437244"/>
              <a:gd name="connsiteX206" fmla="*/ 1170373 w 2437257"/>
              <a:gd name="connsiteY206" fmla="*/ 1748904 h 2437244"/>
              <a:gd name="connsiteX207" fmla="*/ 1205933 w 2437257"/>
              <a:gd name="connsiteY207" fmla="*/ 1719694 h 2437244"/>
              <a:gd name="connsiteX208" fmla="*/ 1241493 w 2437257"/>
              <a:gd name="connsiteY208" fmla="*/ 1748904 h 2437244"/>
              <a:gd name="connsiteX209" fmla="*/ 1205933 w 2437257"/>
              <a:gd name="connsiteY209" fmla="*/ 1776844 h 2437244"/>
              <a:gd name="connsiteX210" fmla="*/ 1266258 w 2437257"/>
              <a:gd name="connsiteY210" fmla="*/ 2141810 h 2437244"/>
              <a:gd name="connsiteX211" fmla="*/ 1205933 w 2437257"/>
              <a:gd name="connsiteY211" fmla="*/ 2113394 h 2437244"/>
              <a:gd name="connsiteX212" fmla="*/ 1120843 w 2437257"/>
              <a:gd name="connsiteY212" fmla="*/ 2081644 h 2437244"/>
              <a:gd name="connsiteX213" fmla="*/ 1064963 w 2437257"/>
              <a:gd name="connsiteY213" fmla="*/ 2052434 h 2437244"/>
              <a:gd name="connsiteX214" fmla="*/ 1105603 w 2437257"/>
              <a:gd name="connsiteY214" fmla="*/ 1886064 h 2437244"/>
              <a:gd name="connsiteX215" fmla="*/ 1204663 w 2437257"/>
              <a:gd name="connsiteY215" fmla="*/ 1853044 h 2437244"/>
              <a:gd name="connsiteX216" fmla="*/ 1339283 w 2437257"/>
              <a:gd name="connsiteY216" fmla="*/ 1945754 h 2437244"/>
              <a:gd name="connsiteX217" fmla="*/ 1318963 w 2437257"/>
              <a:gd name="connsiteY217" fmla="*/ 2104504 h 2437244"/>
              <a:gd name="connsiteX218" fmla="*/ 1266258 w 2437257"/>
              <a:gd name="connsiteY218" fmla="*/ 2141810 h 2437244"/>
              <a:gd name="connsiteX219" fmla="*/ 1201965 w 2437257"/>
              <a:gd name="connsiteY219" fmla="*/ 2347550 h 2437244"/>
              <a:gd name="connsiteX220" fmla="*/ 1106873 w 2437257"/>
              <a:gd name="connsiteY220" fmla="*/ 2319134 h 2437244"/>
              <a:gd name="connsiteX221" fmla="*/ 1015433 w 2437257"/>
              <a:gd name="connsiteY221" fmla="*/ 2175624 h 2437244"/>
              <a:gd name="connsiteX222" fmla="*/ 1076393 w 2437257"/>
              <a:gd name="connsiteY222" fmla="*/ 2150224 h 2437244"/>
              <a:gd name="connsiteX223" fmla="*/ 1200853 w 2437257"/>
              <a:gd name="connsiteY223" fmla="*/ 2203564 h 2437244"/>
              <a:gd name="connsiteX224" fmla="*/ 1316423 w 2437257"/>
              <a:gd name="connsiteY224" fmla="*/ 2225154 h 2437244"/>
              <a:gd name="connsiteX225" fmla="*/ 1385003 w 2437257"/>
              <a:gd name="connsiteY225" fmla="*/ 2152764 h 2437244"/>
              <a:gd name="connsiteX226" fmla="*/ 1299913 w 2437257"/>
              <a:gd name="connsiteY226" fmla="*/ 2321674 h 2437244"/>
              <a:gd name="connsiteX227" fmla="*/ 1201965 w 2437257"/>
              <a:gd name="connsiteY227" fmla="*/ 2347550 h 2437244"/>
              <a:gd name="connsiteX228" fmla="*/ 1577082 w 2437257"/>
              <a:gd name="connsiteY228" fmla="*/ 2368961 h 2437244"/>
              <a:gd name="connsiteX229" fmla="*/ 1675348 w 2437257"/>
              <a:gd name="connsiteY229" fmla="*/ 2332925 h 2437244"/>
              <a:gd name="connsiteX230" fmla="*/ 2157948 w 2437257"/>
              <a:gd name="connsiteY230" fmla="*/ 1967165 h 2437244"/>
              <a:gd name="connsiteX231" fmla="*/ 2225258 w 2437257"/>
              <a:gd name="connsiteY231" fmla="*/ 1887155 h 2437244"/>
              <a:gd name="connsiteX232" fmla="*/ 2210018 w 2437257"/>
              <a:gd name="connsiteY232" fmla="*/ 1804605 h 2437244"/>
              <a:gd name="connsiteX233" fmla="*/ 2130008 w 2437257"/>
              <a:gd name="connsiteY233" fmla="*/ 1855405 h 2437244"/>
              <a:gd name="connsiteX234" fmla="*/ 2081748 w 2437257"/>
              <a:gd name="connsiteY234" fmla="*/ 1921445 h 2437244"/>
              <a:gd name="connsiteX235" fmla="*/ 1996658 w 2437257"/>
              <a:gd name="connsiteY235" fmla="*/ 2014155 h 2437244"/>
              <a:gd name="connsiteX236" fmla="*/ 1719798 w 2437257"/>
              <a:gd name="connsiteY236" fmla="*/ 2213545 h 2437244"/>
              <a:gd name="connsiteX237" fmla="*/ 1634708 w 2437257"/>
              <a:gd name="connsiteY237" fmla="*/ 2255455 h 2437244"/>
              <a:gd name="connsiteX238" fmla="*/ 1582638 w 2437257"/>
              <a:gd name="connsiteY238" fmla="*/ 2271965 h 2437244"/>
              <a:gd name="connsiteX239" fmla="*/ 1536918 w 2437257"/>
              <a:gd name="connsiteY239" fmla="*/ 2350705 h 2437244"/>
              <a:gd name="connsiteX240" fmla="*/ 1577082 w 2437257"/>
              <a:gd name="connsiteY240" fmla="*/ 2368961 h 2437244"/>
              <a:gd name="connsiteX241" fmla="*/ 838431 w 2437257"/>
              <a:gd name="connsiteY241" fmla="*/ 2376577 h 2437244"/>
              <a:gd name="connsiteX242" fmla="*/ 869863 w 2437257"/>
              <a:gd name="connsiteY242" fmla="*/ 2359591 h 2437244"/>
              <a:gd name="connsiteX243" fmla="*/ 780963 w 2437257"/>
              <a:gd name="connsiteY243" fmla="*/ 2255451 h 2437244"/>
              <a:gd name="connsiteX244" fmla="*/ 653963 w 2437257"/>
              <a:gd name="connsiteY244" fmla="*/ 2195761 h 2437244"/>
              <a:gd name="connsiteX245" fmla="*/ 590463 w 2437257"/>
              <a:gd name="connsiteY245" fmla="*/ 2158931 h 2437244"/>
              <a:gd name="connsiteX246" fmla="*/ 332653 w 2437257"/>
              <a:gd name="connsiteY246" fmla="*/ 1929061 h 2437244"/>
              <a:gd name="connsiteX247" fmla="*/ 199303 w 2437257"/>
              <a:gd name="connsiteY247" fmla="*/ 1804601 h 2437244"/>
              <a:gd name="connsiteX248" fmla="*/ 224703 w 2437257"/>
              <a:gd name="connsiteY248" fmla="*/ 1936681 h 2437244"/>
              <a:gd name="connsiteX249" fmla="*/ 502833 w 2437257"/>
              <a:gd name="connsiteY249" fmla="*/ 2204651 h 2437244"/>
              <a:gd name="connsiteX250" fmla="*/ 685713 w 2437257"/>
              <a:gd name="connsiteY250" fmla="*/ 2310061 h 2437244"/>
              <a:gd name="connsiteX251" fmla="*/ 770803 w 2437257"/>
              <a:gd name="connsiteY251" fmla="*/ 2346891 h 2437244"/>
              <a:gd name="connsiteX252" fmla="*/ 838431 w 2437257"/>
              <a:gd name="connsiteY252" fmla="*/ 2376577 h 2437244"/>
              <a:gd name="connsiteX253" fmla="*/ 1207203 w 2437257"/>
              <a:gd name="connsiteY253" fmla="*/ 2437244 h 2437244"/>
              <a:gd name="connsiteX254" fmla="*/ 1288483 w 2437257"/>
              <a:gd name="connsiteY254" fmla="*/ 2424544 h 2437244"/>
              <a:gd name="connsiteX255" fmla="*/ 1322773 w 2437257"/>
              <a:gd name="connsiteY255" fmla="*/ 2394064 h 2437244"/>
              <a:gd name="connsiteX256" fmla="*/ 1472633 w 2437257"/>
              <a:gd name="connsiteY256" fmla="*/ 2159114 h 2437244"/>
              <a:gd name="connsiteX257" fmla="*/ 1492953 w 2437257"/>
              <a:gd name="connsiteY257" fmla="*/ 2076564 h 2437244"/>
              <a:gd name="connsiteX258" fmla="*/ 1508193 w 2437257"/>
              <a:gd name="connsiteY258" fmla="*/ 2015604 h 2437244"/>
              <a:gd name="connsiteX259" fmla="*/ 1451043 w 2437257"/>
              <a:gd name="connsiteY259" fmla="*/ 1925434 h 2437244"/>
              <a:gd name="connsiteX260" fmla="*/ 1396433 w 2437257"/>
              <a:gd name="connsiteY260" fmla="*/ 1877174 h 2437244"/>
              <a:gd name="connsiteX261" fmla="*/ 1355793 w 2437257"/>
              <a:gd name="connsiteY261" fmla="*/ 1828914 h 2437244"/>
              <a:gd name="connsiteX262" fmla="*/ 1325313 w 2437257"/>
              <a:gd name="connsiteY262" fmla="*/ 1779384 h 2437244"/>
              <a:gd name="connsiteX263" fmla="*/ 1395163 w 2437257"/>
              <a:gd name="connsiteY263" fmla="*/ 1746364 h 2437244"/>
              <a:gd name="connsiteX264" fmla="*/ 1625033 w 2437257"/>
              <a:gd name="connsiteY264" fmla="*/ 1440294 h 2437244"/>
              <a:gd name="connsiteX265" fmla="*/ 1299913 w 2437257"/>
              <a:gd name="connsiteY265" fmla="*/ 1322184 h 2437244"/>
              <a:gd name="connsiteX266" fmla="*/ 1021783 w 2437257"/>
              <a:gd name="connsiteY266" fmla="*/ 1325994 h 2437244"/>
              <a:gd name="connsiteX267" fmla="*/ 1021783 w 2437257"/>
              <a:gd name="connsiteY267" fmla="*/ 1364094 h 2437244"/>
              <a:gd name="connsiteX268" fmla="*/ 1021783 w 2437257"/>
              <a:gd name="connsiteY268" fmla="*/ 1402194 h 2437244"/>
              <a:gd name="connsiteX269" fmla="*/ 1263083 w 2437257"/>
              <a:gd name="connsiteY269" fmla="*/ 1404734 h 2437244"/>
              <a:gd name="connsiteX270" fmla="*/ 1520893 w 2437257"/>
              <a:gd name="connsiteY270" fmla="*/ 1407274 h 2437244"/>
              <a:gd name="connsiteX271" fmla="*/ 1517083 w 2437257"/>
              <a:gd name="connsiteY271" fmla="*/ 1564754 h 2437244"/>
              <a:gd name="connsiteX272" fmla="*/ 1401513 w 2437257"/>
              <a:gd name="connsiteY272" fmla="*/ 1657464 h 2437244"/>
              <a:gd name="connsiteX273" fmla="*/ 1304993 w 2437257"/>
              <a:gd name="connsiteY273" fmla="*/ 1704454 h 2437244"/>
              <a:gd name="connsiteX274" fmla="*/ 1265623 w 2437257"/>
              <a:gd name="connsiteY274" fmla="*/ 1657464 h 2437244"/>
              <a:gd name="connsiteX275" fmla="*/ 1203393 w 2437257"/>
              <a:gd name="connsiteY275" fmla="*/ 1611744 h 2437244"/>
              <a:gd name="connsiteX276" fmla="*/ 1143703 w 2437257"/>
              <a:gd name="connsiteY276" fmla="*/ 1658734 h 2437244"/>
              <a:gd name="connsiteX277" fmla="*/ 1105603 w 2437257"/>
              <a:gd name="connsiteY277" fmla="*/ 1705724 h 2437244"/>
              <a:gd name="connsiteX278" fmla="*/ 1010353 w 2437257"/>
              <a:gd name="connsiteY278" fmla="*/ 1658734 h 2437244"/>
              <a:gd name="connsiteX279" fmla="*/ 869383 w 2437257"/>
              <a:gd name="connsiteY279" fmla="*/ 1501254 h 2437244"/>
              <a:gd name="connsiteX280" fmla="*/ 906213 w 2437257"/>
              <a:gd name="connsiteY280" fmla="*/ 1408544 h 2437244"/>
              <a:gd name="connsiteX281" fmla="*/ 957013 w 2437257"/>
              <a:gd name="connsiteY281" fmla="*/ 1392034 h 2437244"/>
              <a:gd name="connsiteX282" fmla="*/ 965903 w 2437257"/>
              <a:gd name="connsiteY282" fmla="*/ 1347584 h 2437244"/>
              <a:gd name="connsiteX283" fmla="*/ 882083 w 2437257"/>
              <a:gd name="connsiteY283" fmla="*/ 1319644 h 2437244"/>
              <a:gd name="connsiteX284" fmla="*/ 786833 w 2437257"/>
              <a:gd name="connsiteY284" fmla="*/ 1449184 h 2437244"/>
              <a:gd name="connsiteX285" fmla="*/ 896053 w 2437257"/>
              <a:gd name="connsiteY285" fmla="*/ 1694294 h 2437244"/>
              <a:gd name="connsiteX286" fmla="*/ 983683 w 2437257"/>
              <a:gd name="connsiteY286" fmla="*/ 1738744 h 2437244"/>
              <a:gd name="connsiteX287" fmla="*/ 1091633 w 2437257"/>
              <a:gd name="connsiteY287" fmla="*/ 1787004 h 2437244"/>
              <a:gd name="connsiteX288" fmla="*/ 948123 w 2437257"/>
              <a:gd name="connsiteY288" fmla="*/ 1933054 h 2437244"/>
              <a:gd name="connsiteX289" fmla="*/ 901133 w 2437257"/>
              <a:gd name="connsiteY289" fmla="*/ 2019414 h 2437244"/>
              <a:gd name="connsiteX290" fmla="*/ 920183 w 2437257"/>
              <a:gd name="connsiteY290" fmla="*/ 2076564 h 2437244"/>
              <a:gd name="connsiteX291" fmla="*/ 939233 w 2437257"/>
              <a:gd name="connsiteY291" fmla="*/ 2159114 h 2437244"/>
              <a:gd name="connsiteX292" fmla="*/ 969713 w 2437257"/>
              <a:gd name="connsiteY292" fmla="*/ 2282304 h 2437244"/>
              <a:gd name="connsiteX293" fmla="*/ 1089093 w 2437257"/>
              <a:gd name="connsiteY293" fmla="*/ 2392794 h 2437244"/>
              <a:gd name="connsiteX294" fmla="*/ 1117033 w 2437257"/>
              <a:gd name="connsiteY294" fmla="*/ 2419464 h 2437244"/>
              <a:gd name="connsiteX295" fmla="*/ 1207203 w 2437257"/>
              <a:gd name="connsiteY295" fmla="*/ 2437244 h 243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</a:cxnLst>
            <a:rect l="l" t="t" r="r" b="b"/>
            <a:pathLst>
              <a:path w="2437257" h="2437244">
                <a:moveTo>
                  <a:pt x="1205933" y="444500"/>
                </a:moveTo>
                <a:cubicBezTo>
                  <a:pt x="1170373" y="444500"/>
                  <a:pt x="1166563" y="440690"/>
                  <a:pt x="1170373" y="410210"/>
                </a:cubicBezTo>
                <a:cubicBezTo>
                  <a:pt x="1172913" y="382270"/>
                  <a:pt x="1180533" y="374650"/>
                  <a:pt x="1205933" y="374650"/>
                </a:cubicBezTo>
                <a:cubicBezTo>
                  <a:pt x="1231333" y="374650"/>
                  <a:pt x="1238953" y="382270"/>
                  <a:pt x="1241493" y="410210"/>
                </a:cubicBezTo>
                <a:cubicBezTo>
                  <a:pt x="1245303" y="440690"/>
                  <a:pt x="1241493" y="444500"/>
                  <a:pt x="1205933" y="444500"/>
                </a:cubicBezTo>
                <a:close/>
                <a:moveTo>
                  <a:pt x="2199816" y="597070"/>
                </a:moveTo>
                <a:cubicBezTo>
                  <a:pt x="2229026" y="597070"/>
                  <a:pt x="2234106" y="591990"/>
                  <a:pt x="2234106" y="558970"/>
                </a:cubicBezTo>
                <a:cubicBezTo>
                  <a:pt x="2234106" y="538650"/>
                  <a:pt x="2229026" y="520870"/>
                  <a:pt x="2223946" y="520870"/>
                </a:cubicBezTo>
                <a:cubicBezTo>
                  <a:pt x="2217596" y="520870"/>
                  <a:pt x="2193466" y="494200"/>
                  <a:pt x="2170606" y="461180"/>
                </a:cubicBezTo>
                <a:cubicBezTo>
                  <a:pt x="2112186" y="381170"/>
                  <a:pt x="2039796" y="307510"/>
                  <a:pt x="1948356" y="240200"/>
                </a:cubicBezTo>
                <a:cubicBezTo>
                  <a:pt x="1834056" y="155110"/>
                  <a:pt x="1742616" y="101769"/>
                  <a:pt x="1707056" y="101769"/>
                </a:cubicBezTo>
                <a:cubicBezTo>
                  <a:pt x="1639746" y="101769"/>
                  <a:pt x="1652446" y="161460"/>
                  <a:pt x="1729916" y="202100"/>
                </a:cubicBezTo>
                <a:cubicBezTo>
                  <a:pt x="1891206" y="285920"/>
                  <a:pt x="2041066" y="415460"/>
                  <a:pt x="2132506" y="550080"/>
                </a:cubicBezTo>
                <a:cubicBezTo>
                  <a:pt x="2156636" y="584370"/>
                  <a:pt x="2173146" y="597070"/>
                  <a:pt x="2199816" y="597070"/>
                </a:cubicBezTo>
                <a:close/>
                <a:moveTo>
                  <a:pt x="215882" y="608299"/>
                </a:moveTo>
                <a:cubicBezTo>
                  <a:pt x="222371" y="606910"/>
                  <a:pt x="228879" y="604053"/>
                  <a:pt x="234912" y="599608"/>
                </a:cubicBezTo>
                <a:cubicBezTo>
                  <a:pt x="242532" y="594528"/>
                  <a:pt x="267932" y="565318"/>
                  <a:pt x="290792" y="533568"/>
                </a:cubicBezTo>
                <a:cubicBezTo>
                  <a:pt x="384772" y="410378"/>
                  <a:pt x="558762" y="255438"/>
                  <a:pt x="648932" y="217338"/>
                </a:cubicBezTo>
                <a:cubicBezTo>
                  <a:pt x="745452" y="175428"/>
                  <a:pt x="775932" y="129708"/>
                  <a:pt x="723862" y="101768"/>
                </a:cubicBezTo>
                <a:cubicBezTo>
                  <a:pt x="702272" y="90338"/>
                  <a:pt x="684492" y="96688"/>
                  <a:pt x="620992" y="133518"/>
                </a:cubicBezTo>
                <a:cubicBezTo>
                  <a:pt x="579082" y="157648"/>
                  <a:pt x="539712" y="177968"/>
                  <a:pt x="532092" y="177968"/>
                </a:cubicBezTo>
                <a:cubicBezTo>
                  <a:pt x="525742" y="177968"/>
                  <a:pt x="520662" y="181778"/>
                  <a:pt x="520662" y="188128"/>
                </a:cubicBezTo>
                <a:cubicBezTo>
                  <a:pt x="520662" y="193208"/>
                  <a:pt x="486372" y="222418"/>
                  <a:pt x="445732" y="252898"/>
                </a:cubicBezTo>
                <a:cubicBezTo>
                  <a:pt x="369532" y="307508"/>
                  <a:pt x="284442" y="391328"/>
                  <a:pt x="232372" y="462448"/>
                </a:cubicBezTo>
                <a:cubicBezTo>
                  <a:pt x="217132" y="484038"/>
                  <a:pt x="194272" y="514518"/>
                  <a:pt x="184112" y="529758"/>
                </a:cubicBezTo>
                <a:cubicBezTo>
                  <a:pt x="171412" y="546268"/>
                  <a:pt x="166332" y="567858"/>
                  <a:pt x="171412" y="584368"/>
                </a:cubicBezTo>
                <a:cubicBezTo>
                  <a:pt x="177127" y="603418"/>
                  <a:pt x="196415" y="612467"/>
                  <a:pt x="215882" y="608299"/>
                </a:cubicBezTo>
                <a:close/>
                <a:moveTo>
                  <a:pt x="1266734" y="797877"/>
                </a:moveTo>
                <a:cubicBezTo>
                  <a:pt x="1251971" y="799147"/>
                  <a:pt x="1237048" y="791210"/>
                  <a:pt x="1212283" y="774700"/>
                </a:cubicBezTo>
                <a:cubicBezTo>
                  <a:pt x="1191963" y="760730"/>
                  <a:pt x="1158943" y="749300"/>
                  <a:pt x="1139893" y="749300"/>
                </a:cubicBezTo>
                <a:cubicBezTo>
                  <a:pt x="1084013" y="749300"/>
                  <a:pt x="1050993" y="707390"/>
                  <a:pt x="1061153" y="650240"/>
                </a:cubicBezTo>
                <a:cubicBezTo>
                  <a:pt x="1080203" y="537210"/>
                  <a:pt x="1148783" y="488950"/>
                  <a:pt x="1252923" y="515620"/>
                </a:cubicBezTo>
                <a:cubicBezTo>
                  <a:pt x="1310073" y="529590"/>
                  <a:pt x="1343093" y="580390"/>
                  <a:pt x="1354523" y="669290"/>
                </a:cubicBezTo>
                <a:cubicBezTo>
                  <a:pt x="1360873" y="727710"/>
                  <a:pt x="1358333" y="734060"/>
                  <a:pt x="1320233" y="765810"/>
                </a:cubicBezTo>
                <a:cubicBezTo>
                  <a:pt x="1296103" y="786130"/>
                  <a:pt x="1281498" y="796607"/>
                  <a:pt x="1266734" y="797877"/>
                </a:cubicBezTo>
                <a:close/>
                <a:moveTo>
                  <a:pt x="1204505" y="1001554"/>
                </a:moveTo>
                <a:cubicBezTo>
                  <a:pt x="1170691" y="1001077"/>
                  <a:pt x="1136718" y="994410"/>
                  <a:pt x="1113223" y="981710"/>
                </a:cubicBezTo>
                <a:cubicBezTo>
                  <a:pt x="1050993" y="948690"/>
                  <a:pt x="991303" y="829310"/>
                  <a:pt x="1021783" y="797560"/>
                </a:cubicBezTo>
                <a:cubicBezTo>
                  <a:pt x="1033213" y="786130"/>
                  <a:pt x="1172913" y="839470"/>
                  <a:pt x="1214823" y="871220"/>
                </a:cubicBezTo>
                <a:cubicBezTo>
                  <a:pt x="1270703" y="913130"/>
                  <a:pt x="1299913" y="910590"/>
                  <a:pt x="1332933" y="857250"/>
                </a:cubicBezTo>
                <a:cubicBezTo>
                  <a:pt x="1365953" y="803910"/>
                  <a:pt x="1396433" y="798830"/>
                  <a:pt x="1396433" y="847090"/>
                </a:cubicBezTo>
                <a:cubicBezTo>
                  <a:pt x="1396433" y="887730"/>
                  <a:pt x="1344363" y="958850"/>
                  <a:pt x="1294833" y="984250"/>
                </a:cubicBezTo>
                <a:cubicBezTo>
                  <a:pt x="1271973" y="996315"/>
                  <a:pt x="1238318" y="1002030"/>
                  <a:pt x="1204505" y="1001554"/>
                </a:cubicBezTo>
                <a:close/>
                <a:moveTo>
                  <a:pt x="1202282" y="1091644"/>
                </a:moveTo>
                <a:cubicBezTo>
                  <a:pt x="1302056" y="1090930"/>
                  <a:pt x="1401831" y="1030922"/>
                  <a:pt x="1452313" y="930910"/>
                </a:cubicBezTo>
                <a:cubicBezTo>
                  <a:pt x="1463743" y="908050"/>
                  <a:pt x="1472633" y="859790"/>
                  <a:pt x="1472633" y="821690"/>
                </a:cubicBezTo>
                <a:cubicBezTo>
                  <a:pt x="1472633" y="775970"/>
                  <a:pt x="1478983" y="746760"/>
                  <a:pt x="1491683" y="736600"/>
                </a:cubicBezTo>
                <a:cubicBezTo>
                  <a:pt x="1519623" y="713740"/>
                  <a:pt x="1515813" y="638810"/>
                  <a:pt x="1485333" y="612140"/>
                </a:cubicBezTo>
                <a:cubicBezTo>
                  <a:pt x="1471363" y="600710"/>
                  <a:pt x="1426913" y="560070"/>
                  <a:pt x="1387543" y="521970"/>
                </a:cubicBezTo>
                <a:lnTo>
                  <a:pt x="1316423" y="453390"/>
                </a:lnTo>
                <a:lnTo>
                  <a:pt x="1345633" y="429260"/>
                </a:lnTo>
                <a:cubicBezTo>
                  <a:pt x="1360873" y="416560"/>
                  <a:pt x="1385003" y="406400"/>
                  <a:pt x="1398973" y="406400"/>
                </a:cubicBezTo>
                <a:cubicBezTo>
                  <a:pt x="1433263" y="406400"/>
                  <a:pt x="1510733" y="364490"/>
                  <a:pt x="1552643" y="323850"/>
                </a:cubicBezTo>
                <a:cubicBezTo>
                  <a:pt x="1593283" y="283210"/>
                  <a:pt x="1625033" y="185420"/>
                  <a:pt x="1625033" y="101600"/>
                </a:cubicBezTo>
                <a:cubicBezTo>
                  <a:pt x="1625033" y="-3810"/>
                  <a:pt x="1632653" y="-1270"/>
                  <a:pt x="1307533" y="2540"/>
                </a:cubicBezTo>
                <a:cubicBezTo>
                  <a:pt x="1031943" y="6350"/>
                  <a:pt x="1021783" y="7620"/>
                  <a:pt x="1021783" y="31750"/>
                </a:cubicBezTo>
                <a:cubicBezTo>
                  <a:pt x="1021783" y="55880"/>
                  <a:pt x="1031943" y="57150"/>
                  <a:pt x="1282133" y="63500"/>
                </a:cubicBezTo>
                <a:lnTo>
                  <a:pt x="1542483" y="69850"/>
                </a:lnTo>
                <a:lnTo>
                  <a:pt x="1538673" y="127000"/>
                </a:lnTo>
                <a:cubicBezTo>
                  <a:pt x="1531053" y="224790"/>
                  <a:pt x="1501843" y="267970"/>
                  <a:pt x="1409133" y="313690"/>
                </a:cubicBezTo>
                <a:cubicBezTo>
                  <a:pt x="1363413" y="336550"/>
                  <a:pt x="1320233" y="355600"/>
                  <a:pt x="1311343" y="355600"/>
                </a:cubicBezTo>
                <a:cubicBezTo>
                  <a:pt x="1302453" y="355600"/>
                  <a:pt x="1283403" y="337820"/>
                  <a:pt x="1266893" y="317500"/>
                </a:cubicBezTo>
                <a:cubicBezTo>
                  <a:pt x="1230063" y="266700"/>
                  <a:pt x="1181803" y="266700"/>
                  <a:pt x="1144973" y="317500"/>
                </a:cubicBezTo>
                <a:cubicBezTo>
                  <a:pt x="1128463" y="337820"/>
                  <a:pt x="1109413" y="355600"/>
                  <a:pt x="1100523" y="355600"/>
                </a:cubicBezTo>
                <a:cubicBezTo>
                  <a:pt x="1091633" y="355600"/>
                  <a:pt x="1048453" y="336550"/>
                  <a:pt x="1002733" y="313690"/>
                </a:cubicBezTo>
                <a:cubicBezTo>
                  <a:pt x="934153" y="279400"/>
                  <a:pt x="915103" y="262890"/>
                  <a:pt x="890973" y="215900"/>
                </a:cubicBezTo>
                <a:cubicBezTo>
                  <a:pt x="873193" y="180340"/>
                  <a:pt x="863033" y="140970"/>
                  <a:pt x="865573" y="114300"/>
                </a:cubicBezTo>
                <a:cubicBezTo>
                  <a:pt x="869383" y="73660"/>
                  <a:pt x="873193" y="69850"/>
                  <a:pt x="913833" y="63500"/>
                </a:cubicBezTo>
                <a:cubicBezTo>
                  <a:pt x="954473" y="57150"/>
                  <a:pt x="959553" y="50800"/>
                  <a:pt x="954473" y="12700"/>
                </a:cubicBezTo>
                <a:cubicBezTo>
                  <a:pt x="953203" y="6350"/>
                  <a:pt x="917643" y="0"/>
                  <a:pt x="875733" y="0"/>
                </a:cubicBezTo>
                <a:cubicBezTo>
                  <a:pt x="805883" y="0"/>
                  <a:pt x="799533" y="2540"/>
                  <a:pt x="791913" y="31750"/>
                </a:cubicBezTo>
                <a:cubicBezTo>
                  <a:pt x="777943" y="87630"/>
                  <a:pt x="793183" y="219710"/>
                  <a:pt x="818583" y="273050"/>
                </a:cubicBezTo>
                <a:cubicBezTo>
                  <a:pt x="846523" y="327660"/>
                  <a:pt x="958283" y="406400"/>
                  <a:pt x="1010353" y="406400"/>
                </a:cubicBezTo>
                <a:cubicBezTo>
                  <a:pt x="1025593" y="406400"/>
                  <a:pt x="1050993" y="416560"/>
                  <a:pt x="1066233" y="429260"/>
                </a:cubicBezTo>
                <a:lnTo>
                  <a:pt x="1095443" y="453390"/>
                </a:lnTo>
                <a:lnTo>
                  <a:pt x="1024323" y="521970"/>
                </a:lnTo>
                <a:cubicBezTo>
                  <a:pt x="984953" y="560070"/>
                  <a:pt x="940503" y="600710"/>
                  <a:pt x="926533" y="612140"/>
                </a:cubicBezTo>
                <a:cubicBezTo>
                  <a:pt x="896053" y="638810"/>
                  <a:pt x="892243" y="713740"/>
                  <a:pt x="920183" y="736600"/>
                </a:cubicBezTo>
                <a:cubicBezTo>
                  <a:pt x="932883" y="746760"/>
                  <a:pt x="939233" y="775970"/>
                  <a:pt x="939233" y="826770"/>
                </a:cubicBezTo>
                <a:cubicBezTo>
                  <a:pt x="939233" y="934720"/>
                  <a:pt x="1002733" y="1027430"/>
                  <a:pt x="1104333" y="1071880"/>
                </a:cubicBezTo>
                <a:cubicBezTo>
                  <a:pt x="1135766" y="1085532"/>
                  <a:pt x="1169024" y="1091882"/>
                  <a:pt x="1202282" y="1091644"/>
                </a:cubicBezTo>
                <a:close/>
                <a:moveTo>
                  <a:pt x="403225" y="1102264"/>
                </a:moveTo>
                <a:cubicBezTo>
                  <a:pt x="384810" y="1104328"/>
                  <a:pt x="365760" y="1099248"/>
                  <a:pt x="360680" y="1085278"/>
                </a:cubicBezTo>
                <a:cubicBezTo>
                  <a:pt x="349250" y="1054798"/>
                  <a:pt x="373380" y="1035748"/>
                  <a:pt x="412750" y="1045908"/>
                </a:cubicBezTo>
                <a:cubicBezTo>
                  <a:pt x="435610" y="1052258"/>
                  <a:pt x="444500" y="1061148"/>
                  <a:pt x="441960" y="1076388"/>
                </a:cubicBezTo>
                <a:cubicBezTo>
                  <a:pt x="439420" y="1090993"/>
                  <a:pt x="421640" y="1100200"/>
                  <a:pt x="403225" y="1102264"/>
                </a:cubicBezTo>
                <a:close/>
                <a:moveTo>
                  <a:pt x="2015300" y="1103220"/>
                </a:moveTo>
                <a:cubicBezTo>
                  <a:pt x="1997202" y="1106236"/>
                  <a:pt x="1977517" y="1101156"/>
                  <a:pt x="1971167" y="1085281"/>
                </a:cubicBezTo>
                <a:cubicBezTo>
                  <a:pt x="1962277" y="1059881"/>
                  <a:pt x="1988947" y="1039561"/>
                  <a:pt x="2024507" y="1043371"/>
                </a:cubicBezTo>
                <a:cubicBezTo>
                  <a:pt x="2039747" y="1045911"/>
                  <a:pt x="2049907" y="1057341"/>
                  <a:pt x="2049907" y="1072581"/>
                </a:cubicBezTo>
                <a:cubicBezTo>
                  <a:pt x="2049907" y="1089091"/>
                  <a:pt x="2033397" y="1100203"/>
                  <a:pt x="2015300" y="1103220"/>
                </a:cubicBezTo>
                <a:close/>
                <a:moveTo>
                  <a:pt x="461962" y="1470247"/>
                </a:moveTo>
                <a:cubicBezTo>
                  <a:pt x="446087" y="1473898"/>
                  <a:pt x="431800" y="1468818"/>
                  <a:pt x="420370" y="1454848"/>
                </a:cubicBezTo>
                <a:cubicBezTo>
                  <a:pt x="411480" y="1444688"/>
                  <a:pt x="370840" y="1426908"/>
                  <a:pt x="330200" y="1414208"/>
                </a:cubicBezTo>
                <a:lnTo>
                  <a:pt x="254000" y="1391348"/>
                </a:lnTo>
                <a:lnTo>
                  <a:pt x="254000" y="1338008"/>
                </a:lnTo>
                <a:cubicBezTo>
                  <a:pt x="254000" y="1245298"/>
                  <a:pt x="322580" y="1167828"/>
                  <a:pt x="402590" y="1167828"/>
                </a:cubicBezTo>
                <a:cubicBezTo>
                  <a:pt x="519430" y="1167828"/>
                  <a:pt x="591820" y="1340548"/>
                  <a:pt x="513080" y="1433258"/>
                </a:cubicBezTo>
                <a:cubicBezTo>
                  <a:pt x="495300" y="1454213"/>
                  <a:pt x="477837" y="1466596"/>
                  <a:pt x="461962" y="1470247"/>
                </a:cubicBezTo>
                <a:close/>
                <a:moveTo>
                  <a:pt x="2074990" y="1471679"/>
                </a:moveTo>
                <a:cubicBezTo>
                  <a:pt x="2058162" y="1473584"/>
                  <a:pt x="2042922" y="1468186"/>
                  <a:pt x="2032127" y="1454851"/>
                </a:cubicBezTo>
                <a:cubicBezTo>
                  <a:pt x="2024507" y="1445961"/>
                  <a:pt x="1986407" y="1428181"/>
                  <a:pt x="1948307" y="1415481"/>
                </a:cubicBezTo>
                <a:cubicBezTo>
                  <a:pt x="1910207" y="1404051"/>
                  <a:pt x="1875917" y="1390081"/>
                  <a:pt x="1873377" y="1386271"/>
                </a:cubicBezTo>
                <a:cubicBezTo>
                  <a:pt x="1870837" y="1381191"/>
                  <a:pt x="1873377" y="1345631"/>
                  <a:pt x="1879727" y="1307531"/>
                </a:cubicBezTo>
                <a:cubicBezTo>
                  <a:pt x="1901317" y="1167831"/>
                  <a:pt x="2023237" y="1123381"/>
                  <a:pt x="2118487" y="1221171"/>
                </a:cubicBezTo>
                <a:cubicBezTo>
                  <a:pt x="2154047" y="1258001"/>
                  <a:pt x="2157857" y="1269431"/>
                  <a:pt x="2157857" y="1338011"/>
                </a:cubicBezTo>
                <a:cubicBezTo>
                  <a:pt x="2157857" y="1402781"/>
                  <a:pt x="2152777" y="1420561"/>
                  <a:pt x="2127377" y="1444691"/>
                </a:cubicBezTo>
                <a:cubicBezTo>
                  <a:pt x="2110232" y="1460566"/>
                  <a:pt x="2091817" y="1469774"/>
                  <a:pt x="2074990" y="1471679"/>
                </a:cubicBezTo>
                <a:close/>
                <a:moveTo>
                  <a:pt x="2006410" y="1668529"/>
                </a:moveTo>
                <a:cubicBezTo>
                  <a:pt x="1960690" y="1666624"/>
                  <a:pt x="1915287" y="1653606"/>
                  <a:pt x="1888617" y="1630111"/>
                </a:cubicBezTo>
                <a:cubicBezTo>
                  <a:pt x="1856867" y="1600901"/>
                  <a:pt x="1811147" y="1503111"/>
                  <a:pt x="1821307" y="1485331"/>
                </a:cubicBezTo>
                <a:cubicBezTo>
                  <a:pt x="1841627" y="1453581"/>
                  <a:pt x="1939417" y="1484061"/>
                  <a:pt x="2035937" y="1551371"/>
                </a:cubicBezTo>
                <a:cubicBezTo>
                  <a:pt x="2062607" y="1571691"/>
                  <a:pt x="2089277" y="1586931"/>
                  <a:pt x="2094357" y="1586931"/>
                </a:cubicBezTo>
                <a:cubicBezTo>
                  <a:pt x="2099437" y="1586931"/>
                  <a:pt x="2118487" y="1564071"/>
                  <a:pt x="2137537" y="1536131"/>
                </a:cubicBezTo>
                <a:cubicBezTo>
                  <a:pt x="2178177" y="1473901"/>
                  <a:pt x="2215007" y="1466281"/>
                  <a:pt x="2203577" y="1523431"/>
                </a:cubicBezTo>
                <a:cubicBezTo>
                  <a:pt x="2195957" y="1566611"/>
                  <a:pt x="2166747" y="1609791"/>
                  <a:pt x="2126107" y="1640271"/>
                </a:cubicBezTo>
                <a:cubicBezTo>
                  <a:pt x="2098167" y="1661226"/>
                  <a:pt x="2052130" y="1670434"/>
                  <a:pt x="2006410" y="1668529"/>
                </a:cubicBezTo>
                <a:close/>
                <a:moveTo>
                  <a:pt x="390525" y="1669478"/>
                </a:moveTo>
                <a:cubicBezTo>
                  <a:pt x="343217" y="1666621"/>
                  <a:pt x="297180" y="1649793"/>
                  <a:pt x="267970" y="1619948"/>
                </a:cubicBezTo>
                <a:cubicBezTo>
                  <a:pt x="229870" y="1580578"/>
                  <a:pt x="196850" y="1495488"/>
                  <a:pt x="213360" y="1480248"/>
                </a:cubicBezTo>
                <a:cubicBezTo>
                  <a:pt x="237490" y="1454848"/>
                  <a:pt x="372110" y="1503108"/>
                  <a:pt x="430530" y="1556448"/>
                </a:cubicBezTo>
                <a:cubicBezTo>
                  <a:pt x="448310" y="1572958"/>
                  <a:pt x="467360" y="1586928"/>
                  <a:pt x="472440" y="1586928"/>
                </a:cubicBezTo>
                <a:cubicBezTo>
                  <a:pt x="481330" y="1586928"/>
                  <a:pt x="483870" y="1584388"/>
                  <a:pt x="541020" y="1514538"/>
                </a:cubicBezTo>
                <a:cubicBezTo>
                  <a:pt x="579120" y="1465008"/>
                  <a:pt x="596900" y="1461198"/>
                  <a:pt x="596900" y="1501838"/>
                </a:cubicBezTo>
                <a:cubicBezTo>
                  <a:pt x="595630" y="1539938"/>
                  <a:pt x="558800" y="1604708"/>
                  <a:pt x="520700" y="1635188"/>
                </a:cubicBezTo>
                <a:cubicBezTo>
                  <a:pt x="486410" y="1661223"/>
                  <a:pt x="437832" y="1672336"/>
                  <a:pt x="390525" y="1669478"/>
                </a:cubicBezTo>
                <a:close/>
                <a:moveTo>
                  <a:pt x="1994980" y="1757270"/>
                </a:moveTo>
                <a:cubicBezTo>
                  <a:pt x="2008632" y="1758381"/>
                  <a:pt x="2021332" y="1758381"/>
                  <a:pt x="2029587" y="1757111"/>
                </a:cubicBezTo>
                <a:cubicBezTo>
                  <a:pt x="2046097" y="1753301"/>
                  <a:pt x="2076577" y="1746951"/>
                  <a:pt x="2099437" y="1743141"/>
                </a:cubicBezTo>
                <a:cubicBezTo>
                  <a:pt x="2194687" y="1724091"/>
                  <a:pt x="2267077" y="1631381"/>
                  <a:pt x="2275967" y="1514541"/>
                </a:cubicBezTo>
                <a:cubicBezTo>
                  <a:pt x="2279777" y="1473901"/>
                  <a:pt x="2291207" y="1421831"/>
                  <a:pt x="2303907" y="1398971"/>
                </a:cubicBezTo>
                <a:cubicBezTo>
                  <a:pt x="2333117" y="1341821"/>
                  <a:pt x="2319147" y="1287211"/>
                  <a:pt x="2268347" y="1256731"/>
                </a:cubicBezTo>
                <a:cubicBezTo>
                  <a:pt x="2221357" y="1228791"/>
                  <a:pt x="2126107" y="1119571"/>
                  <a:pt x="2137537" y="1108141"/>
                </a:cubicBezTo>
                <a:cubicBezTo>
                  <a:pt x="2145157" y="1099251"/>
                  <a:pt x="2217547" y="1071311"/>
                  <a:pt x="2265807" y="1057341"/>
                </a:cubicBezTo>
                <a:cubicBezTo>
                  <a:pt x="2308987" y="1044641"/>
                  <a:pt x="2383917" y="978601"/>
                  <a:pt x="2391537" y="945581"/>
                </a:cubicBezTo>
                <a:cubicBezTo>
                  <a:pt x="2396617" y="927801"/>
                  <a:pt x="2408047" y="913831"/>
                  <a:pt x="2418207" y="913831"/>
                </a:cubicBezTo>
                <a:cubicBezTo>
                  <a:pt x="2433447" y="913831"/>
                  <a:pt x="2437257" y="890971"/>
                  <a:pt x="2437257" y="794451"/>
                </a:cubicBezTo>
                <a:lnTo>
                  <a:pt x="2437257" y="673801"/>
                </a:lnTo>
                <a:lnTo>
                  <a:pt x="2383917" y="667451"/>
                </a:lnTo>
                <a:cubicBezTo>
                  <a:pt x="2254377" y="652211"/>
                  <a:pt x="1865757" y="645861"/>
                  <a:pt x="1841627" y="659831"/>
                </a:cubicBezTo>
                <a:cubicBezTo>
                  <a:pt x="1808607" y="677611"/>
                  <a:pt x="1807337" y="700471"/>
                  <a:pt x="1840357" y="729681"/>
                </a:cubicBezTo>
                <a:cubicBezTo>
                  <a:pt x="1863217" y="750001"/>
                  <a:pt x="1886077" y="751271"/>
                  <a:pt x="2107057" y="746191"/>
                </a:cubicBezTo>
                <a:lnTo>
                  <a:pt x="2348357" y="738571"/>
                </a:lnTo>
                <a:lnTo>
                  <a:pt x="2348357" y="804611"/>
                </a:lnTo>
                <a:cubicBezTo>
                  <a:pt x="2348357" y="871921"/>
                  <a:pt x="2329307" y="911291"/>
                  <a:pt x="2278507" y="954471"/>
                </a:cubicBezTo>
                <a:cubicBezTo>
                  <a:pt x="2264537" y="967171"/>
                  <a:pt x="2244217" y="977331"/>
                  <a:pt x="2234057" y="977331"/>
                </a:cubicBezTo>
                <a:cubicBezTo>
                  <a:pt x="2223897" y="977331"/>
                  <a:pt x="2203577" y="986221"/>
                  <a:pt x="2190877" y="996381"/>
                </a:cubicBezTo>
                <a:cubicBezTo>
                  <a:pt x="2150237" y="1026861"/>
                  <a:pt x="2103247" y="1019241"/>
                  <a:pt x="2068957" y="977331"/>
                </a:cubicBezTo>
                <a:cubicBezTo>
                  <a:pt x="2027047" y="929071"/>
                  <a:pt x="2000377" y="930341"/>
                  <a:pt x="1953387" y="982411"/>
                </a:cubicBezTo>
                <a:cubicBezTo>
                  <a:pt x="1910207" y="1031941"/>
                  <a:pt x="1911477" y="1031941"/>
                  <a:pt x="1793367" y="974791"/>
                </a:cubicBezTo>
                <a:cubicBezTo>
                  <a:pt x="1708277" y="934151"/>
                  <a:pt x="1690497" y="907481"/>
                  <a:pt x="1684147" y="807151"/>
                </a:cubicBezTo>
                <a:cubicBezTo>
                  <a:pt x="1681607" y="761431"/>
                  <a:pt x="1684147" y="756351"/>
                  <a:pt x="1726057" y="742381"/>
                </a:cubicBezTo>
                <a:cubicBezTo>
                  <a:pt x="1808607" y="714441"/>
                  <a:pt x="1781937" y="647131"/>
                  <a:pt x="1689227" y="647131"/>
                </a:cubicBezTo>
                <a:cubicBezTo>
                  <a:pt x="1614297" y="648401"/>
                  <a:pt x="1599057" y="668721"/>
                  <a:pt x="1599057" y="766511"/>
                </a:cubicBezTo>
                <a:cubicBezTo>
                  <a:pt x="1599057" y="899861"/>
                  <a:pt x="1619377" y="958281"/>
                  <a:pt x="1680337" y="1007811"/>
                </a:cubicBezTo>
                <a:cubicBezTo>
                  <a:pt x="1708277" y="1030671"/>
                  <a:pt x="1767967" y="1061151"/>
                  <a:pt x="1811147" y="1073851"/>
                </a:cubicBezTo>
                <a:cubicBezTo>
                  <a:pt x="1863217" y="1089091"/>
                  <a:pt x="1891157" y="1104331"/>
                  <a:pt x="1891157" y="1117031"/>
                </a:cubicBezTo>
                <a:cubicBezTo>
                  <a:pt x="1889887" y="1139891"/>
                  <a:pt x="1798447" y="1244031"/>
                  <a:pt x="1779397" y="1244031"/>
                </a:cubicBezTo>
                <a:cubicBezTo>
                  <a:pt x="1760347" y="1244031"/>
                  <a:pt x="1700657" y="1324041"/>
                  <a:pt x="1700657" y="1348171"/>
                </a:cubicBezTo>
                <a:cubicBezTo>
                  <a:pt x="1700657" y="1359601"/>
                  <a:pt x="1709547" y="1374841"/>
                  <a:pt x="1719707" y="1383731"/>
                </a:cubicBezTo>
                <a:cubicBezTo>
                  <a:pt x="1731137" y="1392621"/>
                  <a:pt x="1738757" y="1420561"/>
                  <a:pt x="1738757" y="1452311"/>
                </a:cubicBezTo>
                <a:cubicBezTo>
                  <a:pt x="1738757" y="1514541"/>
                  <a:pt x="1770507" y="1617411"/>
                  <a:pt x="1804797" y="1663131"/>
                </a:cubicBezTo>
                <a:cubicBezTo>
                  <a:pt x="1831467" y="1699961"/>
                  <a:pt x="1887347" y="1731711"/>
                  <a:pt x="1954657" y="1750761"/>
                </a:cubicBezTo>
                <a:cubicBezTo>
                  <a:pt x="1966722" y="1753936"/>
                  <a:pt x="1981327" y="1756159"/>
                  <a:pt x="1994980" y="1757270"/>
                </a:cubicBezTo>
                <a:close/>
                <a:moveTo>
                  <a:pt x="391160" y="1763458"/>
                </a:moveTo>
                <a:cubicBezTo>
                  <a:pt x="403860" y="1767268"/>
                  <a:pt x="520700" y="1731708"/>
                  <a:pt x="548640" y="1713928"/>
                </a:cubicBezTo>
                <a:cubicBezTo>
                  <a:pt x="621030" y="1670748"/>
                  <a:pt x="673100" y="1566608"/>
                  <a:pt x="673100" y="1466278"/>
                </a:cubicBezTo>
                <a:cubicBezTo>
                  <a:pt x="673100" y="1433258"/>
                  <a:pt x="680720" y="1405318"/>
                  <a:pt x="692150" y="1396428"/>
                </a:cubicBezTo>
                <a:cubicBezTo>
                  <a:pt x="732790" y="1362138"/>
                  <a:pt x="695960" y="1266888"/>
                  <a:pt x="632460" y="1245298"/>
                </a:cubicBezTo>
                <a:cubicBezTo>
                  <a:pt x="613410" y="1237678"/>
                  <a:pt x="596900" y="1224978"/>
                  <a:pt x="596900" y="1214818"/>
                </a:cubicBezTo>
                <a:cubicBezTo>
                  <a:pt x="596900" y="1205928"/>
                  <a:pt x="580390" y="1181798"/>
                  <a:pt x="558800" y="1161478"/>
                </a:cubicBezTo>
                <a:cubicBezTo>
                  <a:pt x="538480" y="1141158"/>
                  <a:pt x="520700" y="1118298"/>
                  <a:pt x="520700" y="1111948"/>
                </a:cubicBezTo>
                <a:cubicBezTo>
                  <a:pt x="520700" y="1104328"/>
                  <a:pt x="556260" y="1086548"/>
                  <a:pt x="600710" y="1073848"/>
                </a:cubicBezTo>
                <a:cubicBezTo>
                  <a:pt x="643890" y="1061148"/>
                  <a:pt x="703580" y="1030668"/>
                  <a:pt x="731520" y="1007808"/>
                </a:cubicBezTo>
                <a:cubicBezTo>
                  <a:pt x="792480" y="959548"/>
                  <a:pt x="812800" y="899858"/>
                  <a:pt x="812800" y="772858"/>
                </a:cubicBezTo>
                <a:cubicBezTo>
                  <a:pt x="812800" y="645858"/>
                  <a:pt x="815340" y="647128"/>
                  <a:pt x="528320" y="648398"/>
                </a:cubicBezTo>
                <a:cubicBezTo>
                  <a:pt x="240030" y="649668"/>
                  <a:pt x="222250" y="653478"/>
                  <a:pt x="222250" y="704278"/>
                </a:cubicBezTo>
                <a:lnTo>
                  <a:pt x="222250" y="742378"/>
                </a:lnTo>
                <a:lnTo>
                  <a:pt x="463550" y="742378"/>
                </a:lnTo>
                <a:cubicBezTo>
                  <a:pt x="596900" y="743648"/>
                  <a:pt x="712470" y="747458"/>
                  <a:pt x="721360" y="753808"/>
                </a:cubicBezTo>
                <a:cubicBezTo>
                  <a:pt x="741680" y="766508"/>
                  <a:pt x="740410" y="793178"/>
                  <a:pt x="717550" y="871918"/>
                </a:cubicBezTo>
                <a:cubicBezTo>
                  <a:pt x="698500" y="935418"/>
                  <a:pt x="695960" y="937958"/>
                  <a:pt x="600710" y="984948"/>
                </a:cubicBezTo>
                <a:lnTo>
                  <a:pt x="504190" y="1033208"/>
                </a:lnTo>
                <a:lnTo>
                  <a:pt x="463550" y="986218"/>
                </a:lnTo>
                <a:cubicBezTo>
                  <a:pt x="414020" y="929068"/>
                  <a:pt x="389890" y="927798"/>
                  <a:pt x="346710" y="977328"/>
                </a:cubicBezTo>
                <a:cubicBezTo>
                  <a:pt x="311150" y="1019238"/>
                  <a:pt x="261620" y="1026858"/>
                  <a:pt x="220980" y="996378"/>
                </a:cubicBezTo>
                <a:cubicBezTo>
                  <a:pt x="208280" y="986218"/>
                  <a:pt x="187960" y="977328"/>
                  <a:pt x="176530" y="977328"/>
                </a:cubicBezTo>
                <a:cubicBezTo>
                  <a:pt x="149860" y="977328"/>
                  <a:pt x="77470" y="904938"/>
                  <a:pt x="68580" y="869378"/>
                </a:cubicBezTo>
                <a:cubicBezTo>
                  <a:pt x="64770" y="854138"/>
                  <a:pt x="63500" y="819848"/>
                  <a:pt x="66040" y="791908"/>
                </a:cubicBezTo>
                <a:cubicBezTo>
                  <a:pt x="69850" y="748728"/>
                  <a:pt x="74930" y="741108"/>
                  <a:pt x="106680" y="736028"/>
                </a:cubicBezTo>
                <a:cubicBezTo>
                  <a:pt x="158750" y="727138"/>
                  <a:pt x="179070" y="691578"/>
                  <a:pt x="146050" y="667448"/>
                </a:cubicBezTo>
                <a:cubicBezTo>
                  <a:pt x="115570" y="643318"/>
                  <a:pt x="76200" y="642048"/>
                  <a:pt x="31750" y="662368"/>
                </a:cubicBezTo>
                <a:cubicBezTo>
                  <a:pt x="1270" y="676338"/>
                  <a:pt x="0" y="681418"/>
                  <a:pt x="0" y="786828"/>
                </a:cubicBezTo>
                <a:cubicBezTo>
                  <a:pt x="0" y="856678"/>
                  <a:pt x="7620" y="915098"/>
                  <a:pt x="19050" y="943038"/>
                </a:cubicBezTo>
                <a:cubicBezTo>
                  <a:pt x="45720" y="1007808"/>
                  <a:pt x="139700" y="1067498"/>
                  <a:pt x="245110" y="1087818"/>
                </a:cubicBezTo>
                <a:cubicBezTo>
                  <a:pt x="264160" y="1091628"/>
                  <a:pt x="281940" y="1097978"/>
                  <a:pt x="284480" y="1103058"/>
                </a:cubicBezTo>
                <a:cubicBezTo>
                  <a:pt x="288290" y="1108138"/>
                  <a:pt x="270510" y="1133538"/>
                  <a:pt x="246380" y="1160208"/>
                </a:cubicBezTo>
                <a:cubicBezTo>
                  <a:pt x="222250" y="1185608"/>
                  <a:pt x="203200" y="1211008"/>
                  <a:pt x="203200" y="1216088"/>
                </a:cubicBezTo>
                <a:cubicBezTo>
                  <a:pt x="203200" y="1221168"/>
                  <a:pt x="180340" y="1238948"/>
                  <a:pt x="153670" y="1255458"/>
                </a:cubicBezTo>
                <a:cubicBezTo>
                  <a:pt x="92710" y="1293558"/>
                  <a:pt x="81280" y="1334198"/>
                  <a:pt x="115570" y="1400238"/>
                </a:cubicBezTo>
                <a:cubicBezTo>
                  <a:pt x="130810" y="1430718"/>
                  <a:pt x="139700" y="1473898"/>
                  <a:pt x="139700" y="1522158"/>
                </a:cubicBezTo>
                <a:cubicBezTo>
                  <a:pt x="139700" y="1572958"/>
                  <a:pt x="146050" y="1602168"/>
                  <a:pt x="158750" y="1612328"/>
                </a:cubicBezTo>
                <a:cubicBezTo>
                  <a:pt x="168910" y="1621218"/>
                  <a:pt x="177800" y="1632648"/>
                  <a:pt x="177800" y="1638998"/>
                </a:cubicBezTo>
                <a:cubicBezTo>
                  <a:pt x="177800" y="1670748"/>
                  <a:pt x="257810" y="1725358"/>
                  <a:pt x="336550" y="1748218"/>
                </a:cubicBezTo>
                <a:cubicBezTo>
                  <a:pt x="364490" y="1755838"/>
                  <a:pt x="388620" y="1762188"/>
                  <a:pt x="391160" y="1763458"/>
                </a:cubicBezTo>
                <a:close/>
                <a:moveTo>
                  <a:pt x="1205933" y="1776844"/>
                </a:moveTo>
                <a:cubicBezTo>
                  <a:pt x="1171643" y="1776844"/>
                  <a:pt x="1166563" y="1773034"/>
                  <a:pt x="1170373" y="1748904"/>
                </a:cubicBezTo>
                <a:cubicBezTo>
                  <a:pt x="1172913" y="1727314"/>
                  <a:pt x="1183073" y="1719694"/>
                  <a:pt x="1205933" y="1719694"/>
                </a:cubicBezTo>
                <a:cubicBezTo>
                  <a:pt x="1228793" y="1719694"/>
                  <a:pt x="1238953" y="1727314"/>
                  <a:pt x="1241493" y="1748904"/>
                </a:cubicBezTo>
                <a:cubicBezTo>
                  <a:pt x="1245303" y="1773034"/>
                  <a:pt x="1240223" y="1776844"/>
                  <a:pt x="1205933" y="1776844"/>
                </a:cubicBezTo>
                <a:close/>
                <a:moveTo>
                  <a:pt x="1266258" y="2141810"/>
                </a:moveTo>
                <a:cubicBezTo>
                  <a:pt x="1251018" y="2142922"/>
                  <a:pt x="1234508" y="2133079"/>
                  <a:pt x="1205933" y="2113394"/>
                </a:cubicBezTo>
                <a:cubicBezTo>
                  <a:pt x="1180533" y="2094344"/>
                  <a:pt x="1143703" y="2081644"/>
                  <a:pt x="1120843" y="2081644"/>
                </a:cubicBezTo>
                <a:cubicBezTo>
                  <a:pt x="1089093" y="2081644"/>
                  <a:pt x="1075123" y="2074024"/>
                  <a:pt x="1064963" y="2052434"/>
                </a:cubicBezTo>
                <a:cubicBezTo>
                  <a:pt x="1048453" y="2015604"/>
                  <a:pt x="1067503" y="1934324"/>
                  <a:pt x="1105603" y="1886064"/>
                </a:cubicBezTo>
                <a:cubicBezTo>
                  <a:pt x="1128463" y="1856854"/>
                  <a:pt x="1141163" y="1853044"/>
                  <a:pt x="1204663" y="1853044"/>
                </a:cubicBezTo>
                <a:cubicBezTo>
                  <a:pt x="1287213" y="1853044"/>
                  <a:pt x="1306263" y="1865744"/>
                  <a:pt x="1339283" y="1945754"/>
                </a:cubicBezTo>
                <a:cubicBezTo>
                  <a:pt x="1368493" y="2016874"/>
                  <a:pt x="1363413" y="2058784"/>
                  <a:pt x="1318963" y="2104504"/>
                </a:cubicBezTo>
                <a:cubicBezTo>
                  <a:pt x="1295468" y="2128634"/>
                  <a:pt x="1281498" y="2140699"/>
                  <a:pt x="1266258" y="2141810"/>
                </a:cubicBezTo>
                <a:close/>
                <a:moveTo>
                  <a:pt x="1201965" y="2347550"/>
                </a:moveTo>
                <a:cubicBezTo>
                  <a:pt x="1167833" y="2347074"/>
                  <a:pt x="1134178" y="2337549"/>
                  <a:pt x="1106873" y="2319134"/>
                </a:cubicBezTo>
                <a:cubicBezTo>
                  <a:pt x="1057343" y="2286114"/>
                  <a:pt x="1015433" y="2220074"/>
                  <a:pt x="1015433" y="2175624"/>
                </a:cubicBezTo>
                <a:cubicBezTo>
                  <a:pt x="1015433" y="2142604"/>
                  <a:pt x="1016703" y="2142604"/>
                  <a:pt x="1076393" y="2150224"/>
                </a:cubicBezTo>
                <a:cubicBezTo>
                  <a:pt x="1113223" y="2156574"/>
                  <a:pt x="1161483" y="2175624"/>
                  <a:pt x="1200853" y="2203564"/>
                </a:cubicBezTo>
                <a:cubicBezTo>
                  <a:pt x="1271973" y="2251824"/>
                  <a:pt x="1304993" y="2258174"/>
                  <a:pt x="1316423" y="2225154"/>
                </a:cubicBezTo>
                <a:cubicBezTo>
                  <a:pt x="1327853" y="2192134"/>
                  <a:pt x="1373573" y="2145144"/>
                  <a:pt x="1385003" y="2152764"/>
                </a:cubicBezTo>
                <a:cubicBezTo>
                  <a:pt x="1423103" y="2175624"/>
                  <a:pt x="1369763" y="2281034"/>
                  <a:pt x="1299913" y="2321674"/>
                </a:cubicBezTo>
                <a:cubicBezTo>
                  <a:pt x="1270703" y="2339454"/>
                  <a:pt x="1236096" y="2348027"/>
                  <a:pt x="1201965" y="2347550"/>
                </a:cubicBezTo>
                <a:close/>
                <a:moveTo>
                  <a:pt x="1577082" y="2368961"/>
                </a:moveTo>
                <a:cubicBezTo>
                  <a:pt x="1598196" y="2366263"/>
                  <a:pt x="1628993" y="2354515"/>
                  <a:pt x="1675348" y="2332925"/>
                </a:cubicBezTo>
                <a:cubicBezTo>
                  <a:pt x="1876008" y="2241485"/>
                  <a:pt x="2051268" y="2108135"/>
                  <a:pt x="2157948" y="1967165"/>
                </a:cubicBezTo>
                <a:cubicBezTo>
                  <a:pt x="2182078" y="1935415"/>
                  <a:pt x="2211288" y="1899855"/>
                  <a:pt x="2225258" y="1887155"/>
                </a:cubicBezTo>
                <a:cubicBezTo>
                  <a:pt x="2257008" y="1854135"/>
                  <a:pt x="2249388" y="1809685"/>
                  <a:pt x="2210018" y="1804605"/>
                </a:cubicBezTo>
                <a:cubicBezTo>
                  <a:pt x="2185888" y="1800795"/>
                  <a:pt x="2166838" y="1813495"/>
                  <a:pt x="2130008" y="1855405"/>
                </a:cubicBezTo>
                <a:cubicBezTo>
                  <a:pt x="2103338" y="1884615"/>
                  <a:pt x="2081748" y="1915095"/>
                  <a:pt x="2081748" y="1921445"/>
                </a:cubicBezTo>
                <a:cubicBezTo>
                  <a:pt x="2081748" y="1927795"/>
                  <a:pt x="2043648" y="1969705"/>
                  <a:pt x="1996658" y="2014155"/>
                </a:cubicBezTo>
                <a:cubicBezTo>
                  <a:pt x="1906488" y="2100515"/>
                  <a:pt x="1806158" y="2171635"/>
                  <a:pt x="1719798" y="2213545"/>
                </a:cubicBezTo>
                <a:cubicBezTo>
                  <a:pt x="1691858" y="2226245"/>
                  <a:pt x="1653758" y="2245295"/>
                  <a:pt x="1634708" y="2255455"/>
                </a:cubicBezTo>
                <a:cubicBezTo>
                  <a:pt x="1616928" y="2264345"/>
                  <a:pt x="1592798" y="2271965"/>
                  <a:pt x="1582638" y="2271965"/>
                </a:cubicBezTo>
                <a:cubicBezTo>
                  <a:pt x="1549618" y="2271965"/>
                  <a:pt x="1521678" y="2322765"/>
                  <a:pt x="1536918" y="2350705"/>
                </a:cubicBezTo>
                <a:cubicBezTo>
                  <a:pt x="1544538" y="2365310"/>
                  <a:pt x="1555968" y="2371660"/>
                  <a:pt x="1577082" y="2368961"/>
                </a:cubicBezTo>
                <a:close/>
                <a:moveTo>
                  <a:pt x="838431" y="2376577"/>
                </a:moveTo>
                <a:cubicBezTo>
                  <a:pt x="850813" y="2378324"/>
                  <a:pt x="857163" y="2372291"/>
                  <a:pt x="869863" y="2359591"/>
                </a:cubicBezTo>
                <a:cubicBezTo>
                  <a:pt x="909233" y="2321491"/>
                  <a:pt x="887643" y="2296091"/>
                  <a:pt x="780963" y="2255451"/>
                </a:cubicBezTo>
                <a:cubicBezTo>
                  <a:pt x="697143" y="2223701"/>
                  <a:pt x="693333" y="2221161"/>
                  <a:pt x="653963" y="2195761"/>
                </a:cubicBezTo>
                <a:cubicBezTo>
                  <a:pt x="633643" y="2181791"/>
                  <a:pt x="604433" y="2165281"/>
                  <a:pt x="590463" y="2158931"/>
                </a:cubicBezTo>
                <a:cubicBezTo>
                  <a:pt x="544743" y="2138611"/>
                  <a:pt x="389803" y="2000181"/>
                  <a:pt x="332653" y="1929061"/>
                </a:cubicBezTo>
                <a:cubicBezTo>
                  <a:pt x="232323" y="1803331"/>
                  <a:pt x="228513" y="1800791"/>
                  <a:pt x="199303" y="1804601"/>
                </a:cubicBezTo>
                <a:cubicBezTo>
                  <a:pt x="151043" y="1810951"/>
                  <a:pt x="158663" y="1855401"/>
                  <a:pt x="224703" y="1936681"/>
                </a:cubicBezTo>
                <a:cubicBezTo>
                  <a:pt x="316143" y="2048441"/>
                  <a:pt x="434253" y="2161471"/>
                  <a:pt x="502833" y="2204651"/>
                </a:cubicBezTo>
                <a:cubicBezTo>
                  <a:pt x="619673" y="2277041"/>
                  <a:pt x="676823" y="2310061"/>
                  <a:pt x="685713" y="2310061"/>
                </a:cubicBezTo>
                <a:cubicBezTo>
                  <a:pt x="690793" y="2310061"/>
                  <a:pt x="728893" y="2326571"/>
                  <a:pt x="770803" y="2346891"/>
                </a:cubicBezTo>
                <a:cubicBezTo>
                  <a:pt x="807633" y="2365306"/>
                  <a:pt x="826048" y="2374831"/>
                  <a:pt x="838431" y="2376577"/>
                </a:cubicBezTo>
                <a:close/>
                <a:moveTo>
                  <a:pt x="1207203" y="2437244"/>
                </a:moveTo>
                <a:cubicBezTo>
                  <a:pt x="1264353" y="2437244"/>
                  <a:pt x="1293563" y="2432164"/>
                  <a:pt x="1288483" y="2424544"/>
                </a:cubicBezTo>
                <a:cubicBezTo>
                  <a:pt x="1283403" y="2416924"/>
                  <a:pt x="1299913" y="2402954"/>
                  <a:pt x="1322773" y="2394064"/>
                </a:cubicBezTo>
                <a:cubicBezTo>
                  <a:pt x="1411673" y="2355964"/>
                  <a:pt x="1472633" y="2261984"/>
                  <a:pt x="1472633" y="2159114"/>
                </a:cubicBezTo>
                <a:cubicBezTo>
                  <a:pt x="1472633" y="2103234"/>
                  <a:pt x="1477713" y="2082914"/>
                  <a:pt x="1492953" y="2076564"/>
                </a:cubicBezTo>
                <a:cubicBezTo>
                  <a:pt x="1506923" y="2071484"/>
                  <a:pt x="1510733" y="2054974"/>
                  <a:pt x="1508193" y="2015604"/>
                </a:cubicBezTo>
                <a:cubicBezTo>
                  <a:pt x="1504383" y="1968614"/>
                  <a:pt x="1498033" y="1957184"/>
                  <a:pt x="1451043" y="1925434"/>
                </a:cubicBezTo>
                <a:cubicBezTo>
                  <a:pt x="1420563" y="1905114"/>
                  <a:pt x="1396433" y="1883524"/>
                  <a:pt x="1396433" y="1877174"/>
                </a:cubicBezTo>
                <a:cubicBezTo>
                  <a:pt x="1396433" y="1870824"/>
                  <a:pt x="1378653" y="1849234"/>
                  <a:pt x="1355793" y="1828914"/>
                </a:cubicBezTo>
                <a:cubicBezTo>
                  <a:pt x="1334203" y="1809864"/>
                  <a:pt x="1320233" y="1787004"/>
                  <a:pt x="1325313" y="1779384"/>
                </a:cubicBezTo>
                <a:cubicBezTo>
                  <a:pt x="1330393" y="1771764"/>
                  <a:pt x="1362143" y="1756524"/>
                  <a:pt x="1395163" y="1746364"/>
                </a:cubicBezTo>
                <a:cubicBezTo>
                  <a:pt x="1562803" y="1696834"/>
                  <a:pt x="1625033" y="1614284"/>
                  <a:pt x="1625033" y="1440294"/>
                </a:cubicBezTo>
                <a:cubicBezTo>
                  <a:pt x="1625033" y="1315834"/>
                  <a:pt x="1631383" y="1318374"/>
                  <a:pt x="1299913" y="1322184"/>
                </a:cubicBezTo>
                <a:lnTo>
                  <a:pt x="1021783" y="1325994"/>
                </a:lnTo>
                <a:lnTo>
                  <a:pt x="1021783" y="1364094"/>
                </a:lnTo>
                <a:lnTo>
                  <a:pt x="1021783" y="1402194"/>
                </a:lnTo>
                <a:lnTo>
                  <a:pt x="1263083" y="1404734"/>
                </a:lnTo>
                <a:cubicBezTo>
                  <a:pt x="1396433" y="1406004"/>
                  <a:pt x="1512003" y="1407274"/>
                  <a:pt x="1520893" y="1407274"/>
                </a:cubicBezTo>
                <a:cubicBezTo>
                  <a:pt x="1542483" y="1408544"/>
                  <a:pt x="1541213" y="1508874"/>
                  <a:pt x="1517083" y="1564754"/>
                </a:cubicBezTo>
                <a:cubicBezTo>
                  <a:pt x="1501843" y="1601584"/>
                  <a:pt x="1481523" y="1618094"/>
                  <a:pt x="1401513" y="1657464"/>
                </a:cubicBezTo>
                <a:lnTo>
                  <a:pt x="1304993" y="1704454"/>
                </a:lnTo>
                <a:lnTo>
                  <a:pt x="1265623" y="1657464"/>
                </a:lnTo>
                <a:cubicBezTo>
                  <a:pt x="1242763" y="1632064"/>
                  <a:pt x="1214823" y="1611744"/>
                  <a:pt x="1203393" y="1611744"/>
                </a:cubicBezTo>
                <a:cubicBezTo>
                  <a:pt x="1191963" y="1611744"/>
                  <a:pt x="1165293" y="1633334"/>
                  <a:pt x="1143703" y="1658734"/>
                </a:cubicBezTo>
                <a:lnTo>
                  <a:pt x="1105603" y="1705724"/>
                </a:lnTo>
                <a:lnTo>
                  <a:pt x="1010353" y="1658734"/>
                </a:lnTo>
                <a:cubicBezTo>
                  <a:pt x="911293" y="1610474"/>
                  <a:pt x="888433" y="1583804"/>
                  <a:pt x="869383" y="1501254"/>
                </a:cubicBezTo>
                <a:cubicBezTo>
                  <a:pt x="857953" y="1444104"/>
                  <a:pt x="871923" y="1408544"/>
                  <a:pt x="906213" y="1408544"/>
                </a:cubicBezTo>
                <a:cubicBezTo>
                  <a:pt x="921453" y="1408544"/>
                  <a:pt x="944313" y="1400924"/>
                  <a:pt x="957013" y="1392034"/>
                </a:cubicBezTo>
                <a:cubicBezTo>
                  <a:pt x="976063" y="1378064"/>
                  <a:pt x="978603" y="1370444"/>
                  <a:pt x="965903" y="1347584"/>
                </a:cubicBezTo>
                <a:cubicBezTo>
                  <a:pt x="953203" y="1324724"/>
                  <a:pt x="939233" y="1319644"/>
                  <a:pt x="882083" y="1319644"/>
                </a:cubicBezTo>
                <a:cubicBezTo>
                  <a:pt x="798263" y="1319644"/>
                  <a:pt x="786833" y="1334884"/>
                  <a:pt x="786833" y="1449184"/>
                </a:cubicBezTo>
                <a:cubicBezTo>
                  <a:pt x="786833" y="1573644"/>
                  <a:pt x="817313" y="1642224"/>
                  <a:pt x="896053" y="1694294"/>
                </a:cubicBezTo>
                <a:cubicBezTo>
                  <a:pt x="932883" y="1718424"/>
                  <a:pt x="972253" y="1738744"/>
                  <a:pt x="983683" y="1738744"/>
                </a:cubicBezTo>
                <a:cubicBezTo>
                  <a:pt x="1012893" y="1738744"/>
                  <a:pt x="1091633" y="1773034"/>
                  <a:pt x="1091633" y="1787004"/>
                </a:cubicBezTo>
                <a:cubicBezTo>
                  <a:pt x="1091633" y="1802244"/>
                  <a:pt x="1005273" y="1889874"/>
                  <a:pt x="948123" y="1933054"/>
                </a:cubicBezTo>
                <a:cubicBezTo>
                  <a:pt x="907483" y="1963534"/>
                  <a:pt x="901133" y="1976234"/>
                  <a:pt x="901133" y="2019414"/>
                </a:cubicBezTo>
                <a:cubicBezTo>
                  <a:pt x="901133" y="2052434"/>
                  <a:pt x="907483" y="2072754"/>
                  <a:pt x="920183" y="2076564"/>
                </a:cubicBezTo>
                <a:cubicBezTo>
                  <a:pt x="934153" y="2082914"/>
                  <a:pt x="939233" y="2104504"/>
                  <a:pt x="939233" y="2159114"/>
                </a:cubicBezTo>
                <a:cubicBezTo>
                  <a:pt x="939233" y="2216264"/>
                  <a:pt x="946853" y="2245474"/>
                  <a:pt x="969713" y="2282304"/>
                </a:cubicBezTo>
                <a:cubicBezTo>
                  <a:pt x="1006543" y="2339454"/>
                  <a:pt x="1050993" y="2380094"/>
                  <a:pt x="1089093" y="2392794"/>
                </a:cubicBezTo>
                <a:cubicBezTo>
                  <a:pt x="1104333" y="2396604"/>
                  <a:pt x="1117033" y="2409304"/>
                  <a:pt x="1117033" y="2419464"/>
                </a:cubicBezTo>
                <a:cubicBezTo>
                  <a:pt x="1117033" y="2433434"/>
                  <a:pt x="1137353" y="2437244"/>
                  <a:pt x="1207203" y="2437244"/>
                </a:cubicBezTo>
                <a:close/>
              </a:path>
            </a:pathLst>
          </a:custGeom>
          <a:solidFill>
            <a:schemeClr val="bg1"/>
          </a:solidFill>
          <a:ln w="12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173" name="Freeform: Shape 2172">
            <a:extLst>
              <a:ext uri="{FF2B5EF4-FFF2-40B4-BE49-F238E27FC236}">
                <a16:creationId xmlns:a16="http://schemas.microsoft.com/office/drawing/2014/main" id="{95C2DDB5-AB75-838D-C0C3-FCCAF22B9832}"/>
              </a:ext>
            </a:extLst>
          </p:cNvPr>
          <p:cNvSpPr/>
          <p:nvPr/>
        </p:nvSpPr>
        <p:spPr>
          <a:xfrm flipV="1">
            <a:off x="4235052" y="3354368"/>
            <a:ext cx="525254" cy="442733"/>
          </a:xfrm>
          <a:custGeom>
            <a:avLst/>
            <a:gdLst>
              <a:gd name="connsiteX0" fmla="*/ 1442084 w 2361332"/>
              <a:gd name="connsiteY0" fmla="*/ 305281 h 2360691"/>
              <a:gd name="connsiteX1" fmla="*/ 1362074 w 2361332"/>
              <a:gd name="connsiteY1" fmla="*/ 215111 h 2360691"/>
              <a:gd name="connsiteX2" fmla="*/ 1365884 w 2361332"/>
              <a:gd name="connsiteY2" fmla="*/ 159231 h 2360691"/>
              <a:gd name="connsiteX3" fmla="*/ 1439544 w 2361332"/>
              <a:gd name="connsiteY3" fmla="*/ 155421 h 2360691"/>
              <a:gd name="connsiteX4" fmla="*/ 1513204 w 2361332"/>
              <a:gd name="connsiteY4" fmla="*/ 165581 h 2360691"/>
              <a:gd name="connsiteX5" fmla="*/ 1514474 w 2361332"/>
              <a:gd name="connsiteY5" fmla="*/ 229081 h 2360691"/>
              <a:gd name="connsiteX6" fmla="*/ 1513204 w 2361332"/>
              <a:gd name="connsiteY6" fmla="*/ 292581 h 2360691"/>
              <a:gd name="connsiteX7" fmla="*/ 1442084 w 2361332"/>
              <a:gd name="connsiteY7" fmla="*/ 305281 h 2360691"/>
              <a:gd name="connsiteX8" fmla="*/ 1431766 w 2361332"/>
              <a:gd name="connsiteY8" fmla="*/ 382751 h 2360691"/>
              <a:gd name="connsiteX9" fmla="*/ 1585594 w 2361332"/>
              <a:gd name="connsiteY9" fmla="*/ 366241 h 2360691"/>
              <a:gd name="connsiteX10" fmla="*/ 1590674 w 2361332"/>
              <a:gd name="connsiteY10" fmla="*/ 91921 h 2360691"/>
              <a:gd name="connsiteX11" fmla="*/ 1434464 w 2361332"/>
              <a:gd name="connsiteY11" fmla="*/ 79221 h 2360691"/>
              <a:gd name="connsiteX12" fmla="*/ 1289684 w 2361332"/>
              <a:gd name="connsiteY12" fmla="*/ 83031 h 2360691"/>
              <a:gd name="connsiteX13" fmla="*/ 1285874 w 2361332"/>
              <a:gd name="connsiteY13" fmla="*/ 215111 h 2360691"/>
              <a:gd name="connsiteX14" fmla="*/ 1288414 w 2361332"/>
              <a:gd name="connsiteY14" fmla="*/ 364971 h 2360691"/>
              <a:gd name="connsiteX15" fmla="*/ 1431766 w 2361332"/>
              <a:gd name="connsiteY15" fmla="*/ 382751 h 2360691"/>
              <a:gd name="connsiteX16" fmla="*/ 2045791 w 2361332"/>
              <a:gd name="connsiteY16" fmla="*/ 387197 h 2360691"/>
              <a:gd name="connsiteX17" fmla="*/ 2070397 w 2361332"/>
              <a:gd name="connsiteY17" fmla="*/ 343382 h 2360691"/>
              <a:gd name="connsiteX18" fmla="*/ 2025947 w 2361332"/>
              <a:gd name="connsiteY18" fmla="*/ 278612 h 2360691"/>
              <a:gd name="connsiteX19" fmla="*/ 1981497 w 2361332"/>
              <a:gd name="connsiteY19" fmla="*/ 232892 h 2360691"/>
              <a:gd name="connsiteX20" fmla="*/ 2025947 w 2361332"/>
              <a:gd name="connsiteY20" fmla="*/ 182092 h 2360691"/>
              <a:gd name="connsiteX21" fmla="*/ 2070397 w 2361332"/>
              <a:gd name="connsiteY21" fmla="*/ 113512 h 2360691"/>
              <a:gd name="connsiteX22" fmla="*/ 1975147 w 2361332"/>
              <a:gd name="connsiteY22" fmla="*/ 121132 h 2360691"/>
              <a:gd name="connsiteX23" fmla="*/ 1921807 w 2361332"/>
              <a:gd name="connsiteY23" fmla="*/ 179552 h 2360691"/>
              <a:gd name="connsiteX24" fmla="*/ 1872277 w 2361332"/>
              <a:gd name="connsiteY24" fmla="*/ 128752 h 2360691"/>
              <a:gd name="connsiteX25" fmla="*/ 1773217 w 2361332"/>
              <a:gd name="connsiteY25" fmla="*/ 97002 h 2360691"/>
              <a:gd name="connsiteX26" fmla="*/ 1810047 w 2361332"/>
              <a:gd name="connsiteY26" fmla="*/ 177012 h 2360691"/>
              <a:gd name="connsiteX27" fmla="*/ 1808777 w 2361332"/>
              <a:gd name="connsiteY27" fmla="*/ 283692 h 2360691"/>
              <a:gd name="connsiteX28" fmla="*/ 1768137 w 2361332"/>
              <a:gd name="connsiteY28" fmla="*/ 347192 h 2360691"/>
              <a:gd name="connsiteX29" fmla="*/ 1867197 w 2361332"/>
              <a:gd name="connsiteY29" fmla="*/ 337032 h 2360691"/>
              <a:gd name="connsiteX30" fmla="*/ 1920537 w 2361332"/>
              <a:gd name="connsiteY30" fmla="*/ 292582 h 2360691"/>
              <a:gd name="connsiteX31" fmla="*/ 1980227 w 2361332"/>
              <a:gd name="connsiteY31" fmla="*/ 343382 h 2360691"/>
              <a:gd name="connsiteX32" fmla="*/ 2045791 w 2361332"/>
              <a:gd name="connsiteY32" fmla="*/ 387197 h 2360691"/>
              <a:gd name="connsiteX33" fmla="*/ 1440815 w 2361332"/>
              <a:gd name="connsiteY33" fmla="*/ 708791 h 2360691"/>
              <a:gd name="connsiteX34" fmla="*/ 1359535 w 2361332"/>
              <a:gd name="connsiteY34" fmla="*/ 635131 h 2360691"/>
              <a:gd name="connsiteX35" fmla="*/ 1444625 w 2361332"/>
              <a:gd name="connsiteY35" fmla="*/ 558931 h 2360691"/>
              <a:gd name="connsiteX36" fmla="*/ 1513205 w 2361332"/>
              <a:gd name="connsiteY36" fmla="*/ 558931 h 2360691"/>
              <a:gd name="connsiteX37" fmla="*/ 1509395 w 2361332"/>
              <a:gd name="connsiteY37" fmla="*/ 632591 h 2360691"/>
              <a:gd name="connsiteX38" fmla="*/ 1505585 w 2361332"/>
              <a:gd name="connsiteY38" fmla="*/ 704981 h 2360691"/>
              <a:gd name="connsiteX39" fmla="*/ 2070397 w 2361332"/>
              <a:gd name="connsiteY39" fmla="*/ 771024 h 2360691"/>
              <a:gd name="connsiteX40" fmla="*/ 2105957 w 2361332"/>
              <a:gd name="connsiteY40" fmla="*/ 740544 h 2360691"/>
              <a:gd name="connsiteX41" fmla="*/ 2000547 w 2361332"/>
              <a:gd name="connsiteY41" fmla="*/ 604654 h 2360691"/>
              <a:gd name="connsiteX42" fmla="*/ 1869737 w 2361332"/>
              <a:gd name="connsiteY42" fmla="*/ 490354 h 2360691"/>
              <a:gd name="connsiteX43" fmla="*/ 1794807 w 2361332"/>
              <a:gd name="connsiteY43" fmla="*/ 533534 h 2360691"/>
              <a:gd name="connsiteX44" fmla="*/ 1741467 w 2361332"/>
              <a:gd name="connsiteY44" fmla="*/ 649104 h 2360691"/>
              <a:gd name="connsiteX45" fmla="*/ 1818937 w 2361332"/>
              <a:gd name="connsiteY45" fmla="*/ 628784 h 2360691"/>
              <a:gd name="connsiteX46" fmla="*/ 1860847 w 2361332"/>
              <a:gd name="connsiteY46" fmla="*/ 597034 h 2360691"/>
              <a:gd name="connsiteX47" fmla="*/ 1957367 w 2361332"/>
              <a:gd name="connsiteY47" fmla="*/ 685934 h 2360691"/>
              <a:gd name="connsiteX48" fmla="*/ 2070397 w 2361332"/>
              <a:gd name="connsiteY48" fmla="*/ 771024 h 2360691"/>
              <a:gd name="connsiteX49" fmla="*/ 1435576 w 2361332"/>
              <a:gd name="connsiteY49" fmla="*/ 787690 h 2360691"/>
              <a:gd name="connsiteX50" fmla="*/ 1579245 w 2361332"/>
              <a:gd name="connsiteY50" fmla="*/ 769751 h 2360691"/>
              <a:gd name="connsiteX51" fmla="*/ 1581785 w 2361332"/>
              <a:gd name="connsiteY51" fmla="*/ 495431 h 2360691"/>
              <a:gd name="connsiteX52" fmla="*/ 1296035 w 2361332"/>
              <a:gd name="connsiteY52" fmla="*/ 489081 h 2360691"/>
              <a:gd name="connsiteX53" fmla="*/ 1298575 w 2361332"/>
              <a:gd name="connsiteY53" fmla="*/ 772291 h 2360691"/>
              <a:gd name="connsiteX54" fmla="*/ 1435576 w 2361332"/>
              <a:gd name="connsiteY54" fmla="*/ 787690 h 2360691"/>
              <a:gd name="connsiteX55" fmla="*/ 113611 w 2361332"/>
              <a:gd name="connsiteY55" fmla="*/ 1039006 h 2360691"/>
              <a:gd name="connsiteX56" fmla="*/ 81280 w 2361332"/>
              <a:gd name="connsiteY56" fmla="*/ 998220 h 2360691"/>
              <a:gd name="connsiteX57" fmla="*/ 133350 w 2361332"/>
              <a:gd name="connsiteY57" fmla="*/ 977900 h 2360691"/>
              <a:gd name="connsiteX58" fmla="*/ 172720 w 2361332"/>
              <a:gd name="connsiteY58" fmla="*/ 1024890 h 2360691"/>
              <a:gd name="connsiteX59" fmla="*/ 138787 w 2361332"/>
              <a:gd name="connsiteY59" fmla="*/ 1038939 h 2360691"/>
              <a:gd name="connsiteX60" fmla="*/ 113611 w 2361332"/>
              <a:gd name="connsiteY60" fmla="*/ 1039006 h 2360691"/>
              <a:gd name="connsiteX61" fmla="*/ 1440816 w 2361332"/>
              <a:gd name="connsiteY61" fmla="*/ 1104688 h 2360691"/>
              <a:gd name="connsiteX62" fmla="*/ 1362076 w 2361332"/>
              <a:gd name="connsiteY62" fmla="*/ 1014518 h 2360691"/>
              <a:gd name="connsiteX63" fmla="*/ 1365886 w 2361332"/>
              <a:gd name="connsiteY63" fmla="*/ 958638 h 2360691"/>
              <a:gd name="connsiteX64" fmla="*/ 1435736 w 2361332"/>
              <a:gd name="connsiteY64" fmla="*/ 958638 h 2360691"/>
              <a:gd name="connsiteX65" fmla="*/ 1505586 w 2361332"/>
              <a:gd name="connsiteY65" fmla="*/ 958638 h 2360691"/>
              <a:gd name="connsiteX66" fmla="*/ 1511936 w 2361332"/>
              <a:gd name="connsiteY66" fmla="*/ 1017058 h 2360691"/>
              <a:gd name="connsiteX67" fmla="*/ 1514476 w 2361332"/>
              <a:gd name="connsiteY67" fmla="*/ 1090718 h 2360691"/>
              <a:gd name="connsiteX68" fmla="*/ 1440816 w 2361332"/>
              <a:gd name="connsiteY68" fmla="*/ 1104688 h 2360691"/>
              <a:gd name="connsiteX69" fmla="*/ 2081445 w 2361332"/>
              <a:gd name="connsiteY69" fmla="*/ 1179149 h 2360691"/>
              <a:gd name="connsiteX70" fmla="*/ 2105957 w 2361332"/>
              <a:gd name="connsiteY70" fmla="*/ 1144055 h 2360691"/>
              <a:gd name="connsiteX71" fmla="*/ 1998007 w 2361332"/>
              <a:gd name="connsiteY71" fmla="*/ 1006895 h 2360691"/>
              <a:gd name="connsiteX72" fmla="*/ 1865927 w 2361332"/>
              <a:gd name="connsiteY72" fmla="*/ 888785 h 2360691"/>
              <a:gd name="connsiteX73" fmla="*/ 1784647 w 2361332"/>
              <a:gd name="connsiteY73" fmla="*/ 940855 h 2360691"/>
              <a:gd name="connsiteX74" fmla="*/ 1737657 w 2361332"/>
              <a:gd name="connsiteY74" fmla="*/ 1034835 h 2360691"/>
              <a:gd name="connsiteX75" fmla="*/ 1818937 w 2361332"/>
              <a:gd name="connsiteY75" fmla="*/ 1028485 h 2360691"/>
              <a:gd name="connsiteX76" fmla="*/ 1857037 w 2361332"/>
              <a:gd name="connsiteY76" fmla="*/ 990385 h 2360691"/>
              <a:gd name="connsiteX77" fmla="*/ 1958637 w 2361332"/>
              <a:gd name="connsiteY77" fmla="*/ 1085635 h 2360691"/>
              <a:gd name="connsiteX78" fmla="*/ 2081445 w 2361332"/>
              <a:gd name="connsiteY78" fmla="*/ 1179149 h 2360691"/>
              <a:gd name="connsiteX79" fmla="*/ 1402200 w 2361332"/>
              <a:gd name="connsiteY79" fmla="*/ 1182614 h 2360691"/>
              <a:gd name="connsiteX80" fmla="*/ 1457326 w 2361332"/>
              <a:gd name="connsiteY80" fmla="*/ 1180888 h 2360691"/>
              <a:gd name="connsiteX81" fmla="*/ 1594486 w 2361332"/>
              <a:gd name="connsiteY81" fmla="*/ 1174538 h 2360691"/>
              <a:gd name="connsiteX82" fmla="*/ 1598296 w 2361332"/>
              <a:gd name="connsiteY82" fmla="*/ 1051348 h 2360691"/>
              <a:gd name="connsiteX83" fmla="*/ 1437006 w 2361332"/>
              <a:gd name="connsiteY83" fmla="*/ 876088 h 2360691"/>
              <a:gd name="connsiteX84" fmla="*/ 1290956 w 2361332"/>
              <a:gd name="connsiteY84" fmla="*/ 896408 h 2360691"/>
              <a:gd name="connsiteX85" fmla="*/ 1283336 w 2361332"/>
              <a:gd name="connsiteY85" fmla="*/ 1041188 h 2360691"/>
              <a:gd name="connsiteX86" fmla="*/ 1301116 w 2361332"/>
              <a:gd name="connsiteY86" fmla="*/ 1177078 h 2360691"/>
              <a:gd name="connsiteX87" fmla="*/ 1402200 w 2361332"/>
              <a:gd name="connsiteY87" fmla="*/ 1182614 h 2360691"/>
              <a:gd name="connsiteX88" fmla="*/ 313690 w 2361332"/>
              <a:gd name="connsiteY88" fmla="*/ 1282700 h 2360691"/>
              <a:gd name="connsiteX89" fmla="*/ 175260 w 2361332"/>
              <a:gd name="connsiteY89" fmla="*/ 1273810 h 2360691"/>
              <a:gd name="connsiteX90" fmla="*/ 166370 w 2361332"/>
              <a:gd name="connsiteY90" fmla="*/ 1196340 h 2360691"/>
              <a:gd name="connsiteX91" fmla="*/ 217170 w 2361332"/>
              <a:gd name="connsiteY91" fmla="*/ 1083310 h 2360691"/>
              <a:gd name="connsiteX92" fmla="*/ 217170 w 2361332"/>
              <a:gd name="connsiteY92" fmla="*/ 925830 h 2360691"/>
              <a:gd name="connsiteX93" fmla="*/ 166370 w 2361332"/>
              <a:gd name="connsiteY93" fmla="*/ 861060 h 2360691"/>
              <a:gd name="connsiteX94" fmla="*/ 337820 w 2361332"/>
              <a:gd name="connsiteY94" fmla="*/ 838200 h 2360691"/>
              <a:gd name="connsiteX95" fmla="*/ 509270 w 2361332"/>
              <a:gd name="connsiteY95" fmla="*/ 838200 h 2360691"/>
              <a:gd name="connsiteX96" fmla="*/ 509270 w 2361332"/>
              <a:gd name="connsiteY96" fmla="*/ 1021080 h 2360691"/>
              <a:gd name="connsiteX97" fmla="*/ 476250 w 2361332"/>
              <a:gd name="connsiteY97" fmla="*/ 1243330 h 2360691"/>
              <a:gd name="connsiteX98" fmla="*/ 313690 w 2361332"/>
              <a:gd name="connsiteY98" fmla="*/ 1282700 h 2360691"/>
              <a:gd name="connsiteX99" fmla="*/ 461010 w 2361332"/>
              <a:gd name="connsiteY99" fmla="*/ 1485900 h 2360691"/>
              <a:gd name="connsiteX100" fmla="*/ 405130 w 2361332"/>
              <a:gd name="connsiteY100" fmla="*/ 1443990 h 2360691"/>
              <a:gd name="connsiteX101" fmla="*/ 401320 w 2361332"/>
              <a:gd name="connsiteY101" fmla="*/ 1363980 h 2360691"/>
              <a:gd name="connsiteX102" fmla="*/ 547370 w 2361332"/>
              <a:gd name="connsiteY102" fmla="*/ 1289050 h 2360691"/>
              <a:gd name="connsiteX103" fmla="*/ 591820 w 2361332"/>
              <a:gd name="connsiteY103" fmla="*/ 1243330 h 2360691"/>
              <a:gd name="connsiteX104" fmla="*/ 589280 w 2361332"/>
              <a:gd name="connsiteY104" fmla="*/ 1043940 h 2360691"/>
              <a:gd name="connsiteX105" fmla="*/ 533400 w 2361332"/>
              <a:gd name="connsiteY105" fmla="*/ 762000 h 2360691"/>
              <a:gd name="connsiteX106" fmla="*/ 502920 w 2361332"/>
              <a:gd name="connsiteY106" fmla="*/ 754380 h 2360691"/>
              <a:gd name="connsiteX107" fmla="*/ 499110 w 2361332"/>
              <a:gd name="connsiteY107" fmla="*/ 444500 h 2360691"/>
              <a:gd name="connsiteX108" fmla="*/ 524510 w 2361332"/>
              <a:gd name="connsiteY108" fmla="*/ 105410 h 2360691"/>
              <a:gd name="connsiteX109" fmla="*/ 614680 w 2361332"/>
              <a:gd name="connsiteY109" fmla="*/ 99060 h 2360691"/>
              <a:gd name="connsiteX110" fmla="*/ 636270 w 2361332"/>
              <a:gd name="connsiteY110" fmla="*/ 478790 h 2360691"/>
              <a:gd name="connsiteX111" fmla="*/ 643890 w 2361332"/>
              <a:gd name="connsiteY111" fmla="*/ 855980 h 2360691"/>
              <a:gd name="connsiteX112" fmla="*/ 688340 w 2361332"/>
              <a:gd name="connsiteY112" fmla="*/ 876300 h 2360691"/>
              <a:gd name="connsiteX113" fmla="*/ 725170 w 2361332"/>
              <a:gd name="connsiteY113" fmla="*/ 876300 h 2360691"/>
              <a:gd name="connsiteX114" fmla="*/ 725170 w 2361332"/>
              <a:gd name="connsiteY114" fmla="*/ 491490 h 2360691"/>
              <a:gd name="connsiteX115" fmla="*/ 740410 w 2361332"/>
              <a:gd name="connsiteY115" fmla="*/ 91440 h 2360691"/>
              <a:gd name="connsiteX116" fmla="*/ 791210 w 2361332"/>
              <a:gd name="connsiteY116" fmla="*/ 76200 h 2360691"/>
              <a:gd name="connsiteX117" fmla="*/ 840740 w 2361332"/>
              <a:gd name="connsiteY117" fmla="*/ 110490 h 2360691"/>
              <a:gd name="connsiteX118" fmla="*/ 850900 w 2361332"/>
              <a:gd name="connsiteY118" fmla="*/ 701040 h 2360691"/>
              <a:gd name="connsiteX119" fmla="*/ 896620 w 2361332"/>
              <a:gd name="connsiteY119" fmla="*/ 1295400 h 2360691"/>
              <a:gd name="connsiteX120" fmla="*/ 928370 w 2361332"/>
              <a:gd name="connsiteY120" fmla="*/ 1062990 h 2360691"/>
              <a:gd name="connsiteX121" fmla="*/ 949960 w 2361332"/>
              <a:gd name="connsiteY121" fmla="*/ 878840 h 2360691"/>
              <a:gd name="connsiteX122" fmla="*/ 1017270 w 2361332"/>
              <a:gd name="connsiteY122" fmla="*/ 1107440 h 2360691"/>
              <a:gd name="connsiteX123" fmla="*/ 905510 w 2361332"/>
              <a:gd name="connsiteY123" fmla="*/ 1463040 h 2360691"/>
              <a:gd name="connsiteX124" fmla="*/ 665480 w 2361332"/>
              <a:gd name="connsiteY124" fmla="*/ 1485900 h 2360691"/>
              <a:gd name="connsiteX125" fmla="*/ 621010 w 2361332"/>
              <a:gd name="connsiteY125" fmla="*/ 1570196 h 2360691"/>
              <a:gd name="connsiteX126" fmla="*/ 699770 w 2361332"/>
              <a:gd name="connsiteY126" fmla="*/ 1569720 h 2360691"/>
              <a:gd name="connsiteX127" fmla="*/ 949960 w 2361332"/>
              <a:gd name="connsiteY127" fmla="*/ 1532890 h 2360691"/>
              <a:gd name="connsiteX128" fmla="*/ 1078230 w 2361332"/>
              <a:gd name="connsiteY128" fmla="*/ 1352550 h 2360691"/>
              <a:gd name="connsiteX129" fmla="*/ 1075690 w 2361332"/>
              <a:gd name="connsiteY129" fmla="*/ 899160 h 2360691"/>
              <a:gd name="connsiteX130" fmla="*/ 971550 w 2361332"/>
              <a:gd name="connsiteY130" fmla="*/ 800100 h 2360691"/>
              <a:gd name="connsiteX131" fmla="*/ 946150 w 2361332"/>
              <a:gd name="connsiteY131" fmla="*/ 784860 h 2360691"/>
              <a:gd name="connsiteX132" fmla="*/ 939800 w 2361332"/>
              <a:gd name="connsiteY132" fmla="*/ 462280 h 2360691"/>
              <a:gd name="connsiteX133" fmla="*/ 872490 w 2361332"/>
              <a:gd name="connsiteY133" fmla="*/ 27940 h 2360691"/>
              <a:gd name="connsiteX134" fmla="*/ 725170 w 2361332"/>
              <a:gd name="connsiteY134" fmla="*/ 19050 h 2360691"/>
              <a:gd name="connsiteX135" fmla="*/ 631190 w 2361332"/>
              <a:gd name="connsiteY135" fmla="*/ 19050 h 2360691"/>
              <a:gd name="connsiteX136" fmla="*/ 558800 w 2361332"/>
              <a:gd name="connsiteY136" fmla="*/ 0 h 2360691"/>
              <a:gd name="connsiteX137" fmla="*/ 469900 w 2361332"/>
              <a:gd name="connsiteY137" fmla="*/ 44450 h 2360691"/>
              <a:gd name="connsiteX138" fmla="*/ 426720 w 2361332"/>
              <a:gd name="connsiteY138" fmla="*/ 87630 h 2360691"/>
              <a:gd name="connsiteX139" fmla="*/ 420370 w 2361332"/>
              <a:gd name="connsiteY139" fmla="*/ 421640 h 2360691"/>
              <a:gd name="connsiteX140" fmla="*/ 414020 w 2361332"/>
              <a:gd name="connsiteY140" fmla="*/ 755650 h 2360691"/>
              <a:gd name="connsiteX141" fmla="*/ 270510 w 2361332"/>
              <a:gd name="connsiteY141" fmla="*/ 755650 h 2360691"/>
              <a:gd name="connsiteX142" fmla="*/ 90170 w 2361332"/>
              <a:gd name="connsiteY142" fmla="*/ 842010 h 2360691"/>
              <a:gd name="connsiteX143" fmla="*/ 45720 w 2361332"/>
              <a:gd name="connsiteY143" fmla="*/ 923290 h 2360691"/>
              <a:gd name="connsiteX144" fmla="*/ 45720 w 2361332"/>
              <a:gd name="connsiteY144" fmla="*/ 1087120 h 2360691"/>
              <a:gd name="connsiteX145" fmla="*/ 91440 w 2361332"/>
              <a:gd name="connsiteY145" fmla="*/ 1123950 h 2360691"/>
              <a:gd name="connsiteX146" fmla="*/ 82550 w 2361332"/>
              <a:gd name="connsiteY146" fmla="*/ 1209040 h 2360691"/>
              <a:gd name="connsiteX147" fmla="*/ 114300 w 2361332"/>
              <a:gd name="connsiteY147" fmla="*/ 1333500 h 2360691"/>
              <a:gd name="connsiteX148" fmla="*/ 194310 w 2361332"/>
              <a:gd name="connsiteY148" fmla="*/ 1371600 h 2360691"/>
              <a:gd name="connsiteX149" fmla="*/ 285750 w 2361332"/>
              <a:gd name="connsiteY149" fmla="*/ 1422400 h 2360691"/>
              <a:gd name="connsiteX150" fmla="*/ 471170 w 2361332"/>
              <a:gd name="connsiteY150" fmla="*/ 1565910 h 2360691"/>
              <a:gd name="connsiteX151" fmla="*/ 621010 w 2361332"/>
              <a:gd name="connsiteY151" fmla="*/ 1570196 h 2360691"/>
              <a:gd name="connsiteX152" fmla="*/ 2004859 w 2361332"/>
              <a:gd name="connsiteY152" fmla="*/ 2006574 h 2360691"/>
              <a:gd name="connsiteX153" fmla="*/ 1846982 w 2361332"/>
              <a:gd name="connsiteY153" fmla="*/ 1866021 h 2360691"/>
              <a:gd name="connsiteX154" fmla="*/ 1676802 w 2361332"/>
              <a:gd name="connsiteY154" fmla="*/ 1713621 h 2360691"/>
              <a:gd name="connsiteX155" fmla="*/ 1608222 w 2361332"/>
              <a:gd name="connsiteY155" fmla="*/ 1764421 h 2360691"/>
              <a:gd name="connsiteX156" fmla="*/ 1515512 w 2361332"/>
              <a:gd name="connsiteY156" fmla="*/ 1791091 h 2360691"/>
              <a:gd name="connsiteX157" fmla="*/ 1579012 w 2361332"/>
              <a:gd name="connsiteY157" fmla="*/ 1683141 h 2360691"/>
              <a:gd name="connsiteX158" fmla="*/ 1676802 w 2361332"/>
              <a:gd name="connsiteY158" fmla="*/ 1599321 h 2360691"/>
              <a:gd name="connsiteX159" fmla="*/ 2045102 w 2361332"/>
              <a:gd name="connsiteY159" fmla="*/ 1968891 h 2360691"/>
              <a:gd name="connsiteX160" fmla="*/ 2020972 w 2361332"/>
              <a:gd name="connsiteY160" fmla="*/ 1998101 h 2360691"/>
              <a:gd name="connsiteX161" fmla="*/ 2004859 w 2361332"/>
              <a:gd name="connsiteY161" fmla="*/ 2006574 h 2360691"/>
              <a:gd name="connsiteX162" fmla="*/ 660464 w 2361332"/>
              <a:gd name="connsiteY162" fmla="*/ 2091332 h 2360691"/>
              <a:gd name="connsiteX163" fmla="*/ 570135 w 2361332"/>
              <a:gd name="connsiteY163" fmla="*/ 2033547 h 2360691"/>
              <a:gd name="connsiteX164" fmla="*/ 571405 w 2361332"/>
              <a:gd name="connsiteY164" fmla="*/ 1843047 h 2360691"/>
              <a:gd name="connsiteX165" fmla="*/ 704755 w 2361332"/>
              <a:gd name="connsiteY165" fmla="*/ 1782087 h 2360691"/>
              <a:gd name="connsiteX166" fmla="*/ 808895 w 2361332"/>
              <a:gd name="connsiteY166" fmla="*/ 1915437 h 2360691"/>
              <a:gd name="connsiteX167" fmla="*/ 744125 w 2361332"/>
              <a:gd name="connsiteY167" fmla="*/ 2069107 h 2360691"/>
              <a:gd name="connsiteX168" fmla="*/ 660464 w 2361332"/>
              <a:gd name="connsiteY168" fmla="*/ 2091332 h 2360691"/>
              <a:gd name="connsiteX169" fmla="*/ 1991762 w 2361332"/>
              <a:gd name="connsiteY169" fmla="*/ 2107321 h 2360691"/>
              <a:gd name="connsiteX170" fmla="*/ 2134002 w 2361332"/>
              <a:gd name="connsiteY170" fmla="*/ 1961271 h 2360691"/>
              <a:gd name="connsiteX171" fmla="*/ 1914292 w 2361332"/>
              <a:gd name="connsiteY171" fmla="*/ 1717431 h 2360691"/>
              <a:gd name="connsiteX172" fmla="*/ 1685692 w 2361332"/>
              <a:gd name="connsiteY172" fmla="*/ 1488831 h 2360691"/>
              <a:gd name="connsiteX173" fmla="*/ 1410101 w 2361332"/>
              <a:gd name="connsiteY173" fmla="*/ 1765691 h 2360691"/>
              <a:gd name="connsiteX174" fmla="*/ 1472332 w 2361332"/>
              <a:gd name="connsiteY174" fmla="*/ 1853321 h 2360691"/>
              <a:gd name="connsiteX175" fmla="*/ 1624732 w 2361332"/>
              <a:gd name="connsiteY175" fmla="*/ 1859671 h 2360691"/>
              <a:gd name="connsiteX176" fmla="*/ 1670452 w 2361332"/>
              <a:gd name="connsiteY176" fmla="*/ 1815221 h 2360691"/>
              <a:gd name="connsiteX177" fmla="*/ 1953662 w 2361332"/>
              <a:gd name="connsiteY177" fmla="*/ 2089541 h 2360691"/>
              <a:gd name="connsiteX178" fmla="*/ 1991762 w 2361332"/>
              <a:gd name="connsiteY178" fmla="*/ 2107321 h 2360691"/>
              <a:gd name="connsiteX179" fmla="*/ 672052 w 2361332"/>
              <a:gd name="connsiteY179" fmla="*/ 2170707 h 2360691"/>
              <a:gd name="connsiteX180" fmla="*/ 786035 w 2361332"/>
              <a:gd name="connsiteY180" fmla="*/ 2140227 h 2360691"/>
              <a:gd name="connsiteX181" fmla="*/ 895255 w 2361332"/>
              <a:gd name="connsiteY181" fmla="*/ 2006877 h 2360691"/>
              <a:gd name="connsiteX182" fmla="*/ 895255 w 2361332"/>
              <a:gd name="connsiteY182" fmla="*/ 1886227 h 2360691"/>
              <a:gd name="connsiteX183" fmla="*/ 623475 w 2361332"/>
              <a:gd name="connsiteY183" fmla="*/ 1699537 h 2360691"/>
              <a:gd name="connsiteX184" fmla="*/ 454565 w 2361332"/>
              <a:gd name="connsiteY184" fmla="*/ 1893847 h 2360691"/>
              <a:gd name="connsiteX185" fmla="*/ 559975 w 2361332"/>
              <a:gd name="connsiteY185" fmla="*/ 2140227 h 2360691"/>
              <a:gd name="connsiteX186" fmla="*/ 672052 w 2361332"/>
              <a:gd name="connsiteY186" fmla="*/ 2170707 h 2360691"/>
              <a:gd name="connsiteX187" fmla="*/ 1795945 w 2361332"/>
              <a:gd name="connsiteY187" fmla="*/ 2282239 h 2360691"/>
              <a:gd name="connsiteX188" fmla="*/ 1436793 w 2361332"/>
              <a:gd name="connsiteY188" fmla="*/ 2112396 h 2360691"/>
              <a:gd name="connsiteX189" fmla="*/ 1328842 w 2361332"/>
              <a:gd name="connsiteY189" fmla="*/ 1770766 h 2360691"/>
              <a:gd name="connsiteX190" fmla="*/ 1327572 w 2361332"/>
              <a:gd name="connsiteY190" fmla="*/ 1605666 h 2360691"/>
              <a:gd name="connsiteX191" fmla="*/ 1281852 w 2361332"/>
              <a:gd name="connsiteY191" fmla="*/ 1535816 h 2360691"/>
              <a:gd name="connsiteX192" fmla="*/ 1241212 w 2361332"/>
              <a:gd name="connsiteY192" fmla="*/ 1457076 h 2360691"/>
              <a:gd name="connsiteX193" fmla="*/ 1359322 w 2361332"/>
              <a:gd name="connsiteY193" fmla="*/ 1464696 h 2360691"/>
              <a:gd name="connsiteX194" fmla="*/ 1427903 w 2361332"/>
              <a:gd name="connsiteY194" fmla="*/ 1482476 h 2360691"/>
              <a:gd name="connsiteX195" fmla="*/ 1500293 w 2361332"/>
              <a:gd name="connsiteY195" fmla="*/ 1426596 h 2360691"/>
              <a:gd name="connsiteX196" fmla="*/ 1590463 w 2361332"/>
              <a:gd name="connsiteY196" fmla="*/ 1370716 h 2360691"/>
              <a:gd name="connsiteX197" fmla="*/ 1631103 w 2361332"/>
              <a:gd name="connsiteY197" fmla="*/ 1351666 h 2360691"/>
              <a:gd name="connsiteX198" fmla="*/ 1788583 w 2361332"/>
              <a:gd name="connsiteY198" fmla="*/ 1332616 h 2360691"/>
              <a:gd name="connsiteX199" fmla="*/ 1989243 w 2361332"/>
              <a:gd name="connsiteY199" fmla="*/ 1364366 h 2360691"/>
              <a:gd name="connsiteX200" fmla="*/ 2207683 w 2361332"/>
              <a:gd name="connsiteY200" fmla="*/ 1553596 h 2360691"/>
              <a:gd name="connsiteX201" fmla="*/ 2286423 w 2361332"/>
              <a:gd name="connsiteY201" fmla="*/ 1810136 h 2360691"/>
              <a:gd name="connsiteX202" fmla="*/ 2141643 w 2361332"/>
              <a:gd name="connsiteY202" fmla="*/ 2140336 h 2360691"/>
              <a:gd name="connsiteX203" fmla="*/ 1928283 w 2361332"/>
              <a:gd name="connsiteY203" fmla="*/ 2260986 h 2360691"/>
              <a:gd name="connsiteX204" fmla="*/ 1795945 w 2361332"/>
              <a:gd name="connsiteY204" fmla="*/ 2282239 h 2360691"/>
              <a:gd name="connsiteX205" fmla="*/ 1795092 w 2361332"/>
              <a:gd name="connsiteY205" fmla="*/ 2360681 h 2360691"/>
              <a:gd name="connsiteX206" fmla="*/ 1962573 w 2361332"/>
              <a:gd name="connsiteY206" fmla="*/ 2338456 h 2360691"/>
              <a:gd name="connsiteX207" fmla="*/ 2281343 w 2361332"/>
              <a:gd name="connsiteY207" fmla="*/ 2088266 h 2360691"/>
              <a:gd name="connsiteX208" fmla="*/ 2037503 w 2361332"/>
              <a:gd name="connsiteY208" fmla="*/ 1294516 h 2360691"/>
              <a:gd name="connsiteX209" fmla="*/ 1797473 w 2361332"/>
              <a:gd name="connsiteY209" fmla="*/ 1250066 h 2360691"/>
              <a:gd name="connsiteX210" fmla="*/ 1565063 w 2361332"/>
              <a:gd name="connsiteY210" fmla="*/ 1290706 h 2360691"/>
              <a:gd name="connsiteX211" fmla="*/ 1454573 w 2361332"/>
              <a:gd name="connsiteY211" fmla="*/ 1356746 h 2360691"/>
              <a:gd name="connsiteX212" fmla="*/ 1279312 w 2361332"/>
              <a:gd name="connsiteY212" fmla="*/ 1373256 h 2360691"/>
              <a:gd name="connsiteX213" fmla="*/ 1124372 w 2361332"/>
              <a:gd name="connsiteY213" fmla="*/ 1382146 h 2360691"/>
              <a:gd name="connsiteX214" fmla="*/ 1224702 w 2361332"/>
              <a:gd name="connsiteY214" fmla="*/ 1595506 h 2360691"/>
              <a:gd name="connsiteX215" fmla="*/ 1245022 w 2361332"/>
              <a:gd name="connsiteY215" fmla="*/ 1730126 h 2360691"/>
              <a:gd name="connsiteX216" fmla="*/ 1419013 w 2361332"/>
              <a:gd name="connsiteY216" fmla="*/ 2215266 h 2360691"/>
              <a:gd name="connsiteX217" fmla="*/ 1632373 w 2361332"/>
              <a:gd name="connsiteY217" fmla="*/ 2340996 h 2360691"/>
              <a:gd name="connsiteX218" fmla="*/ 1795092 w 2361332"/>
              <a:gd name="connsiteY218" fmla="*/ 2360681 h 236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2361332" h="2360691">
                <a:moveTo>
                  <a:pt x="1442084" y="305281"/>
                </a:moveTo>
                <a:cubicBezTo>
                  <a:pt x="1362074" y="305281"/>
                  <a:pt x="1355724" y="298931"/>
                  <a:pt x="1362074" y="215111"/>
                </a:cubicBezTo>
                <a:lnTo>
                  <a:pt x="1365884" y="159231"/>
                </a:lnTo>
                <a:lnTo>
                  <a:pt x="1439544" y="155421"/>
                </a:lnTo>
                <a:cubicBezTo>
                  <a:pt x="1483994" y="152881"/>
                  <a:pt x="1511934" y="156691"/>
                  <a:pt x="1513204" y="165581"/>
                </a:cubicBezTo>
                <a:cubicBezTo>
                  <a:pt x="1513204" y="171931"/>
                  <a:pt x="1514474" y="201141"/>
                  <a:pt x="1514474" y="229081"/>
                </a:cubicBezTo>
                <a:cubicBezTo>
                  <a:pt x="1514474" y="257021"/>
                  <a:pt x="1513204" y="286231"/>
                  <a:pt x="1513204" y="292581"/>
                </a:cubicBezTo>
                <a:cubicBezTo>
                  <a:pt x="1511934" y="300201"/>
                  <a:pt x="1480184" y="305281"/>
                  <a:pt x="1442084" y="305281"/>
                </a:cubicBezTo>
                <a:close/>
                <a:moveTo>
                  <a:pt x="1431766" y="382751"/>
                </a:moveTo>
                <a:cubicBezTo>
                  <a:pt x="1502092" y="383068"/>
                  <a:pt x="1574164" y="377671"/>
                  <a:pt x="1585594" y="366241"/>
                </a:cubicBezTo>
                <a:cubicBezTo>
                  <a:pt x="1603374" y="348461"/>
                  <a:pt x="1607184" y="118591"/>
                  <a:pt x="1590674" y="91921"/>
                </a:cubicBezTo>
                <a:cubicBezTo>
                  <a:pt x="1583054" y="80491"/>
                  <a:pt x="1542414" y="76681"/>
                  <a:pt x="1434464" y="79221"/>
                </a:cubicBezTo>
                <a:lnTo>
                  <a:pt x="1289684" y="83031"/>
                </a:lnTo>
                <a:lnTo>
                  <a:pt x="1285874" y="215111"/>
                </a:lnTo>
                <a:cubicBezTo>
                  <a:pt x="1284604" y="288771"/>
                  <a:pt x="1285874" y="356081"/>
                  <a:pt x="1288414" y="364971"/>
                </a:cubicBezTo>
                <a:cubicBezTo>
                  <a:pt x="1292859" y="376401"/>
                  <a:pt x="1361439" y="382433"/>
                  <a:pt x="1431766" y="382751"/>
                </a:cubicBezTo>
                <a:close/>
                <a:moveTo>
                  <a:pt x="2045791" y="387197"/>
                </a:moveTo>
                <a:cubicBezTo>
                  <a:pt x="2061507" y="387197"/>
                  <a:pt x="2070397" y="372592"/>
                  <a:pt x="2070397" y="343382"/>
                </a:cubicBezTo>
                <a:cubicBezTo>
                  <a:pt x="2070397" y="317982"/>
                  <a:pt x="2058967" y="300202"/>
                  <a:pt x="2025947" y="278612"/>
                </a:cubicBezTo>
                <a:cubicBezTo>
                  <a:pt x="2001817" y="262102"/>
                  <a:pt x="1981497" y="241782"/>
                  <a:pt x="1981497" y="232892"/>
                </a:cubicBezTo>
                <a:cubicBezTo>
                  <a:pt x="1981497" y="224002"/>
                  <a:pt x="2001817" y="201142"/>
                  <a:pt x="2025947" y="182092"/>
                </a:cubicBezTo>
                <a:cubicBezTo>
                  <a:pt x="2056427" y="157962"/>
                  <a:pt x="2070397" y="136372"/>
                  <a:pt x="2070397" y="113512"/>
                </a:cubicBezTo>
                <a:cubicBezTo>
                  <a:pt x="2070397" y="53822"/>
                  <a:pt x="2034837" y="57632"/>
                  <a:pt x="1975147" y="121132"/>
                </a:cubicBezTo>
                <a:lnTo>
                  <a:pt x="1921807" y="179552"/>
                </a:lnTo>
                <a:lnTo>
                  <a:pt x="1872277" y="128752"/>
                </a:lnTo>
                <a:cubicBezTo>
                  <a:pt x="1821477" y="74142"/>
                  <a:pt x="1785917" y="62712"/>
                  <a:pt x="1773217" y="97002"/>
                </a:cubicBezTo>
                <a:cubicBezTo>
                  <a:pt x="1759247" y="133832"/>
                  <a:pt x="1765597" y="146532"/>
                  <a:pt x="1810047" y="177012"/>
                </a:cubicBezTo>
                <a:cubicBezTo>
                  <a:pt x="1865927" y="215112"/>
                  <a:pt x="1865927" y="239242"/>
                  <a:pt x="1808777" y="283692"/>
                </a:cubicBezTo>
                <a:cubicBezTo>
                  <a:pt x="1778297" y="309092"/>
                  <a:pt x="1765597" y="328142"/>
                  <a:pt x="1768137" y="347192"/>
                </a:cubicBezTo>
                <a:cubicBezTo>
                  <a:pt x="1774487" y="391642"/>
                  <a:pt x="1817667" y="387832"/>
                  <a:pt x="1867197" y="337032"/>
                </a:cubicBezTo>
                <a:cubicBezTo>
                  <a:pt x="1890057" y="312902"/>
                  <a:pt x="1915457" y="292582"/>
                  <a:pt x="1920537" y="292582"/>
                </a:cubicBezTo>
                <a:cubicBezTo>
                  <a:pt x="1926887" y="292582"/>
                  <a:pt x="1953557" y="315442"/>
                  <a:pt x="1980227" y="343382"/>
                </a:cubicBezTo>
                <a:cubicBezTo>
                  <a:pt x="2007532" y="372592"/>
                  <a:pt x="2030075" y="387197"/>
                  <a:pt x="2045791" y="387197"/>
                </a:cubicBezTo>
                <a:close/>
                <a:moveTo>
                  <a:pt x="1440815" y="708791"/>
                </a:moveTo>
                <a:cubicBezTo>
                  <a:pt x="1369695" y="712601"/>
                  <a:pt x="1359535" y="703711"/>
                  <a:pt x="1359535" y="635131"/>
                </a:cubicBezTo>
                <a:cubicBezTo>
                  <a:pt x="1359535" y="567821"/>
                  <a:pt x="1369695" y="558931"/>
                  <a:pt x="1444625" y="558931"/>
                </a:cubicBezTo>
                <a:lnTo>
                  <a:pt x="1513205" y="558931"/>
                </a:lnTo>
                <a:lnTo>
                  <a:pt x="1509395" y="632591"/>
                </a:lnTo>
                <a:lnTo>
                  <a:pt x="1505585" y="704981"/>
                </a:lnTo>
                <a:close/>
                <a:moveTo>
                  <a:pt x="2070397" y="771024"/>
                </a:moveTo>
                <a:cubicBezTo>
                  <a:pt x="2091987" y="769754"/>
                  <a:pt x="2103417" y="759594"/>
                  <a:pt x="2105957" y="740544"/>
                </a:cubicBezTo>
                <a:cubicBezTo>
                  <a:pt x="2108497" y="720224"/>
                  <a:pt x="2081827" y="684664"/>
                  <a:pt x="2000547" y="604654"/>
                </a:cubicBezTo>
                <a:cubicBezTo>
                  <a:pt x="1940857" y="544964"/>
                  <a:pt x="1882437" y="494164"/>
                  <a:pt x="1869737" y="490354"/>
                </a:cubicBezTo>
                <a:cubicBezTo>
                  <a:pt x="1855767" y="486544"/>
                  <a:pt x="1829097" y="501784"/>
                  <a:pt x="1794807" y="533534"/>
                </a:cubicBezTo>
                <a:cubicBezTo>
                  <a:pt x="1735117" y="589414"/>
                  <a:pt x="1716067" y="632594"/>
                  <a:pt x="1741467" y="649104"/>
                </a:cubicBezTo>
                <a:cubicBezTo>
                  <a:pt x="1770677" y="666884"/>
                  <a:pt x="1789727" y="661804"/>
                  <a:pt x="1818937" y="628784"/>
                </a:cubicBezTo>
                <a:cubicBezTo>
                  <a:pt x="1834177" y="611004"/>
                  <a:pt x="1853227" y="597034"/>
                  <a:pt x="1860847" y="597034"/>
                </a:cubicBezTo>
                <a:cubicBezTo>
                  <a:pt x="1869737" y="597034"/>
                  <a:pt x="1912917" y="636404"/>
                  <a:pt x="1957367" y="685934"/>
                </a:cubicBezTo>
                <a:cubicBezTo>
                  <a:pt x="2020867" y="755784"/>
                  <a:pt x="2044997" y="773564"/>
                  <a:pt x="2070397" y="771024"/>
                </a:cubicBezTo>
                <a:close/>
                <a:moveTo>
                  <a:pt x="1435576" y="787690"/>
                </a:moveTo>
                <a:cubicBezTo>
                  <a:pt x="1499235" y="787213"/>
                  <a:pt x="1564005" y="781181"/>
                  <a:pt x="1579245" y="769751"/>
                </a:cubicBezTo>
                <a:cubicBezTo>
                  <a:pt x="1609725" y="746891"/>
                  <a:pt x="1610995" y="519561"/>
                  <a:pt x="1581785" y="495431"/>
                </a:cubicBezTo>
                <a:cubicBezTo>
                  <a:pt x="1561465" y="478921"/>
                  <a:pt x="1321435" y="473841"/>
                  <a:pt x="1296035" y="489081"/>
                </a:cubicBezTo>
                <a:cubicBezTo>
                  <a:pt x="1276985" y="500511"/>
                  <a:pt x="1279525" y="753241"/>
                  <a:pt x="1298575" y="772291"/>
                </a:cubicBezTo>
                <a:cubicBezTo>
                  <a:pt x="1309370" y="783086"/>
                  <a:pt x="1371918" y="788166"/>
                  <a:pt x="1435576" y="787690"/>
                </a:cubicBezTo>
                <a:close/>
                <a:moveTo>
                  <a:pt x="113611" y="1039006"/>
                </a:moveTo>
                <a:cubicBezTo>
                  <a:pt x="90076" y="1035055"/>
                  <a:pt x="73422" y="1019651"/>
                  <a:pt x="81280" y="998220"/>
                </a:cubicBezTo>
                <a:cubicBezTo>
                  <a:pt x="86360" y="985520"/>
                  <a:pt x="104140" y="977900"/>
                  <a:pt x="133350" y="977900"/>
                </a:cubicBezTo>
                <a:cubicBezTo>
                  <a:pt x="185420" y="977900"/>
                  <a:pt x="204470" y="1000760"/>
                  <a:pt x="172720" y="1024890"/>
                </a:cubicBezTo>
                <a:cubicBezTo>
                  <a:pt x="162242" y="1032510"/>
                  <a:pt x="150416" y="1037034"/>
                  <a:pt x="138787" y="1038939"/>
                </a:cubicBezTo>
                <a:cubicBezTo>
                  <a:pt x="130066" y="1040368"/>
                  <a:pt x="121456" y="1040323"/>
                  <a:pt x="113611" y="1039006"/>
                </a:cubicBezTo>
                <a:close/>
                <a:moveTo>
                  <a:pt x="1440816" y="1104688"/>
                </a:moveTo>
                <a:cubicBezTo>
                  <a:pt x="1362076" y="1104688"/>
                  <a:pt x="1355726" y="1097068"/>
                  <a:pt x="1362076" y="1014518"/>
                </a:cubicBezTo>
                <a:lnTo>
                  <a:pt x="1365886" y="958638"/>
                </a:lnTo>
                <a:lnTo>
                  <a:pt x="1435736" y="958638"/>
                </a:lnTo>
                <a:lnTo>
                  <a:pt x="1505586" y="958638"/>
                </a:lnTo>
                <a:lnTo>
                  <a:pt x="1511936" y="1017058"/>
                </a:lnTo>
                <a:cubicBezTo>
                  <a:pt x="1515746" y="1050078"/>
                  <a:pt x="1517016" y="1083098"/>
                  <a:pt x="1514476" y="1090718"/>
                </a:cubicBezTo>
                <a:cubicBezTo>
                  <a:pt x="1511936" y="1098338"/>
                  <a:pt x="1480186" y="1104688"/>
                  <a:pt x="1440816" y="1104688"/>
                </a:cubicBezTo>
                <a:close/>
                <a:moveTo>
                  <a:pt x="2081445" y="1179149"/>
                </a:moveTo>
                <a:cubicBezTo>
                  <a:pt x="2095242" y="1178702"/>
                  <a:pt x="2103100" y="1166915"/>
                  <a:pt x="2105957" y="1144055"/>
                </a:cubicBezTo>
                <a:cubicBezTo>
                  <a:pt x="2109767" y="1121195"/>
                  <a:pt x="2086907" y="1091985"/>
                  <a:pt x="1998007" y="1006895"/>
                </a:cubicBezTo>
                <a:cubicBezTo>
                  <a:pt x="1937047" y="947205"/>
                  <a:pt x="1877357" y="893865"/>
                  <a:pt x="1865927" y="888785"/>
                </a:cubicBezTo>
                <a:cubicBezTo>
                  <a:pt x="1851957" y="881165"/>
                  <a:pt x="1830367" y="893865"/>
                  <a:pt x="1784647" y="940855"/>
                </a:cubicBezTo>
                <a:cubicBezTo>
                  <a:pt x="1728767" y="998005"/>
                  <a:pt x="1724957" y="1005625"/>
                  <a:pt x="1737657" y="1034835"/>
                </a:cubicBezTo>
                <a:cubicBezTo>
                  <a:pt x="1756707" y="1076745"/>
                  <a:pt x="1784647" y="1075475"/>
                  <a:pt x="1818937" y="1028485"/>
                </a:cubicBezTo>
                <a:cubicBezTo>
                  <a:pt x="1834177" y="1008165"/>
                  <a:pt x="1850687" y="990385"/>
                  <a:pt x="1857037" y="990385"/>
                </a:cubicBezTo>
                <a:cubicBezTo>
                  <a:pt x="1862117" y="990385"/>
                  <a:pt x="1907837" y="1033565"/>
                  <a:pt x="1958637" y="1085635"/>
                </a:cubicBezTo>
                <a:cubicBezTo>
                  <a:pt x="2018962" y="1149135"/>
                  <a:pt x="2058451" y="1179893"/>
                  <a:pt x="2081445" y="1179149"/>
                </a:cubicBezTo>
                <a:close/>
                <a:moveTo>
                  <a:pt x="1402200" y="1182614"/>
                </a:moveTo>
                <a:cubicBezTo>
                  <a:pt x="1419623" y="1182396"/>
                  <a:pt x="1438276" y="1181840"/>
                  <a:pt x="1457326" y="1180888"/>
                </a:cubicBezTo>
                <a:lnTo>
                  <a:pt x="1594486" y="1174538"/>
                </a:lnTo>
                <a:lnTo>
                  <a:pt x="1598296" y="1051348"/>
                </a:lnTo>
                <a:cubicBezTo>
                  <a:pt x="1603376" y="874818"/>
                  <a:pt x="1604646" y="876088"/>
                  <a:pt x="1437006" y="876088"/>
                </a:cubicBezTo>
                <a:cubicBezTo>
                  <a:pt x="1322706" y="876088"/>
                  <a:pt x="1297306" y="879898"/>
                  <a:pt x="1290956" y="896408"/>
                </a:cubicBezTo>
                <a:cubicBezTo>
                  <a:pt x="1287146" y="907838"/>
                  <a:pt x="1283336" y="972608"/>
                  <a:pt x="1283336" y="1041188"/>
                </a:cubicBezTo>
                <a:cubicBezTo>
                  <a:pt x="1283336" y="1136438"/>
                  <a:pt x="1287146" y="1169458"/>
                  <a:pt x="1301116" y="1177078"/>
                </a:cubicBezTo>
                <a:cubicBezTo>
                  <a:pt x="1308736" y="1180888"/>
                  <a:pt x="1349932" y="1183269"/>
                  <a:pt x="1402200" y="1182614"/>
                </a:cubicBezTo>
                <a:close/>
                <a:moveTo>
                  <a:pt x="313690" y="1282700"/>
                </a:moveTo>
                <a:cubicBezTo>
                  <a:pt x="241300" y="1282700"/>
                  <a:pt x="179070" y="1278890"/>
                  <a:pt x="175260" y="1273810"/>
                </a:cubicBezTo>
                <a:cubicBezTo>
                  <a:pt x="170180" y="1270000"/>
                  <a:pt x="166370" y="1234440"/>
                  <a:pt x="166370" y="1196340"/>
                </a:cubicBezTo>
                <a:cubicBezTo>
                  <a:pt x="166370" y="1130300"/>
                  <a:pt x="168910" y="1123950"/>
                  <a:pt x="217170" y="1083310"/>
                </a:cubicBezTo>
                <a:cubicBezTo>
                  <a:pt x="287020" y="1023620"/>
                  <a:pt x="287020" y="981710"/>
                  <a:pt x="217170" y="925830"/>
                </a:cubicBezTo>
                <a:cubicBezTo>
                  <a:pt x="189230" y="902970"/>
                  <a:pt x="166370" y="873760"/>
                  <a:pt x="166370" y="861060"/>
                </a:cubicBezTo>
                <a:cubicBezTo>
                  <a:pt x="166370" y="839470"/>
                  <a:pt x="180340" y="838200"/>
                  <a:pt x="337820" y="838200"/>
                </a:cubicBezTo>
                <a:lnTo>
                  <a:pt x="509270" y="838200"/>
                </a:lnTo>
                <a:lnTo>
                  <a:pt x="509270" y="1021080"/>
                </a:lnTo>
                <a:cubicBezTo>
                  <a:pt x="509270" y="1200150"/>
                  <a:pt x="508000" y="1205230"/>
                  <a:pt x="476250" y="1243330"/>
                </a:cubicBezTo>
                <a:cubicBezTo>
                  <a:pt x="443230" y="1282700"/>
                  <a:pt x="443230" y="1282700"/>
                  <a:pt x="313690" y="1282700"/>
                </a:cubicBezTo>
                <a:close/>
                <a:moveTo>
                  <a:pt x="461010" y="1485900"/>
                </a:moveTo>
                <a:lnTo>
                  <a:pt x="405130" y="1443990"/>
                </a:lnTo>
                <a:cubicBezTo>
                  <a:pt x="335280" y="1390650"/>
                  <a:pt x="334010" y="1365250"/>
                  <a:pt x="401320" y="1363980"/>
                </a:cubicBezTo>
                <a:cubicBezTo>
                  <a:pt x="462280" y="1363980"/>
                  <a:pt x="488950" y="1350010"/>
                  <a:pt x="547370" y="1289050"/>
                </a:cubicBezTo>
                <a:lnTo>
                  <a:pt x="591820" y="1243330"/>
                </a:lnTo>
                <a:lnTo>
                  <a:pt x="589280" y="1043940"/>
                </a:lnTo>
                <a:cubicBezTo>
                  <a:pt x="586740" y="814070"/>
                  <a:pt x="577850" y="772160"/>
                  <a:pt x="533400" y="762000"/>
                </a:cubicBezTo>
                <a:lnTo>
                  <a:pt x="502920" y="754380"/>
                </a:lnTo>
                <a:lnTo>
                  <a:pt x="499110" y="444500"/>
                </a:lnTo>
                <a:cubicBezTo>
                  <a:pt x="496570" y="140970"/>
                  <a:pt x="496570" y="134620"/>
                  <a:pt x="524510" y="105410"/>
                </a:cubicBezTo>
                <a:cubicBezTo>
                  <a:pt x="557530" y="69850"/>
                  <a:pt x="586740" y="68580"/>
                  <a:pt x="614680" y="99060"/>
                </a:cubicBezTo>
                <a:cubicBezTo>
                  <a:pt x="633730" y="119380"/>
                  <a:pt x="636270" y="165100"/>
                  <a:pt x="636270" y="478790"/>
                </a:cubicBezTo>
                <a:cubicBezTo>
                  <a:pt x="636270" y="675640"/>
                  <a:pt x="640080" y="844550"/>
                  <a:pt x="643890" y="855980"/>
                </a:cubicBezTo>
                <a:cubicBezTo>
                  <a:pt x="648970" y="868680"/>
                  <a:pt x="666750" y="876300"/>
                  <a:pt x="688340" y="876300"/>
                </a:cubicBezTo>
                <a:lnTo>
                  <a:pt x="725170" y="876300"/>
                </a:lnTo>
                <a:lnTo>
                  <a:pt x="725170" y="491490"/>
                </a:lnTo>
                <a:cubicBezTo>
                  <a:pt x="725170" y="209550"/>
                  <a:pt x="728980" y="102870"/>
                  <a:pt x="740410" y="91440"/>
                </a:cubicBezTo>
                <a:cubicBezTo>
                  <a:pt x="749300" y="82550"/>
                  <a:pt x="772160" y="76200"/>
                  <a:pt x="791210" y="76200"/>
                </a:cubicBezTo>
                <a:cubicBezTo>
                  <a:pt x="819150" y="76200"/>
                  <a:pt x="830580" y="83820"/>
                  <a:pt x="840740" y="110490"/>
                </a:cubicBezTo>
                <a:cubicBezTo>
                  <a:pt x="849630" y="133350"/>
                  <a:pt x="852170" y="340360"/>
                  <a:pt x="850900" y="701040"/>
                </a:cubicBezTo>
                <a:cubicBezTo>
                  <a:pt x="847090" y="1272540"/>
                  <a:pt x="849630" y="1295400"/>
                  <a:pt x="896620" y="1295400"/>
                </a:cubicBezTo>
                <a:cubicBezTo>
                  <a:pt x="925830" y="1295400"/>
                  <a:pt x="930910" y="1254760"/>
                  <a:pt x="928370" y="1062990"/>
                </a:cubicBezTo>
                <a:cubicBezTo>
                  <a:pt x="927100" y="886460"/>
                  <a:pt x="928370" y="875030"/>
                  <a:pt x="949960" y="878840"/>
                </a:cubicBezTo>
                <a:cubicBezTo>
                  <a:pt x="995680" y="886460"/>
                  <a:pt x="1017270" y="961390"/>
                  <a:pt x="1017270" y="1107440"/>
                </a:cubicBezTo>
                <a:cubicBezTo>
                  <a:pt x="1017270" y="1323340"/>
                  <a:pt x="990600" y="1407160"/>
                  <a:pt x="905510" y="1463040"/>
                </a:cubicBezTo>
                <a:cubicBezTo>
                  <a:pt x="876300" y="1482090"/>
                  <a:pt x="840740" y="1485900"/>
                  <a:pt x="665480" y="1485900"/>
                </a:cubicBezTo>
                <a:close/>
                <a:moveTo>
                  <a:pt x="621010" y="1570196"/>
                </a:moveTo>
                <a:cubicBezTo>
                  <a:pt x="646112" y="1570196"/>
                  <a:pt x="672782" y="1570038"/>
                  <a:pt x="699770" y="1569720"/>
                </a:cubicBezTo>
                <a:cubicBezTo>
                  <a:pt x="890270" y="1567180"/>
                  <a:pt x="897890" y="1565910"/>
                  <a:pt x="949960" y="1532890"/>
                </a:cubicBezTo>
                <a:cubicBezTo>
                  <a:pt x="1009650" y="1494790"/>
                  <a:pt x="1055370" y="1430020"/>
                  <a:pt x="1078230" y="1352550"/>
                </a:cubicBezTo>
                <a:cubicBezTo>
                  <a:pt x="1101090" y="1268730"/>
                  <a:pt x="1101090" y="955040"/>
                  <a:pt x="1075690" y="899160"/>
                </a:cubicBezTo>
                <a:cubicBezTo>
                  <a:pt x="1055370" y="852170"/>
                  <a:pt x="1000760" y="800100"/>
                  <a:pt x="971550" y="800100"/>
                </a:cubicBezTo>
                <a:cubicBezTo>
                  <a:pt x="962660" y="800100"/>
                  <a:pt x="951230" y="793750"/>
                  <a:pt x="946150" y="784860"/>
                </a:cubicBezTo>
                <a:cubicBezTo>
                  <a:pt x="941070" y="775970"/>
                  <a:pt x="938530" y="631190"/>
                  <a:pt x="939800" y="462280"/>
                </a:cubicBezTo>
                <a:cubicBezTo>
                  <a:pt x="943610" y="115570"/>
                  <a:pt x="935990" y="72390"/>
                  <a:pt x="872490" y="27940"/>
                </a:cubicBezTo>
                <a:cubicBezTo>
                  <a:pt x="825500" y="-3810"/>
                  <a:pt x="748030" y="-8890"/>
                  <a:pt x="725170" y="19050"/>
                </a:cubicBezTo>
                <a:cubicBezTo>
                  <a:pt x="704850" y="43180"/>
                  <a:pt x="662940" y="43180"/>
                  <a:pt x="631190" y="19050"/>
                </a:cubicBezTo>
                <a:cubicBezTo>
                  <a:pt x="617220" y="8890"/>
                  <a:pt x="585470" y="0"/>
                  <a:pt x="558800" y="0"/>
                </a:cubicBezTo>
                <a:cubicBezTo>
                  <a:pt x="523240" y="0"/>
                  <a:pt x="502920" y="10160"/>
                  <a:pt x="469900" y="44450"/>
                </a:cubicBezTo>
                <a:lnTo>
                  <a:pt x="426720" y="87630"/>
                </a:lnTo>
                <a:lnTo>
                  <a:pt x="420370" y="421640"/>
                </a:lnTo>
                <a:lnTo>
                  <a:pt x="414020" y="755650"/>
                </a:lnTo>
                <a:lnTo>
                  <a:pt x="270510" y="755650"/>
                </a:lnTo>
                <a:cubicBezTo>
                  <a:pt x="110490" y="755650"/>
                  <a:pt x="90170" y="765810"/>
                  <a:pt x="90170" y="842010"/>
                </a:cubicBezTo>
                <a:cubicBezTo>
                  <a:pt x="90170" y="868680"/>
                  <a:pt x="76200" y="892810"/>
                  <a:pt x="45720" y="923290"/>
                </a:cubicBezTo>
                <a:cubicBezTo>
                  <a:pt x="-15240" y="982980"/>
                  <a:pt x="-15240" y="1036320"/>
                  <a:pt x="45720" y="1087120"/>
                </a:cubicBezTo>
                <a:lnTo>
                  <a:pt x="91440" y="1123950"/>
                </a:lnTo>
                <a:lnTo>
                  <a:pt x="82550" y="1209040"/>
                </a:lnTo>
                <a:cubicBezTo>
                  <a:pt x="74930" y="1291590"/>
                  <a:pt x="74930" y="1295400"/>
                  <a:pt x="114300" y="1333500"/>
                </a:cubicBezTo>
                <a:cubicBezTo>
                  <a:pt x="143510" y="1363980"/>
                  <a:pt x="163830" y="1372870"/>
                  <a:pt x="194310" y="1371600"/>
                </a:cubicBezTo>
                <a:cubicBezTo>
                  <a:pt x="259080" y="1367790"/>
                  <a:pt x="260350" y="1369060"/>
                  <a:pt x="285750" y="1422400"/>
                </a:cubicBezTo>
                <a:cubicBezTo>
                  <a:pt x="311150" y="1475740"/>
                  <a:pt x="411480" y="1553210"/>
                  <a:pt x="471170" y="1565910"/>
                </a:cubicBezTo>
                <a:cubicBezTo>
                  <a:pt x="484505" y="1568768"/>
                  <a:pt x="545703" y="1570196"/>
                  <a:pt x="621010" y="1570196"/>
                </a:cubicBezTo>
                <a:close/>
                <a:moveTo>
                  <a:pt x="2004859" y="2006574"/>
                </a:moveTo>
                <a:cubicBezTo>
                  <a:pt x="1986523" y="2006515"/>
                  <a:pt x="1954615" y="1975559"/>
                  <a:pt x="1846982" y="1866021"/>
                </a:cubicBezTo>
                <a:cubicBezTo>
                  <a:pt x="1763162" y="1782201"/>
                  <a:pt x="1686962" y="1713621"/>
                  <a:pt x="1676802" y="1713621"/>
                </a:cubicBezTo>
                <a:cubicBezTo>
                  <a:pt x="1665372" y="1713621"/>
                  <a:pt x="1634892" y="1736481"/>
                  <a:pt x="1608222" y="1764421"/>
                </a:cubicBezTo>
                <a:cubicBezTo>
                  <a:pt x="1554882" y="1821571"/>
                  <a:pt x="1537102" y="1826651"/>
                  <a:pt x="1515512" y="1791091"/>
                </a:cubicBezTo>
                <a:cubicBezTo>
                  <a:pt x="1501542" y="1768231"/>
                  <a:pt x="1509162" y="1756801"/>
                  <a:pt x="1579012" y="1683141"/>
                </a:cubicBezTo>
                <a:cubicBezTo>
                  <a:pt x="1623462" y="1636151"/>
                  <a:pt x="1666642" y="1599321"/>
                  <a:pt x="1676802" y="1599321"/>
                </a:cubicBezTo>
                <a:cubicBezTo>
                  <a:pt x="1692042" y="1599321"/>
                  <a:pt x="2045102" y="1952381"/>
                  <a:pt x="2045102" y="1968891"/>
                </a:cubicBezTo>
                <a:cubicBezTo>
                  <a:pt x="2045102" y="1972701"/>
                  <a:pt x="2034942" y="1985401"/>
                  <a:pt x="2020972" y="1998101"/>
                </a:cubicBezTo>
                <a:cubicBezTo>
                  <a:pt x="2015575" y="2003181"/>
                  <a:pt x="2010971" y="2006594"/>
                  <a:pt x="2004859" y="2006574"/>
                </a:cubicBezTo>
                <a:close/>
                <a:moveTo>
                  <a:pt x="660464" y="2091332"/>
                </a:moveTo>
                <a:cubicBezTo>
                  <a:pt x="633952" y="2085935"/>
                  <a:pt x="606330" y="2067202"/>
                  <a:pt x="570135" y="2033547"/>
                </a:cubicBezTo>
                <a:cubicBezTo>
                  <a:pt x="520605" y="1987827"/>
                  <a:pt x="520605" y="1914167"/>
                  <a:pt x="571405" y="1843047"/>
                </a:cubicBezTo>
                <a:cubicBezTo>
                  <a:pt x="614585" y="1785897"/>
                  <a:pt x="645065" y="1770657"/>
                  <a:pt x="704755" y="1782087"/>
                </a:cubicBezTo>
                <a:cubicBezTo>
                  <a:pt x="755555" y="1792247"/>
                  <a:pt x="797465" y="1845587"/>
                  <a:pt x="808895" y="1915437"/>
                </a:cubicBezTo>
                <a:cubicBezTo>
                  <a:pt x="819055" y="1982747"/>
                  <a:pt x="797465" y="2036087"/>
                  <a:pt x="744125" y="2069107"/>
                </a:cubicBezTo>
                <a:cubicBezTo>
                  <a:pt x="712375" y="2088792"/>
                  <a:pt x="686975" y="2096730"/>
                  <a:pt x="660464" y="2091332"/>
                </a:cubicBezTo>
                <a:close/>
                <a:moveTo>
                  <a:pt x="1991762" y="2107321"/>
                </a:moveTo>
                <a:cubicBezTo>
                  <a:pt x="2022242" y="2107321"/>
                  <a:pt x="2134002" y="1993021"/>
                  <a:pt x="2134002" y="1961271"/>
                </a:cubicBezTo>
                <a:cubicBezTo>
                  <a:pt x="2134002" y="1944761"/>
                  <a:pt x="2055262" y="1857131"/>
                  <a:pt x="1914292" y="1717431"/>
                </a:cubicBezTo>
                <a:cubicBezTo>
                  <a:pt x="1794912" y="1596781"/>
                  <a:pt x="1690772" y="1493911"/>
                  <a:pt x="1685692" y="1488831"/>
                </a:cubicBezTo>
                <a:cubicBezTo>
                  <a:pt x="1671722" y="1476131"/>
                  <a:pt x="1410101" y="1740291"/>
                  <a:pt x="1410101" y="1765691"/>
                </a:cubicBezTo>
                <a:cubicBezTo>
                  <a:pt x="1410101" y="1778391"/>
                  <a:pt x="1438042" y="1816491"/>
                  <a:pt x="1472332" y="1853321"/>
                </a:cubicBezTo>
                <a:cubicBezTo>
                  <a:pt x="1544722" y="1929521"/>
                  <a:pt x="1575202" y="1930791"/>
                  <a:pt x="1624732" y="1859671"/>
                </a:cubicBezTo>
                <a:cubicBezTo>
                  <a:pt x="1641242" y="1835541"/>
                  <a:pt x="1661562" y="1815221"/>
                  <a:pt x="1670452" y="1815221"/>
                </a:cubicBezTo>
                <a:cubicBezTo>
                  <a:pt x="1683152" y="1815221"/>
                  <a:pt x="1799992" y="1929521"/>
                  <a:pt x="1953662" y="2089541"/>
                </a:cubicBezTo>
                <a:cubicBezTo>
                  <a:pt x="1962552" y="2099701"/>
                  <a:pt x="1980332" y="2107321"/>
                  <a:pt x="1991762" y="2107321"/>
                </a:cubicBezTo>
                <a:close/>
                <a:moveTo>
                  <a:pt x="672052" y="2170707"/>
                </a:moveTo>
                <a:cubicBezTo>
                  <a:pt x="712692" y="2170707"/>
                  <a:pt x="753650" y="2160547"/>
                  <a:pt x="786035" y="2140227"/>
                </a:cubicBezTo>
                <a:cubicBezTo>
                  <a:pt x="846995" y="2102127"/>
                  <a:pt x="868585" y="2075457"/>
                  <a:pt x="895255" y="2006877"/>
                </a:cubicBezTo>
                <a:cubicBezTo>
                  <a:pt x="915575" y="1954807"/>
                  <a:pt x="915575" y="1947187"/>
                  <a:pt x="895255" y="1886227"/>
                </a:cubicBezTo>
                <a:cubicBezTo>
                  <a:pt x="848265" y="1742717"/>
                  <a:pt x="736505" y="1665247"/>
                  <a:pt x="623475" y="1699537"/>
                </a:cubicBezTo>
                <a:cubicBezTo>
                  <a:pt x="554895" y="1719857"/>
                  <a:pt x="463455" y="1825267"/>
                  <a:pt x="454565" y="1893847"/>
                </a:cubicBezTo>
                <a:cubicBezTo>
                  <a:pt x="439325" y="2004337"/>
                  <a:pt x="473615" y="2083077"/>
                  <a:pt x="559975" y="2140227"/>
                </a:cubicBezTo>
                <a:cubicBezTo>
                  <a:pt x="591090" y="2160547"/>
                  <a:pt x="631412" y="2170707"/>
                  <a:pt x="672052" y="2170707"/>
                </a:cubicBezTo>
                <a:close/>
                <a:moveTo>
                  <a:pt x="1795945" y="2282239"/>
                </a:moveTo>
                <a:cubicBezTo>
                  <a:pt x="1663726" y="2283132"/>
                  <a:pt x="1534901" y="2223839"/>
                  <a:pt x="1436793" y="2112396"/>
                </a:cubicBezTo>
                <a:cubicBezTo>
                  <a:pt x="1344082" y="2006986"/>
                  <a:pt x="1328842" y="1959996"/>
                  <a:pt x="1328842" y="1770766"/>
                </a:cubicBezTo>
                <a:lnTo>
                  <a:pt x="1327572" y="1605666"/>
                </a:lnTo>
                <a:lnTo>
                  <a:pt x="1281852" y="1535816"/>
                </a:lnTo>
                <a:cubicBezTo>
                  <a:pt x="1256452" y="1497716"/>
                  <a:pt x="1237402" y="1462156"/>
                  <a:pt x="1241212" y="1457076"/>
                </a:cubicBezTo>
                <a:cubicBezTo>
                  <a:pt x="1248832" y="1441836"/>
                  <a:pt x="1281852" y="1444376"/>
                  <a:pt x="1359322" y="1464696"/>
                </a:cubicBezTo>
                <a:lnTo>
                  <a:pt x="1427903" y="1482476"/>
                </a:lnTo>
                <a:lnTo>
                  <a:pt x="1500293" y="1426596"/>
                </a:lnTo>
                <a:cubicBezTo>
                  <a:pt x="1540933" y="1396116"/>
                  <a:pt x="1580303" y="1370716"/>
                  <a:pt x="1590463" y="1370716"/>
                </a:cubicBezTo>
                <a:cubicBezTo>
                  <a:pt x="1599353" y="1370716"/>
                  <a:pt x="1618403" y="1361826"/>
                  <a:pt x="1631103" y="1351666"/>
                </a:cubicBezTo>
                <a:cubicBezTo>
                  <a:pt x="1650153" y="1337696"/>
                  <a:pt x="1692063" y="1332616"/>
                  <a:pt x="1788583" y="1332616"/>
                </a:cubicBezTo>
                <a:cubicBezTo>
                  <a:pt x="1901613" y="1332616"/>
                  <a:pt x="1929553" y="1336426"/>
                  <a:pt x="1989243" y="1364366"/>
                </a:cubicBezTo>
                <a:cubicBezTo>
                  <a:pt x="2067983" y="1401196"/>
                  <a:pt x="2161963" y="1481206"/>
                  <a:pt x="2207683" y="1553596"/>
                </a:cubicBezTo>
                <a:cubicBezTo>
                  <a:pt x="2243243" y="1610746"/>
                  <a:pt x="2286423" y="1751716"/>
                  <a:pt x="2286423" y="1810136"/>
                </a:cubicBezTo>
                <a:cubicBezTo>
                  <a:pt x="2286423" y="1899036"/>
                  <a:pt x="2211493" y="2070486"/>
                  <a:pt x="2141643" y="2140336"/>
                </a:cubicBezTo>
                <a:cubicBezTo>
                  <a:pt x="2097193" y="2184786"/>
                  <a:pt x="2008293" y="2234316"/>
                  <a:pt x="1928283" y="2260986"/>
                </a:cubicBezTo>
                <a:cubicBezTo>
                  <a:pt x="1884468" y="2274956"/>
                  <a:pt x="1840018" y="2281941"/>
                  <a:pt x="1795945" y="2282239"/>
                </a:cubicBezTo>
                <a:close/>
                <a:moveTo>
                  <a:pt x="1795092" y="2360681"/>
                </a:moveTo>
                <a:cubicBezTo>
                  <a:pt x="1858751" y="2360364"/>
                  <a:pt x="1923203" y="2353061"/>
                  <a:pt x="1962573" y="2338456"/>
                </a:cubicBezTo>
                <a:cubicBezTo>
                  <a:pt x="2106083" y="2288926"/>
                  <a:pt x="2214033" y="2203836"/>
                  <a:pt x="2281343" y="2088266"/>
                </a:cubicBezTo>
                <a:cubicBezTo>
                  <a:pt x="2450253" y="1797436"/>
                  <a:pt x="2343573" y="1445646"/>
                  <a:pt x="2037503" y="1294516"/>
                </a:cubicBezTo>
                <a:cubicBezTo>
                  <a:pt x="1952413" y="1251336"/>
                  <a:pt x="1946063" y="1250066"/>
                  <a:pt x="1797473" y="1250066"/>
                </a:cubicBezTo>
                <a:cubicBezTo>
                  <a:pt x="1650153" y="1250066"/>
                  <a:pt x="1642533" y="1251336"/>
                  <a:pt x="1565063" y="1290706"/>
                </a:cubicBezTo>
                <a:cubicBezTo>
                  <a:pt x="1520613" y="1313566"/>
                  <a:pt x="1471083" y="1342776"/>
                  <a:pt x="1454573" y="1356746"/>
                </a:cubicBezTo>
                <a:cubicBezTo>
                  <a:pt x="1426633" y="1377066"/>
                  <a:pt x="1407583" y="1379606"/>
                  <a:pt x="1279312" y="1373256"/>
                </a:cubicBezTo>
                <a:cubicBezTo>
                  <a:pt x="1175172" y="1369446"/>
                  <a:pt x="1131992" y="1371986"/>
                  <a:pt x="1124372" y="1382146"/>
                </a:cubicBezTo>
                <a:cubicBezTo>
                  <a:pt x="1114212" y="1398656"/>
                  <a:pt x="1168822" y="1514226"/>
                  <a:pt x="1224702" y="1595506"/>
                </a:cubicBezTo>
                <a:cubicBezTo>
                  <a:pt x="1260262" y="1647576"/>
                  <a:pt x="1260262" y="1648846"/>
                  <a:pt x="1245022" y="1730126"/>
                </a:cubicBezTo>
                <a:cubicBezTo>
                  <a:pt x="1210732" y="1899036"/>
                  <a:pt x="1278042" y="2084456"/>
                  <a:pt x="1419013" y="2215266"/>
                </a:cubicBezTo>
                <a:cubicBezTo>
                  <a:pt x="1487593" y="2278766"/>
                  <a:pt x="1520613" y="2299086"/>
                  <a:pt x="1632373" y="2340996"/>
                </a:cubicBezTo>
                <a:cubicBezTo>
                  <a:pt x="1668568" y="2354331"/>
                  <a:pt x="1731433" y="2360999"/>
                  <a:pt x="1795092" y="2360681"/>
                </a:cubicBezTo>
                <a:close/>
              </a:path>
            </a:pathLst>
          </a:custGeom>
          <a:solidFill>
            <a:schemeClr val="bg1"/>
          </a:solidFill>
          <a:ln w="127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2000"/>
          </a:p>
        </p:txBody>
      </p:sp>
      <p:grpSp>
        <p:nvGrpSpPr>
          <p:cNvPr id="2174" name="Group 2173">
            <a:extLst>
              <a:ext uri="{FF2B5EF4-FFF2-40B4-BE49-F238E27FC236}">
                <a16:creationId xmlns:a16="http://schemas.microsoft.com/office/drawing/2014/main" id="{0060F2D8-71B9-668F-78CC-B4401B29932C}"/>
              </a:ext>
            </a:extLst>
          </p:cNvPr>
          <p:cNvGrpSpPr/>
          <p:nvPr/>
        </p:nvGrpSpPr>
        <p:grpSpPr>
          <a:xfrm>
            <a:off x="4152148" y="4776918"/>
            <a:ext cx="470329" cy="369092"/>
            <a:chOff x="6394754" y="3081644"/>
            <a:chExt cx="671266" cy="647718"/>
          </a:xfrm>
          <a:solidFill>
            <a:srgbClr val="FF0000"/>
          </a:solidFill>
        </p:grpSpPr>
        <p:sp>
          <p:nvSpPr>
            <p:cNvPr id="2175" name="Freeform: Shape 2174">
              <a:extLst>
                <a:ext uri="{FF2B5EF4-FFF2-40B4-BE49-F238E27FC236}">
                  <a16:creationId xmlns:a16="http://schemas.microsoft.com/office/drawing/2014/main" id="{A27D775E-B435-B1FB-9297-F90D1CF5AC62}"/>
                </a:ext>
              </a:extLst>
            </p:cNvPr>
            <p:cNvSpPr/>
            <p:nvPr/>
          </p:nvSpPr>
          <p:spPr>
            <a:xfrm>
              <a:off x="6878978" y="3083798"/>
              <a:ext cx="104670" cy="104670"/>
            </a:xfrm>
            <a:custGeom>
              <a:avLst/>
              <a:gdLst>
                <a:gd name="connsiteX0" fmla="*/ 104670 w 104670"/>
                <a:gd name="connsiteY0" fmla="*/ 52335 h 104670"/>
                <a:gd name="connsiteX1" fmla="*/ 52335 w 104670"/>
                <a:gd name="connsiteY1" fmla="*/ 104671 h 104670"/>
                <a:gd name="connsiteX2" fmla="*/ 0 w 104670"/>
                <a:gd name="connsiteY2" fmla="*/ 52335 h 104670"/>
                <a:gd name="connsiteX3" fmla="*/ 52335 w 104670"/>
                <a:gd name="connsiteY3" fmla="*/ 0 h 104670"/>
                <a:gd name="connsiteX4" fmla="*/ 104670 w 104670"/>
                <a:gd name="connsiteY4" fmla="*/ 52335 h 1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70" h="104670">
                  <a:moveTo>
                    <a:pt x="104670" y="52335"/>
                  </a:moveTo>
                  <a:cubicBezTo>
                    <a:pt x="104670" y="81239"/>
                    <a:pt x="81239" y="104671"/>
                    <a:pt x="52335" y="104671"/>
                  </a:cubicBezTo>
                  <a:cubicBezTo>
                    <a:pt x="23431" y="104671"/>
                    <a:pt x="0" y="81239"/>
                    <a:pt x="0" y="52335"/>
                  </a:cubicBezTo>
                  <a:cubicBezTo>
                    <a:pt x="0" y="23431"/>
                    <a:pt x="23431" y="0"/>
                    <a:pt x="52335" y="0"/>
                  </a:cubicBezTo>
                  <a:cubicBezTo>
                    <a:pt x="81239" y="0"/>
                    <a:pt x="104670" y="23431"/>
                    <a:pt x="104670" y="52335"/>
                  </a:cubicBez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BA14C5F0-1C71-1121-BE96-F9F1A8DD76C0}"/>
                </a:ext>
              </a:extLst>
            </p:cNvPr>
            <p:cNvSpPr/>
            <p:nvPr/>
          </p:nvSpPr>
          <p:spPr>
            <a:xfrm>
              <a:off x="6931241" y="3183244"/>
              <a:ext cx="134779" cy="546118"/>
            </a:xfrm>
            <a:custGeom>
              <a:avLst/>
              <a:gdLst>
                <a:gd name="connsiteX0" fmla="*/ 86142 w 134779"/>
                <a:gd name="connsiteY0" fmla="*/ 69252 h 546118"/>
                <a:gd name="connsiteX1" fmla="*/ 84156 w 134779"/>
                <a:gd name="connsiteY1" fmla="*/ 44497 h 546118"/>
                <a:gd name="connsiteX2" fmla="*/ 65275 w 134779"/>
                <a:gd name="connsiteY2" fmla="*/ 28413 h 546118"/>
                <a:gd name="connsiteX3" fmla="*/ 55233 w 134779"/>
                <a:gd name="connsiteY3" fmla="*/ 26819 h 546118"/>
                <a:gd name="connsiteX4" fmla="*/ 55233 w 134779"/>
                <a:gd name="connsiteY4" fmla="*/ 26819 h 546118"/>
                <a:gd name="connsiteX5" fmla="*/ 24492 w 134779"/>
                <a:gd name="connsiteY5" fmla="*/ 49028 h 546118"/>
                <a:gd name="connsiteX6" fmla="*/ 6758 w 134779"/>
                <a:gd name="connsiteY6" fmla="*/ 79686 h 546118"/>
                <a:gd name="connsiteX7" fmla="*/ 7177 w 134779"/>
                <a:gd name="connsiteY7" fmla="*/ 50707 h 546118"/>
                <a:gd name="connsiteX8" fmla="*/ 68939 w 134779"/>
                <a:gd name="connsiteY8" fmla="*/ 2511 h 546118"/>
                <a:gd name="connsiteX9" fmla="*/ 106729 w 134779"/>
                <a:gd name="connsiteY9" fmla="*/ 35630 h 546118"/>
                <a:gd name="connsiteX10" fmla="*/ 134113 w 134779"/>
                <a:gd name="connsiteY10" fmla="*/ 166734 h 546118"/>
                <a:gd name="connsiteX11" fmla="*/ 85303 w 134779"/>
                <a:gd name="connsiteY11" fmla="*/ 256831 h 546118"/>
                <a:gd name="connsiteX12" fmla="*/ 97974 w 134779"/>
                <a:gd name="connsiteY12" fmla="*/ 498173 h 546118"/>
                <a:gd name="connsiteX13" fmla="*/ 76604 w 134779"/>
                <a:gd name="connsiteY13" fmla="*/ 544047 h 546118"/>
                <a:gd name="connsiteX14" fmla="*/ 31877 w 134779"/>
                <a:gd name="connsiteY14" fmla="*/ 523459 h 546118"/>
                <a:gd name="connsiteX15" fmla="*/ 2254 w 134779"/>
                <a:gd name="connsiteY15" fmla="*/ 324943 h 546118"/>
                <a:gd name="connsiteX16" fmla="*/ 27737 w 134779"/>
                <a:gd name="connsiteY16" fmla="*/ 225027 h 546118"/>
                <a:gd name="connsiteX17" fmla="*/ 24744 w 134779"/>
                <a:gd name="connsiteY17" fmla="*/ 153503 h 546118"/>
                <a:gd name="connsiteX18" fmla="*/ 86142 w 134779"/>
                <a:gd name="connsiteY18" fmla="*/ 69252 h 54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4779" h="546118">
                  <a:moveTo>
                    <a:pt x="86142" y="69252"/>
                  </a:moveTo>
                  <a:cubicBezTo>
                    <a:pt x="88799" y="61000"/>
                    <a:pt x="88100" y="52217"/>
                    <a:pt x="84156" y="44497"/>
                  </a:cubicBezTo>
                  <a:cubicBezTo>
                    <a:pt x="80212" y="36777"/>
                    <a:pt x="73498" y="31071"/>
                    <a:pt x="65275" y="28413"/>
                  </a:cubicBezTo>
                  <a:cubicBezTo>
                    <a:pt x="62030" y="27350"/>
                    <a:pt x="58645" y="26819"/>
                    <a:pt x="55233" y="26819"/>
                  </a:cubicBezTo>
                  <a:lnTo>
                    <a:pt x="55233" y="26819"/>
                  </a:lnTo>
                  <a:cubicBezTo>
                    <a:pt x="41219" y="26819"/>
                    <a:pt x="28856" y="35770"/>
                    <a:pt x="24492" y="49028"/>
                  </a:cubicBezTo>
                  <a:cubicBezTo>
                    <a:pt x="24072" y="50287"/>
                    <a:pt x="19401" y="63406"/>
                    <a:pt x="6758" y="79686"/>
                  </a:cubicBezTo>
                  <a:cubicBezTo>
                    <a:pt x="5303" y="70735"/>
                    <a:pt x="4995" y="61308"/>
                    <a:pt x="7177" y="50707"/>
                  </a:cubicBezTo>
                  <a:cubicBezTo>
                    <a:pt x="8856" y="42595"/>
                    <a:pt x="21807" y="-12258"/>
                    <a:pt x="68939" y="2511"/>
                  </a:cubicBezTo>
                  <a:cubicBezTo>
                    <a:pt x="85471" y="7686"/>
                    <a:pt x="98841" y="20022"/>
                    <a:pt x="106729" y="35630"/>
                  </a:cubicBezTo>
                  <a:cubicBezTo>
                    <a:pt x="122589" y="67042"/>
                    <a:pt x="138226" y="112804"/>
                    <a:pt x="134113" y="166734"/>
                  </a:cubicBezTo>
                  <a:cubicBezTo>
                    <a:pt x="126282" y="270062"/>
                    <a:pt x="85303" y="256831"/>
                    <a:pt x="85303" y="256831"/>
                  </a:cubicBezTo>
                  <a:cubicBezTo>
                    <a:pt x="58338" y="361222"/>
                    <a:pt x="81107" y="451767"/>
                    <a:pt x="97974" y="498173"/>
                  </a:cubicBezTo>
                  <a:cubicBezTo>
                    <a:pt x="104743" y="516802"/>
                    <a:pt x="95093" y="537417"/>
                    <a:pt x="76604" y="544047"/>
                  </a:cubicBezTo>
                  <a:cubicBezTo>
                    <a:pt x="58673" y="550508"/>
                    <a:pt x="38954" y="541361"/>
                    <a:pt x="31877" y="523459"/>
                  </a:cubicBezTo>
                  <a:cubicBezTo>
                    <a:pt x="3765" y="452187"/>
                    <a:pt x="-4571" y="377083"/>
                    <a:pt x="2254" y="324943"/>
                  </a:cubicBezTo>
                  <a:cubicBezTo>
                    <a:pt x="7429" y="285363"/>
                    <a:pt x="17219" y="251657"/>
                    <a:pt x="27737" y="225027"/>
                  </a:cubicBezTo>
                  <a:cubicBezTo>
                    <a:pt x="29387" y="197307"/>
                    <a:pt x="27793" y="173615"/>
                    <a:pt x="24744" y="153503"/>
                  </a:cubicBezTo>
                  <a:cubicBezTo>
                    <a:pt x="70645" y="115266"/>
                    <a:pt x="85219" y="72105"/>
                    <a:pt x="86142" y="69252"/>
                  </a:cubicBez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FDAE4493-BD3F-3663-5C8E-CD86FFB226D7}"/>
                </a:ext>
              </a:extLst>
            </p:cNvPr>
            <p:cNvSpPr/>
            <p:nvPr/>
          </p:nvSpPr>
          <p:spPr>
            <a:xfrm>
              <a:off x="6436212" y="3081644"/>
              <a:ext cx="101873" cy="101873"/>
            </a:xfrm>
            <a:custGeom>
              <a:avLst/>
              <a:gdLst>
                <a:gd name="connsiteX0" fmla="*/ 101873 w 101873"/>
                <a:gd name="connsiteY0" fmla="*/ 50937 h 101873"/>
                <a:gd name="connsiteX1" fmla="*/ 50937 w 101873"/>
                <a:gd name="connsiteY1" fmla="*/ 101874 h 101873"/>
                <a:gd name="connsiteX2" fmla="*/ 0 w 101873"/>
                <a:gd name="connsiteY2" fmla="*/ 50937 h 101873"/>
                <a:gd name="connsiteX3" fmla="*/ 50937 w 101873"/>
                <a:gd name="connsiteY3" fmla="*/ 0 h 101873"/>
                <a:gd name="connsiteX4" fmla="*/ 101873 w 101873"/>
                <a:gd name="connsiteY4" fmla="*/ 50937 h 10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873" h="101873">
                  <a:moveTo>
                    <a:pt x="101873" y="50937"/>
                  </a:moveTo>
                  <a:cubicBezTo>
                    <a:pt x="101873" y="79068"/>
                    <a:pt x="79068" y="101874"/>
                    <a:pt x="50937" y="101874"/>
                  </a:cubicBezTo>
                  <a:cubicBezTo>
                    <a:pt x="22805" y="101874"/>
                    <a:pt x="0" y="79068"/>
                    <a:pt x="0" y="50937"/>
                  </a:cubicBezTo>
                  <a:cubicBezTo>
                    <a:pt x="0" y="22805"/>
                    <a:pt x="22805" y="0"/>
                    <a:pt x="50937" y="0"/>
                  </a:cubicBezTo>
                  <a:cubicBezTo>
                    <a:pt x="79068" y="0"/>
                    <a:pt x="101873" y="22805"/>
                    <a:pt x="101873" y="50937"/>
                  </a:cubicBez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3B27338C-0554-002D-E774-92DD58E9B570}"/>
                </a:ext>
              </a:extLst>
            </p:cNvPr>
            <p:cNvSpPr/>
            <p:nvPr/>
          </p:nvSpPr>
          <p:spPr>
            <a:xfrm>
              <a:off x="6394754" y="3539656"/>
              <a:ext cx="79136" cy="187014"/>
            </a:xfrm>
            <a:custGeom>
              <a:avLst/>
              <a:gdLst>
                <a:gd name="connsiteX0" fmla="*/ 19193 w 79136"/>
                <a:gd name="connsiteY0" fmla="*/ 0 h 187014"/>
                <a:gd name="connsiteX1" fmla="*/ 79136 w 79136"/>
                <a:gd name="connsiteY1" fmla="*/ 16392 h 187014"/>
                <a:gd name="connsiteX2" fmla="*/ 63696 w 79136"/>
                <a:gd name="connsiteY2" fmla="*/ 158517 h 187014"/>
                <a:gd name="connsiteX3" fmla="*/ 25514 w 79136"/>
                <a:gd name="connsiteY3" fmla="*/ 186349 h 187014"/>
                <a:gd name="connsiteX4" fmla="*/ 25514 w 79136"/>
                <a:gd name="connsiteY4" fmla="*/ 186349 h 187014"/>
                <a:gd name="connsiteX5" fmla="*/ 256 w 79136"/>
                <a:gd name="connsiteY5" fmla="*/ 151076 h 187014"/>
                <a:gd name="connsiteX6" fmla="*/ 19193 w 79136"/>
                <a:gd name="connsiteY6" fmla="*/ 0 h 18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136" h="187014">
                  <a:moveTo>
                    <a:pt x="19193" y="0"/>
                  </a:moveTo>
                  <a:lnTo>
                    <a:pt x="79136" y="16392"/>
                  </a:lnTo>
                  <a:lnTo>
                    <a:pt x="63696" y="158517"/>
                  </a:lnTo>
                  <a:cubicBezTo>
                    <a:pt x="61654" y="177230"/>
                    <a:pt x="43948" y="190153"/>
                    <a:pt x="25514" y="186349"/>
                  </a:cubicBezTo>
                  <a:lnTo>
                    <a:pt x="25514" y="186349"/>
                  </a:lnTo>
                  <a:cubicBezTo>
                    <a:pt x="9179" y="182992"/>
                    <a:pt x="-1842" y="167635"/>
                    <a:pt x="256" y="151076"/>
                  </a:cubicBezTo>
                  <a:lnTo>
                    <a:pt x="19193" y="0"/>
                  </a:ln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8B3F3607-F943-5E4E-5280-3DC93256E716}"/>
                </a:ext>
              </a:extLst>
            </p:cNvPr>
            <p:cNvSpPr/>
            <p:nvPr/>
          </p:nvSpPr>
          <p:spPr>
            <a:xfrm>
              <a:off x="6487148" y="3539656"/>
              <a:ext cx="79136" cy="187014"/>
            </a:xfrm>
            <a:custGeom>
              <a:avLst/>
              <a:gdLst>
                <a:gd name="connsiteX0" fmla="*/ 59944 w 79136"/>
                <a:gd name="connsiteY0" fmla="*/ 0 h 187014"/>
                <a:gd name="connsiteX1" fmla="*/ 0 w 79136"/>
                <a:gd name="connsiteY1" fmla="*/ 16392 h 187014"/>
                <a:gd name="connsiteX2" fmla="*/ 15441 w 79136"/>
                <a:gd name="connsiteY2" fmla="*/ 158517 h 187014"/>
                <a:gd name="connsiteX3" fmla="*/ 53623 w 79136"/>
                <a:gd name="connsiteY3" fmla="*/ 186349 h 187014"/>
                <a:gd name="connsiteX4" fmla="*/ 53623 w 79136"/>
                <a:gd name="connsiteY4" fmla="*/ 186349 h 187014"/>
                <a:gd name="connsiteX5" fmla="*/ 78881 w 79136"/>
                <a:gd name="connsiteY5" fmla="*/ 151076 h 187014"/>
                <a:gd name="connsiteX6" fmla="*/ 59944 w 79136"/>
                <a:gd name="connsiteY6" fmla="*/ 0 h 18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136" h="187014">
                  <a:moveTo>
                    <a:pt x="59944" y="0"/>
                  </a:moveTo>
                  <a:lnTo>
                    <a:pt x="0" y="16392"/>
                  </a:lnTo>
                  <a:lnTo>
                    <a:pt x="15441" y="158517"/>
                  </a:lnTo>
                  <a:cubicBezTo>
                    <a:pt x="17482" y="177230"/>
                    <a:pt x="35189" y="190153"/>
                    <a:pt x="53623" y="186349"/>
                  </a:cubicBezTo>
                  <a:lnTo>
                    <a:pt x="53623" y="186349"/>
                  </a:lnTo>
                  <a:cubicBezTo>
                    <a:pt x="69958" y="182992"/>
                    <a:pt x="80979" y="167635"/>
                    <a:pt x="78881" y="151076"/>
                  </a:cubicBezTo>
                  <a:lnTo>
                    <a:pt x="59944" y="0"/>
                  </a:ln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340821D4-25E6-A0D3-FB23-5617FFF4308C}"/>
                </a:ext>
              </a:extLst>
            </p:cNvPr>
            <p:cNvSpPr/>
            <p:nvPr/>
          </p:nvSpPr>
          <p:spPr>
            <a:xfrm>
              <a:off x="6400968" y="3195210"/>
              <a:ext cx="152697" cy="341648"/>
            </a:xfrm>
            <a:custGeom>
              <a:avLst/>
              <a:gdLst>
                <a:gd name="connsiteX0" fmla="*/ 50853 w 152697"/>
                <a:gd name="connsiteY0" fmla="*/ 71636 h 341648"/>
                <a:gd name="connsiteX1" fmla="*/ 66544 w 152697"/>
                <a:gd name="connsiteY1" fmla="*/ 32363 h 341648"/>
                <a:gd name="connsiteX2" fmla="*/ 78321 w 152697"/>
                <a:gd name="connsiteY2" fmla="*/ 29930 h 341648"/>
                <a:gd name="connsiteX3" fmla="*/ 78321 w 152697"/>
                <a:gd name="connsiteY3" fmla="*/ 29930 h 341648"/>
                <a:gd name="connsiteX4" fmla="*/ 105761 w 152697"/>
                <a:gd name="connsiteY4" fmla="*/ 47916 h 341648"/>
                <a:gd name="connsiteX5" fmla="*/ 129286 w 152697"/>
                <a:gd name="connsiteY5" fmla="*/ 82573 h 341648"/>
                <a:gd name="connsiteX6" fmla="*/ 128475 w 152697"/>
                <a:gd name="connsiteY6" fmla="*/ 49846 h 341648"/>
                <a:gd name="connsiteX7" fmla="*/ 77398 w 152697"/>
                <a:gd name="connsiteY7" fmla="*/ 0 h 341648"/>
                <a:gd name="connsiteX8" fmla="*/ 26293 w 152697"/>
                <a:gd name="connsiteY8" fmla="*/ 51105 h 341648"/>
                <a:gd name="connsiteX9" fmla="*/ 26293 w 152697"/>
                <a:gd name="connsiteY9" fmla="*/ 112838 h 341648"/>
                <a:gd name="connsiteX10" fmla="*/ 0 w 152697"/>
                <a:gd name="connsiteY10" fmla="*/ 318152 h 341648"/>
                <a:gd name="connsiteX11" fmla="*/ 152698 w 152697"/>
                <a:gd name="connsiteY11" fmla="*/ 318152 h 341648"/>
                <a:gd name="connsiteX12" fmla="*/ 131496 w 152697"/>
                <a:gd name="connsiteY12" fmla="*/ 171384 h 341648"/>
                <a:gd name="connsiteX13" fmla="*/ 131244 w 152697"/>
                <a:gd name="connsiteY13" fmla="*/ 161649 h 341648"/>
                <a:gd name="connsiteX14" fmla="*/ 50853 w 152697"/>
                <a:gd name="connsiteY14" fmla="*/ 71636 h 34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697" h="341648">
                  <a:moveTo>
                    <a:pt x="50853" y="71636"/>
                  </a:moveTo>
                  <a:cubicBezTo>
                    <a:pt x="44363" y="56475"/>
                    <a:pt x="51384" y="38853"/>
                    <a:pt x="66544" y="32363"/>
                  </a:cubicBezTo>
                  <a:cubicBezTo>
                    <a:pt x="70293" y="30741"/>
                    <a:pt x="74265" y="29930"/>
                    <a:pt x="78321" y="29930"/>
                  </a:cubicBezTo>
                  <a:lnTo>
                    <a:pt x="78321" y="29930"/>
                  </a:lnTo>
                  <a:cubicBezTo>
                    <a:pt x="90265" y="29930"/>
                    <a:pt x="101034" y="37007"/>
                    <a:pt x="105761" y="47916"/>
                  </a:cubicBezTo>
                  <a:cubicBezTo>
                    <a:pt x="106348" y="49286"/>
                    <a:pt x="113453" y="64923"/>
                    <a:pt x="129286" y="82573"/>
                  </a:cubicBezTo>
                  <a:lnTo>
                    <a:pt x="128475" y="49846"/>
                  </a:lnTo>
                  <a:cubicBezTo>
                    <a:pt x="127775" y="22126"/>
                    <a:pt x="105118" y="0"/>
                    <a:pt x="77398" y="0"/>
                  </a:cubicBezTo>
                  <a:cubicBezTo>
                    <a:pt x="49174" y="0"/>
                    <a:pt x="26293" y="22881"/>
                    <a:pt x="26293" y="51105"/>
                  </a:cubicBezTo>
                  <a:lnTo>
                    <a:pt x="26293" y="112838"/>
                  </a:lnTo>
                  <a:lnTo>
                    <a:pt x="0" y="318152"/>
                  </a:lnTo>
                  <a:cubicBezTo>
                    <a:pt x="73509" y="371019"/>
                    <a:pt x="152698" y="318152"/>
                    <a:pt x="152698" y="318152"/>
                  </a:cubicBezTo>
                  <a:lnTo>
                    <a:pt x="131496" y="171384"/>
                  </a:lnTo>
                  <a:lnTo>
                    <a:pt x="131244" y="161649"/>
                  </a:lnTo>
                  <a:cubicBezTo>
                    <a:pt x="74908" y="126181"/>
                    <a:pt x="52139" y="74629"/>
                    <a:pt x="50853" y="71636"/>
                  </a:cubicBez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1EB142F1-CEB7-7991-3980-CA7AB42EB04E}"/>
                </a:ext>
              </a:extLst>
            </p:cNvPr>
            <p:cNvSpPr/>
            <p:nvPr/>
          </p:nvSpPr>
          <p:spPr>
            <a:xfrm>
              <a:off x="6602840" y="3281867"/>
              <a:ext cx="232865" cy="157369"/>
            </a:xfrm>
            <a:custGeom>
              <a:avLst/>
              <a:gdLst>
                <a:gd name="connsiteX0" fmla="*/ 200167 w 232865"/>
                <a:gd name="connsiteY0" fmla="*/ 81762 h 157369"/>
                <a:gd name="connsiteX1" fmla="*/ 223328 w 232865"/>
                <a:gd name="connsiteY1" fmla="*/ 48196 h 157369"/>
                <a:gd name="connsiteX2" fmla="*/ 232866 w 232865"/>
                <a:gd name="connsiteY2" fmla="*/ 46265 h 157369"/>
                <a:gd name="connsiteX3" fmla="*/ 232866 w 232865"/>
                <a:gd name="connsiteY3" fmla="*/ 0 h 157369"/>
                <a:gd name="connsiteX4" fmla="*/ 0 w 232865"/>
                <a:gd name="connsiteY4" fmla="*/ 0 h 157369"/>
                <a:gd name="connsiteX5" fmla="*/ 0 w 232865"/>
                <a:gd name="connsiteY5" fmla="*/ 45119 h 157369"/>
                <a:gd name="connsiteX6" fmla="*/ 19860 w 232865"/>
                <a:gd name="connsiteY6" fmla="*/ 49482 h 157369"/>
                <a:gd name="connsiteX7" fmla="*/ 42042 w 232865"/>
                <a:gd name="connsiteY7" fmla="*/ 79832 h 157369"/>
                <a:gd name="connsiteX8" fmla="*/ 15804 w 232865"/>
                <a:gd name="connsiteY8" fmla="*/ 102321 h 157369"/>
                <a:gd name="connsiteX9" fmla="*/ 11692 w 232865"/>
                <a:gd name="connsiteY9" fmla="*/ 102013 h 157369"/>
                <a:gd name="connsiteX10" fmla="*/ 0 w 232865"/>
                <a:gd name="connsiteY10" fmla="*/ 99860 h 157369"/>
                <a:gd name="connsiteX11" fmla="*/ 0 w 232865"/>
                <a:gd name="connsiteY11" fmla="*/ 157370 h 157369"/>
                <a:gd name="connsiteX12" fmla="*/ 232866 w 232865"/>
                <a:gd name="connsiteY12" fmla="*/ 157370 h 157369"/>
                <a:gd name="connsiteX13" fmla="*/ 232866 w 232865"/>
                <a:gd name="connsiteY13" fmla="*/ 105006 h 157369"/>
                <a:gd name="connsiteX14" fmla="*/ 228502 w 232865"/>
                <a:gd name="connsiteY14" fmla="*/ 105398 h 157369"/>
                <a:gd name="connsiteX15" fmla="*/ 200167 w 232865"/>
                <a:gd name="connsiteY15" fmla="*/ 81762 h 157369"/>
                <a:gd name="connsiteX16" fmla="*/ 37958 w 232865"/>
                <a:gd name="connsiteY16" fmla="*/ 39720 h 157369"/>
                <a:gd name="connsiteX17" fmla="*/ 37958 w 232865"/>
                <a:gd name="connsiteY17" fmla="*/ 26433 h 157369"/>
                <a:gd name="connsiteX18" fmla="*/ 196390 w 232865"/>
                <a:gd name="connsiteY18" fmla="*/ 26433 h 157369"/>
                <a:gd name="connsiteX19" fmla="*/ 196390 w 232865"/>
                <a:gd name="connsiteY19" fmla="*/ 39720 h 157369"/>
                <a:gd name="connsiteX20" fmla="*/ 37958 w 232865"/>
                <a:gd name="connsiteY20" fmla="*/ 39720 h 157369"/>
                <a:gd name="connsiteX21" fmla="*/ 142097 w 232865"/>
                <a:gd name="connsiteY21" fmla="*/ 131356 h 157369"/>
                <a:gd name="connsiteX22" fmla="*/ 35720 w 232865"/>
                <a:gd name="connsiteY22" fmla="*/ 131356 h 157369"/>
                <a:gd name="connsiteX23" fmla="*/ 35720 w 232865"/>
                <a:gd name="connsiteY23" fmla="*/ 118069 h 157369"/>
                <a:gd name="connsiteX24" fmla="*/ 142097 w 232865"/>
                <a:gd name="connsiteY24" fmla="*/ 118069 h 157369"/>
                <a:gd name="connsiteX25" fmla="*/ 142097 w 232865"/>
                <a:gd name="connsiteY25" fmla="*/ 131356 h 157369"/>
                <a:gd name="connsiteX26" fmla="*/ 142097 w 232865"/>
                <a:gd name="connsiteY26" fmla="*/ 85538 h 157369"/>
                <a:gd name="connsiteX27" fmla="*/ 42825 w 232865"/>
                <a:gd name="connsiteY27" fmla="*/ 85538 h 157369"/>
                <a:gd name="connsiteX28" fmla="*/ 42825 w 232865"/>
                <a:gd name="connsiteY28" fmla="*/ 72251 h 157369"/>
                <a:gd name="connsiteX29" fmla="*/ 142097 w 232865"/>
                <a:gd name="connsiteY29" fmla="*/ 72251 h 157369"/>
                <a:gd name="connsiteX30" fmla="*/ 142097 w 232865"/>
                <a:gd name="connsiteY30" fmla="*/ 85538 h 157369"/>
                <a:gd name="connsiteX31" fmla="*/ 194068 w 232865"/>
                <a:gd name="connsiteY31" fmla="*/ 110377 h 157369"/>
                <a:gd name="connsiteX32" fmla="*/ 194068 w 232865"/>
                <a:gd name="connsiteY32" fmla="*/ 140643 h 157369"/>
                <a:gd name="connsiteX33" fmla="*/ 181789 w 232865"/>
                <a:gd name="connsiteY33" fmla="*/ 126209 h 157369"/>
                <a:gd name="connsiteX34" fmla="*/ 167775 w 232865"/>
                <a:gd name="connsiteY34" fmla="*/ 137873 h 157369"/>
                <a:gd name="connsiteX35" fmla="*/ 167775 w 232865"/>
                <a:gd name="connsiteY35" fmla="*/ 108503 h 157369"/>
                <a:gd name="connsiteX36" fmla="*/ 163523 w 232865"/>
                <a:gd name="connsiteY36" fmla="*/ 96923 h 157369"/>
                <a:gd name="connsiteX37" fmla="*/ 181789 w 232865"/>
                <a:gd name="connsiteY37" fmla="*/ 78657 h 157369"/>
                <a:gd name="connsiteX38" fmla="*/ 200055 w 232865"/>
                <a:gd name="connsiteY38" fmla="*/ 96923 h 157369"/>
                <a:gd name="connsiteX39" fmla="*/ 194068 w 232865"/>
                <a:gd name="connsiteY39" fmla="*/ 110377 h 15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32865" h="157369">
                  <a:moveTo>
                    <a:pt x="200167" y="81762"/>
                  </a:moveTo>
                  <a:cubicBezTo>
                    <a:pt x="197314" y="66125"/>
                    <a:pt x="207691" y="51077"/>
                    <a:pt x="223328" y="48196"/>
                  </a:cubicBezTo>
                  <a:cubicBezTo>
                    <a:pt x="226572" y="47608"/>
                    <a:pt x="229761" y="46937"/>
                    <a:pt x="232866" y="46265"/>
                  </a:cubicBezTo>
                  <a:lnTo>
                    <a:pt x="232866" y="0"/>
                  </a:lnTo>
                  <a:lnTo>
                    <a:pt x="0" y="0"/>
                  </a:lnTo>
                  <a:lnTo>
                    <a:pt x="0" y="45119"/>
                  </a:lnTo>
                  <a:cubicBezTo>
                    <a:pt x="6294" y="46909"/>
                    <a:pt x="12867" y="48391"/>
                    <a:pt x="19860" y="49482"/>
                  </a:cubicBezTo>
                  <a:cubicBezTo>
                    <a:pt x="34350" y="51748"/>
                    <a:pt x="44280" y="65342"/>
                    <a:pt x="42042" y="79832"/>
                  </a:cubicBezTo>
                  <a:cubicBezTo>
                    <a:pt x="40000" y="92867"/>
                    <a:pt x="28978" y="102321"/>
                    <a:pt x="15804" y="102321"/>
                  </a:cubicBezTo>
                  <a:cubicBezTo>
                    <a:pt x="14433" y="102321"/>
                    <a:pt x="13063" y="102209"/>
                    <a:pt x="11692" y="102013"/>
                  </a:cubicBezTo>
                  <a:cubicBezTo>
                    <a:pt x="7692" y="101398"/>
                    <a:pt x="3832" y="100671"/>
                    <a:pt x="0" y="99860"/>
                  </a:cubicBezTo>
                  <a:lnTo>
                    <a:pt x="0" y="157370"/>
                  </a:lnTo>
                  <a:lnTo>
                    <a:pt x="232866" y="157370"/>
                  </a:lnTo>
                  <a:lnTo>
                    <a:pt x="232866" y="105006"/>
                  </a:lnTo>
                  <a:cubicBezTo>
                    <a:pt x="231411" y="105230"/>
                    <a:pt x="229957" y="105398"/>
                    <a:pt x="228502" y="105398"/>
                  </a:cubicBezTo>
                  <a:cubicBezTo>
                    <a:pt x="214600" y="105426"/>
                    <a:pt x="202684" y="95468"/>
                    <a:pt x="200167" y="81762"/>
                  </a:cubicBezTo>
                  <a:close/>
                  <a:moveTo>
                    <a:pt x="37958" y="39720"/>
                  </a:moveTo>
                  <a:lnTo>
                    <a:pt x="37958" y="26433"/>
                  </a:lnTo>
                  <a:lnTo>
                    <a:pt x="196390" y="26433"/>
                  </a:lnTo>
                  <a:lnTo>
                    <a:pt x="196390" y="39720"/>
                  </a:lnTo>
                  <a:lnTo>
                    <a:pt x="37958" y="39720"/>
                  </a:lnTo>
                  <a:close/>
                  <a:moveTo>
                    <a:pt x="142097" y="131356"/>
                  </a:moveTo>
                  <a:lnTo>
                    <a:pt x="35720" y="131356"/>
                  </a:lnTo>
                  <a:lnTo>
                    <a:pt x="35720" y="118069"/>
                  </a:lnTo>
                  <a:lnTo>
                    <a:pt x="142097" y="118069"/>
                  </a:lnTo>
                  <a:lnTo>
                    <a:pt x="142097" y="131356"/>
                  </a:lnTo>
                  <a:close/>
                  <a:moveTo>
                    <a:pt x="142097" y="85538"/>
                  </a:moveTo>
                  <a:lnTo>
                    <a:pt x="42825" y="85538"/>
                  </a:lnTo>
                  <a:lnTo>
                    <a:pt x="42825" y="72251"/>
                  </a:lnTo>
                  <a:lnTo>
                    <a:pt x="142097" y="72251"/>
                  </a:lnTo>
                  <a:lnTo>
                    <a:pt x="142097" y="85538"/>
                  </a:lnTo>
                  <a:close/>
                  <a:moveTo>
                    <a:pt x="194068" y="110377"/>
                  </a:moveTo>
                  <a:lnTo>
                    <a:pt x="194068" y="140643"/>
                  </a:lnTo>
                  <a:lnTo>
                    <a:pt x="181789" y="126209"/>
                  </a:lnTo>
                  <a:lnTo>
                    <a:pt x="167775" y="137873"/>
                  </a:lnTo>
                  <a:lnTo>
                    <a:pt x="167775" y="108503"/>
                  </a:lnTo>
                  <a:cubicBezTo>
                    <a:pt x="165174" y="105342"/>
                    <a:pt x="163523" y="101342"/>
                    <a:pt x="163523" y="96923"/>
                  </a:cubicBezTo>
                  <a:cubicBezTo>
                    <a:pt x="163523" y="86825"/>
                    <a:pt x="171691" y="78657"/>
                    <a:pt x="181789" y="78657"/>
                  </a:cubicBezTo>
                  <a:cubicBezTo>
                    <a:pt x="191887" y="78657"/>
                    <a:pt x="200055" y="86825"/>
                    <a:pt x="200055" y="96923"/>
                  </a:cubicBezTo>
                  <a:cubicBezTo>
                    <a:pt x="200055" y="102293"/>
                    <a:pt x="197733" y="107048"/>
                    <a:pt x="194068" y="110377"/>
                  </a:cubicBez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4E54110A-CE28-7CF3-295C-AFF95855737C}"/>
                </a:ext>
              </a:extLst>
            </p:cNvPr>
            <p:cNvSpPr/>
            <p:nvPr/>
          </p:nvSpPr>
          <p:spPr>
            <a:xfrm>
              <a:off x="6809212" y="3220301"/>
              <a:ext cx="199521" cy="160334"/>
            </a:xfrm>
            <a:custGeom>
              <a:avLst/>
              <a:gdLst>
                <a:gd name="connsiteX0" fmla="*/ 198437 w 199521"/>
                <a:gd name="connsiteY0" fmla="*/ 29035 h 160334"/>
                <a:gd name="connsiteX1" fmla="*/ 184171 w 199521"/>
                <a:gd name="connsiteY1" fmla="*/ 1091 h 160334"/>
                <a:gd name="connsiteX2" fmla="*/ 177318 w 199521"/>
                <a:gd name="connsiteY2" fmla="*/ 0 h 160334"/>
                <a:gd name="connsiteX3" fmla="*/ 156255 w 199521"/>
                <a:gd name="connsiteY3" fmla="*/ 15245 h 160334"/>
                <a:gd name="connsiteX4" fmla="*/ 18186 w 199521"/>
                <a:gd name="connsiteY4" fmla="*/ 116307 h 160334"/>
                <a:gd name="connsiteX5" fmla="*/ 368 w 199521"/>
                <a:gd name="connsiteY5" fmla="*/ 142125 h 160334"/>
                <a:gd name="connsiteX6" fmla="*/ 22158 w 199521"/>
                <a:gd name="connsiteY6" fmla="*/ 160335 h 160334"/>
                <a:gd name="connsiteX7" fmla="*/ 26186 w 199521"/>
                <a:gd name="connsiteY7" fmla="*/ 159971 h 160334"/>
                <a:gd name="connsiteX8" fmla="*/ 198437 w 199521"/>
                <a:gd name="connsiteY8" fmla="*/ 29035 h 16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521" h="160334">
                  <a:moveTo>
                    <a:pt x="198437" y="29035"/>
                  </a:moveTo>
                  <a:cubicBezTo>
                    <a:pt x="202213" y="17371"/>
                    <a:pt x="195808" y="4867"/>
                    <a:pt x="184171" y="1091"/>
                  </a:cubicBezTo>
                  <a:cubicBezTo>
                    <a:pt x="181906" y="336"/>
                    <a:pt x="179584" y="0"/>
                    <a:pt x="177318" y="0"/>
                  </a:cubicBezTo>
                  <a:cubicBezTo>
                    <a:pt x="168004" y="0"/>
                    <a:pt x="159332" y="5930"/>
                    <a:pt x="156255" y="15245"/>
                  </a:cubicBezTo>
                  <a:cubicBezTo>
                    <a:pt x="155052" y="18797"/>
                    <a:pt x="127472" y="96279"/>
                    <a:pt x="18186" y="116307"/>
                  </a:cubicBezTo>
                  <a:cubicBezTo>
                    <a:pt x="6130" y="118517"/>
                    <a:pt x="-1842" y="130069"/>
                    <a:pt x="368" y="142125"/>
                  </a:cubicBezTo>
                  <a:cubicBezTo>
                    <a:pt x="2326" y="152838"/>
                    <a:pt x="11669" y="160335"/>
                    <a:pt x="22158" y="160335"/>
                  </a:cubicBezTo>
                  <a:cubicBezTo>
                    <a:pt x="23501" y="160335"/>
                    <a:pt x="24843" y="160223"/>
                    <a:pt x="26186" y="159971"/>
                  </a:cubicBezTo>
                  <a:cubicBezTo>
                    <a:pt x="162661" y="134964"/>
                    <a:pt x="197038" y="33370"/>
                    <a:pt x="198437" y="29035"/>
                  </a:cubicBez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48586468-2A52-4B3A-E51E-48F9919122B4}"/>
                </a:ext>
              </a:extLst>
            </p:cNvPr>
            <p:cNvSpPr/>
            <p:nvPr/>
          </p:nvSpPr>
          <p:spPr>
            <a:xfrm>
              <a:off x="6459320" y="3235126"/>
              <a:ext cx="179231" cy="142460"/>
            </a:xfrm>
            <a:custGeom>
              <a:avLst/>
              <a:gdLst>
                <a:gd name="connsiteX0" fmla="*/ 156219 w 179231"/>
                <a:gd name="connsiteY0" fmla="*/ 142209 h 142460"/>
                <a:gd name="connsiteX1" fmla="*/ 159324 w 179231"/>
                <a:gd name="connsiteY1" fmla="*/ 142461 h 142460"/>
                <a:gd name="connsiteX2" fmla="*/ 178988 w 179231"/>
                <a:gd name="connsiteY2" fmla="*/ 125594 h 142460"/>
                <a:gd name="connsiteX3" fmla="*/ 162345 w 179231"/>
                <a:gd name="connsiteY3" fmla="*/ 102825 h 142460"/>
                <a:gd name="connsiteX4" fmla="*/ 38262 w 179231"/>
                <a:gd name="connsiteY4" fmla="*/ 12028 h 142460"/>
                <a:gd name="connsiteX5" fmla="*/ 19941 w 179231"/>
                <a:gd name="connsiteY5" fmla="*/ 0 h 142460"/>
                <a:gd name="connsiteX6" fmla="*/ 12080 w 179231"/>
                <a:gd name="connsiteY6" fmla="*/ 1622 h 142460"/>
                <a:gd name="connsiteX7" fmla="*/ 1619 w 179231"/>
                <a:gd name="connsiteY7" fmla="*/ 27804 h 142460"/>
                <a:gd name="connsiteX8" fmla="*/ 156219 w 179231"/>
                <a:gd name="connsiteY8" fmla="*/ 142209 h 14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231" h="142460">
                  <a:moveTo>
                    <a:pt x="156219" y="142209"/>
                  </a:moveTo>
                  <a:cubicBezTo>
                    <a:pt x="157254" y="142377"/>
                    <a:pt x="158289" y="142461"/>
                    <a:pt x="159324" y="142461"/>
                  </a:cubicBezTo>
                  <a:cubicBezTo>
                    <a:pt x="168974" y="142461"/>
                    <a:pt x="177478" y="135440"/>
                    <a:pt x="178988" y="125594"/>
                  </a:cubicBezTo>
                  <a:cubicBezTo>
                    <a:pt x="180695" y="114713"/>
                    <a:pt x="173226" y="104531"/>
                    <a:pt x="162345" y="102825"/>
                  </a:cubicBezTo>
                  <a:cubicBezTo>
                    <a:pt x="73115" y="88951"/>
                    <a:pt x="39744" y="15412"/>
                    <a:pt x="38262" y="12028"/>
                  </a:cubicBezTo>
                  <a:cubicBezTo>
                    <a:pt x="35017" y="4503"/>
                    <a:pt x="27661" y="0"/>
                    <a:pt x="19941" y="0"/>
                  </a:cubicBezTo>
                  <a:cubicBezTo>
                    <a:pt x="17311" y="0"/>
                    <a:pt x="14653" y="531"/>
                    <a:pt x="12080" y="1622"/>
                  </a:cubicBezTo>
                  <a:cubicBezTo>
                    <a:pt x="1954" y="5958"/>
                    <a:pt x="-2717" y="17678"/>
                    <a:pt x="1619" y="27804"/>
                  </a:cubicBezTo>
                  <a:cubicBezTo>
                    <a:pt x="3353" y="31748"/>
                    <a:pt x="44499" y="124810"/>
                    <a:pt x="156219" y="142209"/>
                  </a:cubicBezTo>
                  <a:close/>
                </a:path>
              </a:pathLst>
            </a:custGeom>
            <a:grpFill/>
            <a:ln w="2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6F92FE62-84CB-4E49-B000-6FE833FB8831}"/>
              </a:ext>
            </a:extLst>
          </p:cNvPr>
          <p:cNvGrpSpPr/>
          <p:nvPr/>
        </p:nvGrpSpPr>
        <p:grpSpPr>
          <a:xfrm>
            <a:off x="3841563" y="5447760"/>
            <a:ext cx="670877" cy="430118"/>
            <a:chOff x="10242543" y="2966909"/>
            <a:chExt cx="642295" cy="686036"/>
          </a:xfrm>
          <a:noFill/>
        </p:grpSpPr>
        <p:sp>
          <p:nvSpPr>
            <p:cNvPr id="1033" name="Freeform 193">
              <a:extLst>
                <a:ext uri="{FF2B5EF4-FFF2-40B4-BE49-F238E27FC236}">
                  <a16:creationId xmlns:a16="http://schemas.microsoft.com/office/drawing/2014/main" id="{833474F6-D952-4DC1-986B-FB43F0643347}"/>
                </a:ext>
              </a:extLst>
            </p:cNvPr>
            <p:cNvSpPr/>
            <p:nvPr/>
          </p:nvSpPr>
          <p:spPr>
            <a:xfrm>
              <a:off x="10242543" y="3267223"/>
              <a:ext cx="642295" cy="385722"/>
            </a:xfrm>
            <a:custGeom>
              <a:avLst/>
              <a:gdLst>
                <a:gd name="connsiteX0" fmla="*/ 436423 w 642295"/>
                <a:gd name="connsiteY0" fmla="*/ 0 h 385722"/>
                <a:gd name="connsiteX1" fmla="*/ 350239 w 642295"/>
                <a:gd name="connsiteY1" fmla="*/ 0 h 385722"/>
                <a:gd name="connsiteX2" fmla="*/ 328504 w 642295"/>
                <a:gd name="connsiteY2" fmla="*/ 8448 h 385722"/>
                <a:gd name="connsiteX3" fmla="*/ 229791 w 642295"/>
                <a:gd name="connsiteY3" fmla="*/ 98808 h 385722"/>
                <a:gd name="connsiteX4" fmla="*/ 229791 w 642295"/>
                <a:gd name="connsiteY4" fmla="*/ 98808 h 385722"/>
                <a:gd name="connsiteX5" fmla="*/ 227703 w 642295"/>
                <a:gd name="connsiteY5" fmla="*/ 155093 h 385722"/>
                <a:gd name="connsiteX6" fmla="*/ 283988 w 642295"/>
                <a:gd name="connsiteY6" fmla="*/ 157750 h 385722"/>
                <a:gd name="connsiteX7" fmla="*/ 284463 w 642295"/>
                <a:gd name="connsiteY7" fmla="*/ 157750 h 385722"/>
                <a:gd name="connsiteX8" fmla="*/ 364666 w 642295"/>
                <a:gd name="connsiteY8" fmla="*/ 84285 h 385722"/>
                <a:gd name="connsiteX9" fmla="*/ 387351 w 642295"/>
                <a:gd name="connsiteY9" fmla="*/ 84203 h 385722"/>
                <a:gd name="connsiteX10" fmla="*/ 387434 w 642295"/>
                <a:gd name="connsiteY10" fmla="*/ 106888 h 385722"/>
                <a:gd name="connsiteX11" fmla="*/ 386307 w 642295"/>
                <a:gd name="connsiteY11" fmla="*/ 107919 h 385722"/>
                <a:gd name="connsiteX12" fmla="*/ 360111 w 642295"/>
                <a:gd name="connsiteY12" fmla="*/ 131933 h 385722"/>
                <a:gd name="connsiteX13" fmla="*/ 505996 w 642295"/>
                <a:gd name="connsiteY13" fmla="*/ 250863 h 385722"/>
                <a:gd name="connsiteX14" fmla="*/ 513969 w 642295"/>
                <a:gd name="connsiteY14" fmla="*/ 258551 h 385722"/>
                <a:gd name="connsiteX15" fmla="*/ 513969 w 642295"/>
                <a:gd name="connsiteY15" fmla="*/ 64258 h 385722"/>
                <a:gd name="connsiteX16" fmla="*/ 459108 w 642295"/>
                <a:gd name="connsiteY16" fmla="*/ 9492 h 385722"/>
                <a:gd name="connsiteX17" fmla="*/ 436423 w 642295"/>
                <a:gd name="connsiteY17" fmla="*/ 0 h 385722"/>
                <a:gd name="connsiteX18" fmla="*/ 545956 w 642295"/>
                <a:gd name="connsiteY18" fmla="*/ 64448 h 385722"/>
                <a:gd name="connsiteX19" fmla="*/ 545956 w 642295"/>
                <a:gd name="connsiteY19" fmla="*/ 289304 h 385722"/>
                <a:gd name="connsiteX20" fmla="*/ 578037 w 642295"/>
                <a:gd name="connsiteY20" fmla="*/ 321385 h 385722"/>
                <a:gd name="connsiteX21" fmla="*/ 642295 w 642295"/>
                <a:gd name="connsiteY21" fmla="*/ 321385 h 385722"/>
                <a:gd name="connsiteX22" fmla="*/ 642295 w 642295"/>
                <a:gd name="connsiteY22" fmla="*/ 64448 h 385722"/>
                <a:gd name="connsiteX23" fmla="*/ 594363 w 642295"/>
                <a:gd name="connsiteY23" fmla="*/ 289304 h 385722"/>
                <a:gd name="connsiteX24" fmla="*/ 579511 w 642295"/>
                <a:gd name="connsiteY24" fmla="*/ 271979 h 385722"/>
                <a:gd name="connsiteX25" fmla="*/ 594363 w 642295"/>
                <a:gd name="connsiteY25" fmla="*/ 257127 h 385722"/>
                <a:gd name="connsiteX26" fmla="*/ 611688 w 642295"/>
                <a:gd name="connsiteY26" fmla="*/ 271979 h 385722"/>
                <a:gd name="connsiteX27" fmla="*/ 596836 w 642295"/>
                <a:gd name="connsiteY27" fmla="*/ 289304 h 385722"/>
                <a:gd name="connsiteX28" fmla="*/ 594363 w 642295"/>
                <a:gd name="connsiteY28" fmla="*/ 289304 h 385722"/>
                <a:gd name="connsiteX29" fmla="*/ 0 w 642295"/>
                <a:gd name="connsiteY29" fmla="*/ 321290 h 385722"/>
                <a:gd name="connsiteX30" fmla="*/ 64258 w 642295"/>
                <a:gd name="connsiteY30" fmla="*/ 321290 h 385722"/>
                <a:gd name="connsiteX31" fmla="*/ 96340 w 642295"/>
                <a:gd name="connsiteY31" fmla="*/ 289209 h 385722"/>
                <a:gd name="connsiteX32" fmla="*/ 96340 w 642295"/>
                <a:gd name="connsiteY32" fmla="*/ 64448 h 385722"/>
                <a:gd name="connsiteX33" fmla="*/ 0 w 642295"/>
                <a:gd name="connsiteY33" fmla="*/ 64448 h 385722"/>
                <a:gd name="connsiteX34" fmla="*/ 48217 w 642295"/>
                <a:gd name="connsiteY34" fmla="*/ 257507 h 385722"/>
                <a:gd name="connsiteX35" fmla="*/ 64353 w 642295"/>
                <a:gd name="connsiteY35" fmla="*/ 273642 h 385722"/>
                <a:gd name="connsiteX36" fmla="*/ 48217 w 642295"/>
                <a:gd name="connsiteY36" fmla="*/ 289778 h 385722"/>
                <a:gd name="connsiteX37" fmla="*/ 32082 w 642295"/>
                <a:gd name="connsiteY37" fmla="*/ 273642 h 385722"/>
                <a:gd name="connsiteX38" fmla="*/ 48217 w 642295"/>
                <a:gd name="connsiteY38" fmla="*/ 257507 h 385722"/>
                <a:gd name="connsiteX39" fmla="*/ 485874 w 642295"/>
                <a:gd name="connsiteY39" fmla="*/ 276490 h 385722"/>
                <a:gd name="connsiteX40" fmla="*/ 335907 w 642295"/>
                <a:gd name="connsiteY40" fmla="*/ 154143 h 385722"/>
                <a:gd name="connsiteX41" fmla="*/ 305819 w 642295"/>
                <a:gd name="connsiteY41" fmla="*/ 181574 h 385722"/>
                <a:gd name="connsiteX42" fmla="*/ 203670 w 642295"/>
                <a:gd name="connsiteY42" fmla="*/ 181074 h 385722"/>
                <a:gd name="connsiteX43" fmla="*/ 204170 w 642295"/>
                <a:gd name="connsiteY43" fmla="*/ 78925 h 385722"/>
                <a:gd name="connsiteX44" fmla="*/ 208150 w 642295"/>
                <a:gd name="connsiteY44" fmla="*/ 75268 h 385722"/>
                <a:gd name="connsiteX45" fmla="*/ 290253 w 642295"/>
                <a:gd name="connsiteY45" fmla="*/ 0 h 385722"/>
                <a:gd name="connsiteX46" fmla="*/ 206157 w 642295"/>
                <a:gd name="connsiteY46" fmla="*/ 0 h 385722"/>
                <a:gd name="connsiteX47" fmla="*/ 183472 w 642295"/>
                <a:gd name="connsiteY47" fmla="*/ 9492 h 385722"/>
                <a:gd name="connsiteX48" fmla="*/ 128326 w 642295"/>
                <a:gd name="connsiteY48" fmla="*/ 64258 h 385722"/>
                <a:gd name="connsiteX49" fmla="*/ 128326 w 642295"/>
                <a:gd name="connsiteY49" fmla="*/ 289114 h 385722"/>
                <a:gd name="connsiteX50" fmla="*/ 147309 w 642295"/>
                <a:gd name="connsiteY50" fmla="*/ 289114 h 385722"/>
                <a:gd name="connsiteX51" fmla="*/ 237764 w 642295"/>
                <a:gd name="connsiteY51" fmla="*/ 371406 h 385722"/>
                <a:gd name="connsiteX52" fmla="*/ 328124 w 642295"/>
                <a:gd name="connsiteY52" fmla="*/ 361914 h 385722"/>
                <a:gd name="connsiteX53" fmla="*/ 328124 w 642295"/>
                <a:gd name="connsiteY53" fmla="*/ 361914 h 385722"/>
                <a:gd name="connsiteX54" fmla="*/ 346632 w 642295"/>
                <a:gd name="connsiteY54" fmla="*/ 377385 h 385722"/>
                <a:gd name="connsiteX55" fmla="*/ 399216 w 642295"/>
                <a:gd name="connsiteY55" fmla="*/ 371880 h 385722"/>
                <a:gd name="connsiteX56" fmla="*/ 430348 w 642295"/>
                <a:gd name="connsiteY56" fmla="*/ 333439 h 385722"/>
                <a:gd name="connsiteX57" fmla="*/ 435758 w 642295"/>
                <a:gd name="connsiteY57" fmla="*/ 337900 h 385722"/>
                <a:gd name="connsiteX58" fmla="*/ 480886 w 642295"/>
                <a:gd name="connsiteY58" fmla="*/ 333219 h 385722"/>
                <a:gd name="connsiteX59" fmla="*/ 480938 w 642295"/>
                <a:gd name="connsiteY59" fmla="*/ 333155 h 385722"/>
                <a:gd name="connsiteX60" fmla="*/ 490430 w 642295"/>
                <a:gd name="connsiteY60" fmla="*/ 321385 h 385722"/>
                <a:gd name="connsiteX61" fmla="*/ 485789 w 642295"/>
                <a:gd name="connsiteY61" fmla="*/ 276118 h 385722"/>
                <a:gd name="connsiteX62" fmla="*/ 485779 w 642295"/>
                <a:gd name="connsiteY62" fmla="*/ 276110 h 38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42295" h="385722">
                  <a:moveTo>
                    <a:pt x="436423" y="0"/>
                  </a:moveTo>
                  <a:lnTo>
                    <a:pt x="350239" y="0"/>
                  </a:lnTo>
                  <a:cubicBezTo>
                    <a:pt x="342196" y="17"/>
                    <a:pt x="334447" y="3029"/>
                    <a:pt x="328504" y="8448"/>
                  </a:cubicBezTo>
                  <a:lnTo>
                    <a:pt x="229791" y="98808"/>
                  </a:lnTo>
                  <a:lnTo>
                    <a:pt x="229791" y="98808"/>
                  </a:lnTo>
                  <a:cubicBezTo>
                    <a:pt x="213794" y="113830"/>
                    <a:pt x="212863" y="138927"/>
                    <a:pt x="227703" y="155093"/>
                  </a:cubicBezTo>
                  <a:cubicBezTo>
                    <a:pt x="242951" y="170408"/>
                    <a:pt x="267365" y="171561"/>
                    <a:pt x="283988" y="157750"/>
                  </a:cubicBezTo>
                  <a:lnTo>
                    <a:pt x="284463" y="157750"/>
                  </a:lnTo>
                  <a:lnTo>
                    <a:pt x="364666" y="84285"/>
                  </a:lnTo>
                  <a:cubicBezTo>
                    <a:pt x="370908" y="77998"/>
                    <a:pt x="381064" y="77961"/>
                    <a:pt x="387351" y="84203"/>
                  </a:cubicBezTo>
                  <a:cubicBezTo>
                    <a:pt x="393639" y="90444"/>
                    <a:pt x="393676" y="100600"/>
                    <a:pt x="387434" y="106888"/>
                  </a:cubicBezTo>
                  <a:cubicBezTo>
                    <a:pt x="387075" y="107249"/>
                    <a:pt x="386699" y="107594"/>
                    <a:pt x="386307" y="107919"/>
                  </a:cubicBezTo>
                  <a:lnTo>
                    <a:pt x="360111" y="131933"/>
                  </a:lnTo>
                  <a:lnTo>
                    <a:pt x="505996" y="250863"/>
                  </a:lnTo>
                  <a:cubicBezTo>
                    <a:pt x="508858" y="253205"/>
                    <a:pt x="511524" y="255776"/>
                    <a:pt x="513969" y="258551"/>
                  </a:cubicBezTo>
                  <a:lnTo>
                    <a:pt x="513969" y="64258"/>
                  </a:lnTo>
                  <a:lnTo>
                    <a:pt x="459108" y="9492"/>
                  </a:lnTo>
                  <a:cubicBezTo>
                    <a:pt x="453137" y="3395"/>
                    <a:pt x="444956" y="-27"/>
                    <a:pt x="436423" y="0"/>
                  </a:cubicBezTo>
                  <a:close/>
                  <a:moveTo>
                    <a:pt x="545956" y="64448"/>
                  </a:moveTo>
                  <a:lnTo>
                    <a:pt x="545956" y="289304"/>
                  </a:lnTo>
                  <a:cubicBezTo>
                    <a:pt x="545956" y="307021"/>
                    <a:pt x="560319" y="321385"/>
                    <a:pt x="578037" y="321385"/>
                  </a:cubicBezTo>
                  <a:lnTo>
                    <a:pt x="642295" y="321385"/>
                  </a:lnTo>
                  <a:lnTo>
                    <a:pt x="642295" y="64448"/>
                  </a:lnTo>
                  <a:close/>
                  <a:moveTo>
                    <a:pt x="594363" y="289304"/>
                  </a:moveTo>
                  <a:cubicBezTo>
                    <a:pt x="585478" y="288620"/>
                    <a:pt x="578828" y="280864"/>
                    <a:pt x="579511" y="271979"/>
                  </a:cubicBezTo>
                  <a:cubicBezTo>
                    <a:pt x="580122" y="264043"/>
                    <a:pt x="586427" y="257737"/>
                    <a:pt x="594363" y="257127"/>
                  </a:cubicBezTo>
                  <a:cubicBezTo>
                    <a:pt x="603248" y="256444"/>
                    <a:pt x="611004" y="263093"/>
                    <a:pt x="611688" y="271979"/>
                  </a:cubicBezTo>
                  <a:cubicBezTo>
                    <a:pt x="612370" y="280864"/>
                    <a:pt x="605721" y="288620"/>
                    <a:pt x="596836" y="289304"/>
                  </a:cubicBezTo>
                  <a:cubicBezTo>
                    <a:pt x="596012" y="289367"/>
                    <a:pt x="595186" y="289367"/>
                    <a:pt x="594363" y="289304"/>
                  </a:cubicBezTo>
                  <a:close/>
                  <a:moveTo>
                    <a:pt x="0" y="321290"/>
                  </a:moveTo>
                  <a:lnTo>
                    <a:pt x="64258" y="321290"/>
                  </a:lnTo>
                  <a:cubicBezTo>
                    <a:pt x="81976" y="321290"/>
                    <a:pt x="96340" y="306927"/>
                    <a:pt x="96340" y="289209"/>
                  </a:cubicBezTo>
                  <a:lnTo>
                    <a:pt x="96340" y="64448"/>
                  </a:lnTo>
                  <a:lnTo>
                    <a:pt x="0" y="64448"/>
                  </a:lnTo>
                  <a:close/>
                  <a:moveTo>
                    <a:pt x="48217" y="257507"/>
                  </a:moveTo>
                  <a:cubicBezTo>
                    <a:pt x="57129" y="257507"/>
                    <a:pt x="64353" y="264731"/>
                    <a:pt x="64353" y="273642"/>
                  </a:cubicBezTo>
                  <a:cubicBezTo>
                    <a:pt x="64353" y="282554"/>
                    <a:pt x="57129" y="289778"/>
                    <a:pt x="48217" y="289778"/>
                  </a:cubicBezTo>
                  <a:cubicBezTo>
                    <a:pt x="39306" y="289778"/>
                    <a:pt x="32082" y="282554"/>
                    <a:pt x="32082" y="273642"/>
                  </a:cubicBezTo>
                  <a:cubicBezTo>
                    <a:pt x="32082" y="264731"/>
                    <a:pt x="39306" y="257507"/>
                    <a:pt x="48217" y="257507"/>
                  </a:cubicBezTo>
                  <a:close/>
                  <a:moveTo>
                    <a:pt x="485874" y="276490"/>
                  </a:moveTo>
                  <a:lnTo>
                    <a:pt x="335907" y="154143"/>
                  </a:lnTo>
                  <a:lnTo>
                    <a:pt x="305819" y="181574"/>
                  </a:lnTo>
                  <a:cubicBezTo>
                    <a:pt x="277473" y="209644"/>
                    <a:pt x="231740" y="209420"/>
                    <a:pt x="203670" y="181074"/>
                  </a:cubicBezTo>
                  <a:cubicBezTo>
                    <a:pt x="175601" y="152728"/>
                    <a:pt x="175824" y="106995"/>
                    <a:pt x="204170" y="78925"/>
                  </a:cubicBezTo>
                  <a:cubicBezTo>
                    <a:pt x="205451" y="77657"/>
                    <a:pt x="206779" y="76438"/>
                    <a:pt x="208150" y="75268"/>
                  </a:cubicBezTo>
                  <a:lnTo>
                    <a:pt x="290253" y="0"/>
                  </a:lnTo>
                  <a:lnTo>
                    <a:pt x="206157" y="0"/>
                  </a:lnTo>
                  <a:cubicBezTo>
                    <a:pt x="197629" y="-6"/>
                    <a:pt x="189455" y="3413"/>
                    <a:pt x="183472" y="9492"/>
                  </a:cubicBezTo>
                  <a:lnTo>
                    <a:pt x="128326" y="64258"/>
                  </a:lnTo>
                  <a:lnTo>
                    <a:pt x="128326" y="289114"/>
                  </a:lnTo>
                  <a:lnTo>
                    <a:pt x="147309" y="289114"/>
                  </a:lnTo>
                  <a:lnTo>
                    <a:pt x="237764" y="371406"/>
                  </a:lnTo>
                  <a:cubicBezTo>
                    <a:pt x="265339" y="393730"/>
                    <a:pt x="305789" y="389480"/>
                    <a:pt x="328124" y="361914"/>
                  </a:cubicBezTo>
                  <a:lnTo>
                    <a:pt x="328124" y="361914"/>
                  </a:lnTo>
                  <a:lnTo>
                    <a:pt x="346632" y="377385"/>
                  </a:lnTo>
                  <a:cubicBezTo>
                    <a:pt x="362675" y="390379"/>
                    <a:pt x="386212" y="387914"/>
                    <a:pt x="399216" y="371880"/>
                  </a:cubicBezTo>
                  <a:lnTo>
                    <a:pt x="430348" y="333439"/>
                  </a:lnTo>
                  <a:lnTo>
                    <a:pt x="435758" y="337900"/>
                  </a:lnTo>
                  <a:cubicBezTo>
                    <a:pt x="449513" y="349069"/>
                    <a:pt x="469717" y="346973"/>
                    <a:pt x="480886" y="333219"/>
                  </a:cubicBezTo>
                  <a:cubicBezTo>
                    <a:pt x="480904" y="333197"/>
                    <a:pt x="480921" y="333176"/>
                    <a:pt x="480938" y="333155"/>
                  </a:cubicBezTo>
                  <a:lnTo>
                    <a:pt x="490430" y="321385"/>
                  </a:lnTo>
                  <a:cubicBezTo>
                    <a:pt x="501648" y="307603"/>
                    <a:pt x="499570" y="287337"/>
                    <a:pt x="485789" y="276118"/>
                  </a:cubicBezTo>
                  <a:cubicBezTo>
                    <a:pt x="485786" y="276115"/>
                    <a:pt x="485782" y="276113"/>
                    <a:pt x="485779" y="276110"/>
                  </a:cubicBezTo>
                  <a:close/>
                </a:path>
              </a:pathLst>
            </a:custGeom>
            <a:grpFill/>
            <a:ln w="94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Freeform 194">
              <a:extLst>
                <a:ext uri="{FF2B5EF4-FFF2-40B4-BE49-F238E27FC236}">
                  <a16:creationId xmlns:a16="http://schemas.microsoft.com/office/drawing/2014/main" id="{7D2C2F8D-B97F-43CD-8D47-4F4F26ABA86D}"/>
                </a:ext>
              </a:extLst>
            </p:cNvPr>
            <p:cNvSpPr/>
            <p:nvPr/>
          </p:nvSpPr>
          <p:spPr>
            <a:xfrm>
              <a:off x="10431236" y="2966909"/>
              <a:ext cx="271838" cy="271839"/>
            </a:xfrm>
            <a:custGeom>
              <a:avLst/>
              <a:gdLst>
                <a:gd name="connsiteX0" fmla="*/ 135539 w 271838"/>
                <a:gd name="connsiteY0" fmla="*/ 1 h 271839"/>
                <a:gd name="connsiteX1" fmla="*/ 1 w 271838"/>
                <a:gd name="connsiteY1" fmla="*/ 136299 h 271839"/>
                <a:gd name="connsiteX2" fmla="*/ 136299 w 271838"/>
                <a:gd name="connsiteY2" fmla="*/ 271839 h 271839"/>
                <a:gd name="connsiteX3" fmla="*/ 271838 w 271838"/>
                <a:gd name="connsiteY3" fmla="*/ 135825 h 271839"/>
                <a:gd name="connsiteX4" fmla="*/ 135825 w 271838"/>
                <a:gd name="connsiteY4" fmla="*/ 0 h 271839"/>
                <a:gd name="connsiteX5" fmla="*/ 135539 w 271838"/>
                <a:gd name="connsiteY5" fmla="*/ 1 h 271839"/>
                <a:gd name="connsiteX6" fmla="*/ 218401 w 271838"/>
                <a:gd name="connsiteY6" fmla="*/ 121208 h 271839"/>
                <a:gd name="connsiteX7" fmla="*/ 126143 w 271838"/>
                <a:gd name="connsiteY7" fmla="*/ 193819 h 271839"/>
                <a:gd name="connsiteX8" fmla="*/ 117600 w 271838"/>
                <a:gd name="connsiteY8" fmla="*/ 200558 h 271839"/>
                <a:gd name="connsiteX9" fmla="*/ 115417 w 271838"/>
                <a:gd name="connsiteY9" fmla="*/ 200558 h 271839"/>
                <a:gd name="connsiteX10" fmla="*/ 107160 w 271838"/>
                <a:gd name="connsiteY10" fmla="*/ 197331 h 271839"/>
                <a:gd name="connsiteX11" fmla="*/ 55810 w 271838"/>
                <a:gd name="connsiteY11" fmla="*/ 147975 h 271839"/>
                <a:gd name="connsiteX12" fmla="*/ 55525 w 271838"/>
                <a:gd name="connsiteY12" fmla="*/ 130985 h 271839"/>
                <a:gd name="connsiteX13" fmla="*/ 72515 w 271838"/>
                <a:gd name="connsiteY13" fmla="*/ 130700 h 271839"/>
                <a:gd name="connsiteX14" fmla="*/ 112760 w 271838"/>
                <a:gd name="connsiteY14" fmla="*/ 169521 h 271839"/>
                <a:gd name="connsiteX15" fmla="*/ 213465 w 271838"/>
                <a:gd name="connsiteY15" fmla="*/ 97764 h 271839"/>
                <a:gd name="connsiteX16" fmla="*/ 227655 w 271838"/>
                <a:gd name="connsiteY16" fmla="*/ 107019 h 271839"/>
                <a:gd name="connsiteX17" fmla="*/ 218401 w 271838"/>
                <a:gd name="connsiteY17" fmla="*/ 121208 h 271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1838" h="271839">
                  <a:moveTo>
                    <a:pt x="135539" y="1"/>
                  </a:moveTo>
                  <a:cubicBezTo>
                    <a:pt x="60473" y="211"/>
                    <a:pt x="-209" y="61234"/>
                    <a:pt x="1" y="136299"/>
                  </a:cubicBezTo>
                  <a:cubicBezTo>
                    <a:pt x="210" y="211365"/>
                    <a:pt x="61233" y="272049"/>
                    <a:pt x="136299" y="271839"/>
                  </a:cubicBezTo>
                  <a:cubicBezTo>
                    <a:pt x="211254" y="271629"/>
                    <a:pt x="271891" y="210780"/>
                    <a:pt x="271838" y="135825"/>
                  </a:cubicBezTo>
                  <a:cubicBezTo>
                    <a:pt x="271786" y="60759"/>
                    <a:pt x="210891" y="-51"/>
                    <a:pt x="135825" y="0"/>
                  </a:cubicBezTo>
                  <a:cubicBezTo>
                    <a:pt x="135729" y="1"/>
                    <a:pt x="135634" y="1"/>
                    <a:pt x="135539" y="1"/>
                  </a:cubicBezTo>
                  <a:close/>
                  <a:moveTo>
                    <a:pt x="218401" y="121208"/>
                  </a:moveTo>
                  <a:cubicBezTo>
                    <a:pt x="178636" y="131015"/>
                    <a:pt x="145020" y="157472"/>
                    <a:pt x="126143" y="193819"/>
                  </a:cubicBezTo>
                  <a:cubicBezTo>
                    <a:pt x="124608" y="197357"/>
                    <a:pt x="121399" y="199889"/>
                    <a:pt x="117600" y="200558"/>
                  </a:cubicBezTo>
                  <a:cubicBezTo>
                    <a:pt x="116875" y="200648"/>
                    <a:pt x="116142" y="200648"/>
                    <a:pt x="115417" y="200558"/>
                  </a:cubicBezTo>
                  <a:cubicBezTo>
                    <a:pt x="112358" y="200551"/>
                    <a:pt x="109412" y="199400"/>
                    <a:pt x="107160" y="197331"/>
                  </a:cubicBezTo>
                  <a:lnTo>
                    <a:pt x="55810" y="147975"/>
                  </a:lnTo>
                  <a:cubicBezTo>
                    <a:pt x="51040" y="143362"/>
                    <a:pt x="50912" y="135755"/>
                    <a:pt x="55525" y="130985"/>
                  </a:cubicBezTo>
                  <a:cubicBezTo>
                    <a:pt x="60138" y="126214"/>
                    <a:pt x="67745" y="126087"/>
                    <a:pt x="72515" y="130700"/>
                  </a:cubicBezTo>
                  <a:lnTo>
                    <a:pt x="112760" y="169521"/>
                  </a:lnTo>
                  <a:cubicBezTo>
                    <a:pt x="135568" y="133272"/>
                    <a:pt x="171756" y="107486"/>
                    <a:pt x="213465" y="97764"/>
                  </a:cubicBezTo>
                  <a:cubicBezTo>
                    <a:pt x="219939" y="96401"/>
                    <a:pt x="226292" y="100544"/>
                    <a:pt x="227655" y="107019"/>
                  </a:cubicBezTo>
                  <a:cubicBezTo>
                    <a:pt x="229018" y="113493"/>
                    <a:pt x="224875" y="119845"/>
                    <a:pt x="218401" y="121208"/>
                  </a:cubicBezTo>
                  <a:close/>
                </a:path>
              </a:pathLst>
            </a:custGeom>
            <a:grpFill/>
            <a:ln w="94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5" name="Graphic 1034">
            <a:extLst>
              <a:ext uri="{FF2B5EF4-FFF2-40B4-BE49-F238E27FC236}">
                <a16:creationId xmlns:a16="http://schemas.microsoft.com/office/drawing/2014/main" id="{91E75337-C889-E249-890D-500139B808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036" y="90718"/>
            <a:ext cx="763965" cy="56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00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a2ad618-aa93-49ec-a0ca-c149c1e738d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DE43EE5AF04499F8FA9DCC959393D" ma:contentTypeVersion="9" ma:contentTypeDescription="Create a new document." ma:contentTypeScope="" ma:versionID="195761b3b3d47cfb3da1dabe3323967b">
  <xsd:schema xmlns:xsd="http://www.w3.org/2001/XMLSchema" xmlns:xs="http://www.w3.org/2001/XMLSchema" xmlns:p="http://schemas.microsoft.com/office/2006/metadata/properties" xmlns:ns3="4a2ad618-aa93-49ec-a0ca-c149c1e738db" xmlns:ns4="e0aeb53a-7fd6-41b0-b73e-be50c386d50a" targetNamespace="http://schemas.microsoft.com/office/2006/metadata/properties" ma:root="true" ma:fieldsID="a4cabd5a23a57f189edeadfd5882ef79" ns3:_="" ns4:_="">
    <xsd:import namespace="4a2ad618-aa93-49ec-a0ca-c149c1e738db"/>
    <xsd:import namespace="e0aeb53a-7fd6-41b0-b73e-be50c386d5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ad618-aa93-49ec-a0ca-c149c1e73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eb53a-7fd6-41b0-b73e-be50c386d5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690521-1A00-4E48-B39B-FE62D9B48561}">
  <ds:schemaRefs>
    <ds:schemaRef ds:uri="4a2ad618-aa93-49ec-a0ca-c149c1e738db"/>
    <ds:schemaRef ds:uri="e0aeb53a-7fd6-41b0-b73e-be50c386d50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C0CBF1-BD0A-430F-84CF-696B4118FCEC}">
  <ds:schemaRefs>
    <ds:schemaRef ds:uri="4a2ad618-aa93-49ec-a0ca-c149c1e738db"/>
    <ds:schemaRef ds:uri="e0aeb53a-7fd6-41b0-b73e-be50c386d50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4B61D53-7D7D-4BF2-AE8E-7BF66F5278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387</Words>
  <Application>Microsoft Office PowerPoint</Application>
  <PresentationFormat>On-screen Show (4:3)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Garamond</vt:lpstr>
      <vt:lpstr>1_Office Theme</vt:lpstr>
      <vt:lpstr>2_Office Theme</vt:lpstr>
      <vt:lpstr>Office Theme</vt:lpstr>
      <vt:lpstr>PowerPoint Presentation</vt:lpstr>
      <vt:lpstr>PowerPoint Presentation</vt:lpstr>
      <vt:lpstr>Marist's Path to an 80% Response Rate</vt:lpstr>
      <vt:lpstr>Foundation Blocks</vt:lpstr>
      <vt:lpstr>PowerPoint Presentation</vt:lpstr>
      <vt:lpstr>COACHE Team</vt:lpstr>
      <vt:lpstr>Communication with Faculty</vt:lpstr>
      <vt:lpstr>PowerPoint Presentation</vt:lpstr>
      <vt:lpstr>Survey Themes</vt:lpstr>
      <vt:lpstr>PowerPoint Presentation</vt:lpstr>
      <vt:lpstr>PowerPoint Presentation</vt:lpstr>
      <vt:lpstr>PowerPoint Presentation</vt:lpstr>
      <vt:lpstr>Roadblocks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Telch</dc:creator>
  <cp:lastModifiedBy>Addrain Conyers</cp:lastModifiedBy>
  <cp:revision>9</cp:revision>
  <dcterms:created xsi:type="dcterms:W3CDTF">2023-10-17T13:40:03Z</dcterms:created>
  <dcterms:modified xsi:type="dcterms:W3CDTF">2024-08-09T20:50:33Z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2023-10-17T00:00:00Z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0x0101002B7DE43EE5AF04499F8FA9DCC959393D</vt:lpwstr>
  </property>
</Properties>
</file>