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16_0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4"/>
    <p:sldMasterId id="2147483686" r:id="rId5"/>
  </p:sldMasterIdLst>
  <p:notesMasterIdLst>
    <p:notesMasterId r:id="rId27"/>
  </p:notesMasterIdLst>
  <p:sldIdLst>
    <p:sldId id="256" r:id="rId6"/>
    <p:sldId id="275" r:id="rId7"/>
    <p:sldId id="258" r:id="rId8"/>
    <p:sldId id="261" r:id="rId9"/>
    <p:sldId id="273" r:id="rId10"/>
    <p:sldId id="263" r:id="rId11"/>
    <p:sldId id="271" r:id="rId12"/>
    <p:sldId id="278" r:id="rId13"/>
    <p:sldId id="268" r:id="rId14"/>
    <p:sldId id="265" r:id="rId15"/>
    <p:sldId id="314" r:id="rId16"/>
    <p:sldId id="264" r:id="rId17"/>
    <p:sldId id="270" r:id="rId18"/>
    <p:sldId id="282" r:id="rId19"/>
    <p:sldId id="281" r:id="rId20"/>
    <p:sldId id="315" r:id="rId21"/>
    <p:sldId id="276" r:id="rId22"/>
    <p:sldId id="288" r:id="rId23"/>
    <p:sldId id="312" r:id="rId24"/>
    <p:sldId id="313" r:id="rId25"/>
    <p:sldId id="311" r:id="rId26"/>
  </p:sldIdLst>
  <p:sldSz cx="9144000" cy="5143500" type="screen16x9"/>
  <p:notesSz cx="6858000" cy="9144000"/>
  <p:embeddedFontLst>
    <p:embeddedFont>
      <p:font typeface="Abadi" panose="020B0604020104020204" pitchFamily="34" charset="0"/>
      <p:regular r:id="rId28"/>
    </p:embeddedFont>
    <p:embeddedFont>
      <p:font typeface="Bahnschrift Light" panose="020B0502040204020203" pitchFamily="34" charset="0"/>
      <p:regular r:id="rId29"/>
    </p:embeddedFont>
    <p:embeddedFont>
      <p:font typeface="Bebas Neue" panose="020B0604020202020204" charset="0"/>
      <p:regular r:id="rId30"/>
    </p:embeddedFont>
    <p:embeddedFont>
      <p:font typeface="Playfair Display" panose="020B0604020202020204" charset="0"/>
      <p:regular r:id="rId31"/>
      <p:bold r:id="rId32"/>
      <p:italic r:id="rId33"/>
      <p:boldItalic r:id="rId34"/>
    </p:embeddedFont>
    <p:embeddedFont>
      <p:font typeface="Playfair Display SemiBold" panose="020B0604020202020204" charset="0"/>
      <p:regular r:id="rId35"/>
      <p:bold r:id="rId36"/>
      <p:italic r:id="rId37"/>
      <p:boldItalic r:id="rId38"/>
    </p:embeddedFont>
    <p:embeddedFont>
      <p:font typeface="Poppins" panose="020B0604020202020204" charset="0"/>
      <p:regular r:id="rId39"/>
      <p:bold r:id="rId40"/>
      <p:italic r:id="rId41"/>
      <p:boldItalic r:id="rId42"/>
    </p:embeddedFont>
    <p:embeddedFont>
      <p:font typeface="Poppins SemiBold" panose="020B0604020202020204" charset="0"/>
      <p:regular r:id="rId43"/>
      <p:bold r:id="rId44"/>
      <p:italic r:id="rId45"/>
      <p:boldItalic r:id="rId46"/>
    </p:embeddedFont>
    <p:embeddedFont>
      <p:font typeface="Quicksand" panose="020B0604020202020204" charset="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BDA815-4116-B051-209E-05655E0F9073}" name="Guest User" initials="GU" userId="S::urn:spo:anon#d3e5372cf7e057bae7575d547711d9301e6b9e4e7f3b3af0aa4f7e22f0f4edb1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95EA133-FC80-4B9F-98E3-00F73A051E59}">
  <a:tblStyle styleId="{895EA133-FC80-4B9F-98E3-00F73A051E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39" autoAdjust="0"/>
  </p:normalViewPr>
  <p:slideViewPr>
    <p:cSldViewPr snapToGrid="0">
      <p:cViewPr varScale="1">
        <p:scale>
          <a:sx n="141" d="100"/>
          <a:sy n="141" d="100"/>
        </p:scale>
        <p:origin x="74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2.fntdata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89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2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5.xml"/><Relationship Id="rId41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/Relationships>
</file>

<file path=ppt/comments/modernComment_116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39660CD-ACF6-4327-88D7-71F63A49169B}" authorId="{2EBDA815-4116-B051-209E-05655E0F9073}" status="resolved" created="2023-07-11T21:07:25.538" complete="100000">
    <pc:sldMkLst xmlns:pc="http://schemas.microsoft.com/office/powerpoint/2013/main/command">
      <pc:docMk/>
      <pc:sldMk cId="0" sldId="278"/>
    </pc:sldMkLst>
    <p188:txBody>
      <a:bodyPr/>
      <a:lstStyle/>
      <a:p>
        <a:r>
          <a:rPr lang="en-US"/>
          <a:t>Let's keep the following slides in the order of this flow chart - I think it's currently going down the left column then the right.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E8BBA2-98D9-4327-85B5-6F1A86798204}" type="doc">
      <dgm:prSet loTypeId="urn:microsoft.com/office/officeart/2005/8/layout/hProcess9" loCatId="process" qsTypeId="urn:microsoft.com/office/officeart/2005/8/quickstyle/simple1" qsCatId="simple" csTypeId="urn:microsoft.com/office/officeart/2005/8/colors/accent3_1" csCatId="accent3" phldr="1"/>
      <dgm:spPr/>
    </dgm:pt>
    <dgm:pt modelId="{46E88699-0A1F-497B-8E42-09841F64A03A}">
      <dgm:prSet phldrT="[Text]" custT="1"/>
      <dgm:spPr/>
      <dgm:t>
        <a:bodyPr/>
        <a:lstStyle/>
        <a:p>
          <a:pPr rtl="0"/>
          <a:r>
            <a:rPr lang="en-US" sz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Priority-Setting Taskforce</a:t>
          </a:r>
        </a:p>
      </dgm:t>
    </dgm:pt>
    <dgm:pt modelId="{7E1E7FC9-44BD-4B60-B2F9-E6F9A6DD3A6C}" type="parTrans" cxnId="{DEDB1988-B376-49D4-AC0A-C1E46ACAA9EE}">
      <dgm:prSet/>
      <dgm:spPr/>
      <dgm:t>
        <a:bodyPr/>
        <a:lstStyle/>
        <a:p>
          <a:endParaRPr lang="en-US"/>
        </a:p>
      </dgm:t>
    </dgm:pt>
    <dgm:pt modelId="{EFD433BE-0ABB-4519-A965-A111B96E698A}" type="sibTrans" cxnId="{DEDB1988-B376-49D4-AC0A-C1E46ACAA9EE}">
      <dgm:prSet/>
      <dgm:spPr/>
      <dgm:t>
        <a:bodyPr/>
        <a:lstStyle/>
        <a:p>
          <a:endParaRPr lang="en-US"/>
        </a:p>
      </dgm:t>
    </dgm:pt>
    <dgm:pt modelId="{9364FEA7-D0FE-46D5-AAD8-B94EE27418C4}">
      <dgm:prSet phldrT="[Text]" custT="1"/>
      <dgm:spPr/>
      <dgm:t>
        <a:bodyPr/>
        <a:lstStyle/>
        <a:p>
          <a:r>
            <a:rPr lang="en-US" sz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Strategy-Setting Taskforce</a:t>
          </a:r>
        </a:p>
      </dgm:t>
    </dgm:pt>
    <dgm:pt modelId="{7270830E-9A63-4434-9983-64714AA379AE}" type="parTrans" cxnId="{4C2B4534-5ABE-461F-8823-40F61F217363}">
      <dgm:prSet/>
      <dgm:spPr/>
      <dgm:t>
        <a:bodyPr/>
        <a:lstStyle/>
        <a:p>
          <a:endParaRPr lang="en-US"/>
        </a:p>
      </dgm:t>
    </dgm:pt>
    <dgm:pt modelId="{2F4229A9-CFBE-45A8-8728-741C17EDB4B7}" type="sibTrans" cxnId="{4C2B4534-5ABE-461F-8823-40F61F217363}">
      <dgm:prSet/>
      <dgm:spPr/>
      <dgm:t>
        <a:bodyPr/>
        <a:lstStyle/>
        <a:p>
          <a:endParaRPr lang="en-US"/>
        </a:p>
      </dgm:t>
    </dgm:pt>
    <dgm:pt modelId="{86F45324-F00D-4A3D-8A5D-C1A45F14E900}">
      <dgm:prSet phldrT="[Text]" custT="1"/>
      <dgm:spPr/>
      <dgm:t>
        <a:bodyPr/>
        <a:lstStyle/>
        <a:p>
          <a:pPr rtl="0"/>
          <a:r>
            <a:rPr lang="en-US" sz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Working Groups Present Final Report to Campus &amp; Implement</a:t>
          </a:r>
        </a:p>
      </dgm:t>
    </dgm:pt>
    <dgm:pt modelId="{D0ED500A-6D72-432F-A208-96D0518A19BF}" type="parTrans" cxnId="{4368BA42-85D8-4751-B7FD-356196986A8D}">
      <dgm:prSet/>
      <dgm:spPr/>
      <dgm:t>
        <a:bodyPr/>
        <a:lstStyle/>
        <a:p>
          <a:endParaRPr lang="en-US"/>
        </a:p>
      </dgm:t>
    </dgm:pt>
    <dgm:pt modelId="{A98F2A60-91C3-4332-99B4-D705D39E63D8}" type="sibTrans" cxnId="{4368BA42-85D8-4751-B7FD-356196986A8D}">
      <dgm:prSet/>
      <dgm:spPr/>
      <dgm:t>
        <a:bodyPr/>
        <a:lstStyle/>
        <a:p>
          <a:endParaRPr lang="en-US"/>
        </a:p>
      </dgm:t>
    </dgm:pt>
    <dgm:pt modelId="{EE0EF804-6F26-4A3F-AF46-8C17DDBB83D7}">
      <dgm:prSet phldrT="[Text]" custT="1"/>
      <dgm:spPr/>
      <dgm:t>
        <a:bodyPr/>
        <a:lstStyle/>
        <a:p>
          <a:pPr rtl="0"/>
          <a:r>
            <a:rPr lang="en-US" sz="10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Ideate strategic responses for continuous improvement engage with COACHE peers. </a:t>
          </a:r>
          <a:br>
            <a:rPr lang="en-US" sz="10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</a:br>
          <a:r>
            <a:rPr lang="en-US" sz="10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       (Spring 2024)</a:t>
          </a:r>
        </a:p>
      </dgm:t>
    </dgm:pt>
    <dgm:pt modelId="{6D586C4C-323F-42E6-A124-9EA8CEDCEA37}" type="parTrans" cxnId="{2DCE8149-92EC-41CA-A599-696EAF9F6527}">
      <dgm:prSet/>
      <dgm:spPr/>
      <dgm:t>
        <a:bodyPr/>
        <a:lstStyle/>
        <a:p>
          <a:endParaRPr lang="en-US"/>
        </a:p>
      </dgm:t>
    </dgm:pt>
    <dgm:pt modelId="{D47A670A-53DE-4FB3-B8CD-3CDE8B655890}" type="sibTrans" cxnId="{2DCE8149-92EC-41CA-A599-696EAF9F6527}">
      <dgm:prSet/>
      <dgm:spPr/>
      <dgm:t>
        <a:bodyPr/>
        <a:lstStyle/>
        <a:p>
          <a:endParaRPr lang="en-US"/>
        </a:p>
      </dgm:t>
    </dgm:pt>
    <dgm:pt modelId="{1477B0E1-F652-4F05-BEC2-C91440A0DBAA}">
      <dgm:prSet phldrT="[Text]" custT="1"/>
      <dgm:spPr/>
      <dgm:t>
        <a:bodyPr/>
        <a:lstStyle/>
        <a:p>
          <a:r>
            <a:rPr lang="en-US" sz="120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Re-assess</a:t>
          </a:r>
        </a:p>
      </dgm:t>
    </dgm:pt>
    <dgm:pt modelId="{291227EF-0FD2-421C-BA00-67715A32F0A0}" type="parTrans" cxnId="{BCD5425E-4AE0-4091-BCA3-BFB817408A6C}">
      <dgm:prSet/>
      <dgm:spPr/>
      <dgm:t>
        <a:bodyPr/>
        <a:lstStyle/>
        <a:p>
          <a:endParaRPr lang="en-US"/>
        </a:p>
      </dgm:t>
    </dgm:pt>
    <dgm:pt modelId="{6FD73FCB-AE34-4E8C-A729-CB44B6D2560A}" type="sibTrans" cxnId="{BCD5425E-4AE0-4091-BCA3-BFB817408A6C}">
      <dgm:prSet/>
      <dgm:spPr/>
      <dgm:t>
        <a:bodyPr/>
        <a:lstStyle/>
        <a:p>
          <a:endParaRPr lang="en-US"/>
        </a:p>
      </dgm:t>
    </dgm:pt>
    <dgm:pt modelId="{DF490E24-6B11-414D-A4E6-D3D1AFEAC562}">
      <dgm:prSet phldrT="[Text]" custT="1"/>
      <dgm:spPr/>
      <dgm:t>
        <a:bodyPr/>
        <a:lstStyle/>
        <a:p>
          <a:pPr rtl="0"/>
          <a:r>
            <a:rPr lang="en-US" sz="10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Plan to resurvey and measure progress.</a:t>
          </a:r>
          <a:br>
            <a:rPr lang="en-US" sz="10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</a:br>
          <a:br>
            <a:rPr lang="en-US" sz="10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</a:br>
          <a:br>
            <a:rPr lang="en-US" sz="10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</a:br>
          <a:br>
            <a:rPr lang="en-US" sz="10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</a:br>
          <a:r>
            <a:rPr lang="en-US" sz="10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          (Fall 2025)</a:t>
          </a:r>
        </a:p>
      </dgm:t>
    </dgm:pt>
    <dgm:pt modelId="{4BD5335F-AB0B-421C-B443-E3E2562FB8C3}" type="parTrans" cxnId="{D4211C37-C71D-4315-84D9-0A5FE0E02507}">
      <dgm:prSet/>
      <dgm:spPr/>
      <dgm:t>
        <a:bodyPr/>
        <a:lstStyle/>
        <a:p>
          <a:endParaRPr lang="en-US"/>
        </a:p>
      </dgm:t>
    </dgm:pt>
    <dgm:pt modelId="{CDC49C3B-FA9F-491C-ADE1-20134AD33EAA}" type="sibTrans" cxnId="{D4211C37-C71D-4315-84D9-0A5FE0E02507}">
      <dgm:prSet/>
      <dgm:spPr/>
      <dgm:t>
        <a:bodyPr/>
        <a:lstStyle/>
        <a:p>
          <a:endParaRPr lang="en-US"/>
        </a:p>
      </dgm:t>
    </dgm:pt>
    <dgm:pt modelId="{DB4EAE2F-D311-4415-B8F3-EC08FA219E23}">
      <dgm:prSet phldr="0" custT="1"/>
      <dgm:spPr/>
      <dgm:t>
        <a:bodyPr/>
        <a:lstStyle/>
        <a:p>
          <a:pPr rtl="0"/>
          <a:r>
            <a:rPr lang="en-US" sz="10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Evaluate finding and prioritize initiatives.</a:t>
          </a:r>
          <a:br>
            <a:rPr lang="en-US" sz="10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</a:br>
          <a:br>
            <a:rPr lang="en-US" sz="10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</a:br>
          <a:br>
            <a:rPr lang="en-US" sz="10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</a:br>
          <a:r>
            <a:rPr lang="en-US" sz="10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        (Fall 2023)</a:t>
          </a:r>
        </a:p>
      </dgm:t>
    </dgm:pt>
    <dgm:pt modelId="{774437A5-DFDB-405C-8987-3F006DCDACDE}" type="parTrans" cxnId="{C0E68788-2EF5-477E-A132-989762AC8827}">
      <dgm:prSet/>
      <dgm:spPr/>
      <dgm:t>
        <a:bodyPr/>
        <a:lstStyle/>
        <a:p>
          <a:endParaRPr lang="en-US"/>
        </a:p>
      </dgm:t>
    </dgm:pt>
    <dgm:pt modelId="{C4722041-A261-490B-A019-B0AEE863E368}" type="sibTrans" cxnId="{C0E68788-2EF5-477E-A132-989762AC8827}">
      <dgm:prSet/>
      <dgm:spPr/>
      <dgm:t>
        <a:bodyPr/>
        <a:lstStyle/>
        <a:p>
          <a:endParaRPr lang="en-US"/>
        </a:p>
      </dgm:t>
    </dgm:pt>
    <dgm:pt modelId="{6597A6D9-F0B2-4518-B781-8AC9C599BA6E}">
      <dgm:prSet phldr="0" custT="1"/>
      <dgm:spPr/>
      <dgm:t>
        <a:bodyPr/>
        <a:lstStyle/>
        <a:p>
          <a:pPr rtl="0"/>
          <a:r>
            <a:rPr lang="en-US" sz="10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Implement priorities actions</a:t>
          </a:r>
          <a:br>
            <a:rPr lang="en-US" sz="10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</a:br>
          <a:r>
            <a:rPr lang="en-US" sz="10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           (Fall 2024)</a:t>
          </a:r>
        </a:p>
      </dgm:t>
    </dgm:pt>
    <dgm:pt modelId="{D1E4DCE6-DDD8-49B1-AE46-0FF1562E66FC}" type="parTrans" cxnId="{92A367DA-CF63-4A9C-8E9D-5AE3ED3DF132}">
      <dgm:prSet/>
      <dgm:spPr/>
      <dgm:t>
        <a:bodyPr/>
        <a:lstStyle/>
        <a:p>
          <a:endParaRPr lang="en-US"/>
        </a:p>
      </dgm:t>
    </dgm:pt>
    <dgm:pt modelId="{3E04EDD0-8568-4237-869F-97E6E8546C19}" type="sibTrans" cxnId="{92A367DA-CF63-4A9C-8E9D-5AE3ED3DF132}">
      <dgm:prSet/>
      <dgm:spPr/>
      <dgm:t>
        <a:bodyPr/>
        <a:lstStyle/>
        <a:p>
          <a:endParaRPr lang="en-US"/>
        </a:p>
      </dgm:t>
    </dgm:pt>
    <dgm:pt modelId="{B1BF368F-B979-49CF-AECC-AE9A472A2C8F}" type="pres">
      <dgm:prSet presAssocID="{A2E8BBA2-98D9-4327-85B5-6F1A86798204}" presName="CompostProcess" presStyleCnt="0">
        <dgm:presLayoutVars>
          <dgm:dir/>
          <dgm:resizeHandles val="exact"/>
        </dgm:presLayoutVars>
      </dgm:prSet>
      <dgm:spPr/>
    </dgm:pt>
    <dgm:pt modelId="{C174549D-F0E5-4094-9696-1BD1AD419C79}" type="pres">
      <dgm:prSet presAssocID="{A2E8BBA2-98D9-4327-85B5-6F1A86798204}" presName="arrow" presStyleLbl="bgShp" presStyleIdx="0" presStyleCnt="1" custLinFactNeighborX="0" custLinFactNeighborY="11922"/>
      <dgm:spPr/>
    </dgm:pt>
    <dgm:pt modelId="{76AF1176-66D7-475F-9D0C-14FB7FD8477E}" type="pres">
      <dgm:prSet presAssocID="{A2E8BBA2-98D9-4327-85B5-6F1A86798204}" presName="linearProcess" presStyleCnt="0"/>
      <dgm:spPr/>
    </dgm:pt>
    <dgm:pt modelId="{5C1F27DE-7DD6-455B-9BF4-8CD5322ED126}" type="pres">
      <dgm:prSet presAssocID="{46E88699-0A1F-497B-8E42-09841F64A03A}" presName="textNode" presStyleLbl="node1" presStyleIdx="0" presStyleCnt="4">
        <dgm:presLayoutVars>
          <dgm:bulletEnabled val="1"/>
        </dgm:presLayoutVars>
      </dgm:prSet>
      <dgm:spPr/>
    </dgm:pt>
    <dgm:pt modelId="{28D7B8E7-1E40-4683-A634-326922A7DB60}" type="pres">
      <dgm:prSet presAssocID="{EFD433BE-0ABB-4519-A965-A111B96E698A}" presName="sibTrans" presStyleCnt="0"/>
      <dgm:spPr/>
    </dgm:pt>
    <dgm:pt modelId="{992C74FA-DA26-48C6-88C1-5C8F9F4DFDEB}" type="pres">
      <dgm:prSet presAssocID="{9364FEA7-D0FE-46D5-AAD8-B94EE27418C4}" presName="textNode" presStyleLbl="node1" presStyleIdx="1" presStyleCnt="4">
        <dgm:presLayoutVars>
          <dgm:bulletEnabled val="1"/>
        </dgm:presLayoutVars>
      </dgm:prSet>
      <dgm:spPr/>
    </dgm:pt>
    <dgm:pt modelId="{0B0368E2-B773-49B1-AE90-5ED55FF44239}" type="pres">
      <dgm:prSet presAssocID="{2F4229A9-CFBE-45A8-8728-741C17EDB4B7}" presName="sibTrans" presStyleCnt="0"/>
      <dgm:spPr/>
    </dgm:pt>
    <dgm:pt modelId="{BEFAC300-A963-4DC9-B521-8B2AEB7B09D6}" type="pres">
      <dgm:prSet presAssocID="{86F45324-F00D-4A3D-8A5D-C1A45F14E900}" presName="textNode" presStyleLbl="node1" presStyleIdx="2" presStyleCnt="4">
        <dgm:presLayoutVars>
          <dgm:bulletEnabled val="1"/>
        </dgm:presLayoutVars>
      </dgm:prSet>
      <dgm:spPr/>
    </dgm:pt>
    <dgm:pt modelId="{A94B7382-B5DE-4FDE-98EE-D39544EADE3F}" type="pres">
      <dgm:prSet presAssocID="{A98F2A60-91C3-4332-99B4-D705D39E63D8}" presName="sibTrans" presStyleCnt="0"/>
      <dgm:spPr/>
    </dgm:pt>
    <dgm:pt modelId="{48FAA154-6153-4F89-AABD-8EF999FD186E}" type="pres">
      <dgm:prSet presAssocID="{1477B0E1-F652-4F05-BEC2-C91440A0DBAA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7875B705-46EB-4343-BC2B-05AA0EB8410E}" type="presOf" srcId="{1477B0E1-F652-4F05-BEC2-C91440A0DBAA}" destId="{48FAA154-6153-4F89-AABD-8EF999FD186E}" srcOrd="0" destOrd="0" presId="urn:microsoft.com/office/officeart/2005/8/layout/hProcess9"/>
    <dgm:cxn modelId="{9E934E1B-8023-49C0-AEDD-8E9FA9D9DD16}" type="presOf" srcId="{9364FEA7-D0FE-46D5-AAD8-B94EE27418C4}" destId="{992C74FA-DA26-48C6-88C1-5C8F9F4DFDEB}" srcOrd="0" destOrd="0" presId="urn:microsoft.com/office/officeart/2005/8/layout/hProcess9"/>
    <dgm:cxn modelId="{B0395F20-F79F-4E74-BEE4-4DF95C0C6B80}" type="presOf" srcId="{A2E8BBA2-98D9-4327-85B5-6F1A86798204}" destId="{B1BF368F-B979-49CF-AECC-AE9A472A2C8F}" srcOrd="0" destOrd="0" presId="urn:microsoft.com/office/officeart/2005/8/layout/hProcess9"/>
    <dgm:cxn modelId="{4C2B4534-5ABE-461F-8823-40F61F217363}" srcId="{A2E8BBA2-98D9-4327-85B5-6F1A86798204}" destId="{9364FEA7-D0FE-46D5-AAD8-B94EE27418C4}" srcOrd="1" destOrd="0" parTransId="{7270830E-9A63-4434-9983-64714AA379AE}" sibTransId="{2F4229A9-CFBE-45A8-8728-741C17EDB4B7}"/>
    <dgm:cxn modelId="{D4211C37-C71D-4315-84D9-0A5FE0E02507}" srcId="{1477B0E1-F652-4F05-BEC2-C91440A0DBAA}" destId="{DF490E24-6B11-414D-A4E6-D3D1AFEAC562}" srcOrd="0" destOrd="0" parTransId="{4BD5335F-AB0B-421C-B443-E3E2562FB8C3}" sibTransId="{CDC49C3B-FA9F-491C-ADE1-20134AD33EAA}"/>
    <dgm:cxn modelId="{BCD5425E-4AE0-4091-BCA3-BFB817408A6C}" srcId="{A2E8BBA2-98D9-4327-85B5-6F1A86798204}" destId="{1477B0E1-F652-4F05-BEC2-C91440A0DBAA}" srcOrd="3" destOrd="0" parTransId="{291227EF-0FD2-421C-BA00-67715A32F0A0}" sibTransId="{6FD73FCB-AE34-4E8C-A729-CB44B6D2560A}"/>
    <dgm:cxn modelId="{4368BA42-85D8-4751-B7FD-356196986A8D}" srcId="{A2E8BBA2-98D9-4327-85B5-6F1A86798204}" destId="{86F45324-F00D-4A3D-8A5D-C1A45F14E900}" srcOrd="2" destOrd="0" parTransId="{D0ED500A-6D72-432F-A208-96D0518A19BF}" sibTransId="{A98F2A60-91C3-4332-99B4-D705D39E63D8}"/>
    <dgm:cxn modelId="{10FFA065-2FED-462B-8332-7595675F3615}" type="presOf" srcId="{86F45324-F00D-4A3D-8A5D-C1A45F14E900}" destId="{BEFAC300-A963-4DC9-B521-8B2AEB7B09D6}" srcOrd="0" destOrd="0" presId="urn:microsoft.com/office/officeart/2005/8/layout/hProcess9"/>
    <dgm:cxn modelId="{2DCE8149-92EC-41CA-A599-696EAF9F6527}" srcId="{9364FEA7-D0FE-46D5-AAD8-B94EE27418C4}" destId="{EE0EF804-6F26-4A3F-AF46-8C17DDBB83D7}" srcOrd="0" destOrd="0" parTransId="{6D586C4C-323F-42E6-A124-9EA8CEDCEA37}" sibTransId="{D47A670A-53DE-4FB3-B8CD-3CDE8B655890}"/>
    <dgm:cxn modelId="{E4F93072-E799-4069-A830-9D2D58BE1569}" type="presOf" srcId="{6597A6D9-F0B2-4518-B781-8AC9C599BA6E}" destId="{BEFAC300-A963-4DC9-B521-8B2AEB7B09D6}" srcOrd="0" destOrd="1" presId="urn:microsoft.com/office/officeart/2005/8/layout/hProcess9"/>
    <dgm:cxn modelId="{DEDB1988-B376-49D4-AC0A-C1E46ACAA9EE}" srcId="{A2E8BBA2-98D9-4327-85B5-6F1A86798204}" destId="{46E88699-0A1F-497B-8E42-09841F64A03A}" srcOrd="0" destOrd="0" parTransId="{7E1E7FC9-44BD-4B60-B2F9-E6F9A6DD3A6C}" sibTransId="{EFD433BE-0ABB-4519-A965-A111B96E698A}"/>
    <dgm:cxn modelId="{C0E68788-2EF5-477E-A132-989762AC8827}" srcId="{46E88699-0A1F-497B-8E42-09841F64A03A}" destId="{DB4EAE2F-D311-4415-B8F3-EC08FA219E23}" srcOrd="0" destOrd="0" parTransId="{774437A5-DFDB-405C-8987-3F006DCDACDE}" sibTransId="{C4722041-A261-490B-A019-B0AEE863E368}"/>
    <dgm:cxn modelId="{92A367DA-CF63-4A9C-8E9D-5AE3ED3DF132}" srcId="{86F45324-F00D-4A3D-8A5D-C1A45F14E900}" destId="{6597A6D9-F0B2-4518-B781-8AC9C599BA6E}" srcOrd="0" destOrd="0" parTransId="{D1E4DCE6-DDD8-49B1-AE46-0FF1562E66FC}" sibTransId="{3E04EDD0-8568-4237-869F-97E6E8546C19}"/>
    <dgm:cxn modelId="{8CFB4CE5-0EC7-4F1A-9267-8D90FB57AB35}" type="presOf" srcId="{DB4EAE2F-D311-4415-B8F3-EC08FA219E23}" destId="{5C1F27DE-7DD6-455B-9BF4-8CD5322ED126}" srcOrd="0" destOrd="1" presId="urn:microsoft.com/office/officeart/2005/8/layout/hProcess9"/>
    <dgm:cxn modelId="{AE1A25E9-ADF3-4384-95FB-51F330BFCB9A}" type="presOf" srcId="{DF490E24-6B11-414D-A4E6-D3D1AFEAC562}" destId="{48FAA154-6153-4F89-AABD-8EF999FD186E}" srcOrd="0" destOrd="1" presId="urn:microsoft.com/office/officeart/2005/8/layout/hProcess9"/>
    <dgm:cxn modelId="{5F3CD0ED-6476-462D-8E4F-C35CED44AC78}" type="presOf" srcId="{46E88699-0A1F-497B-8E42-09841F64A03A}" destId="{5C1F27DE-7DD6-455B-9BF4-8CD5322ED126}" srcOrd="0" destOrd="0" presId="urn:microsoft.com/office/officeart/2005/8/layout/hProcess9"/>
    <dgm:cxn modelId="{97CB0DF0-2625-4C8B-9979-B006432E7FBB}" type="presOf" srcId="{EE0EF804-6F26-4A3F-AF46-8C17DDBB83D7}" destId="{992C74FA-DA26-48C6-88C1-5C8F9F4DFDEB}" srcOrd="0" destOrd="1" presId="urn:microsoft.com/office/officeart/2005/8/layout/hProcess9"/>
    <dgm:cxn modelId="{0A332FDE-A29A-4D0D-9E3A-A7B0D81C9241}" type="presParOf" srcId="{B1BF368F-B979-49CF-AECC-AE9A472A2C8F}" destId="{C174549D-F0E5-4094-9696-1BD1AD419C79}" srcOrd="0" destOrd="0" presId="urn:microsoft.com/office/officeart/2005/8/layout/hProcess9"/>
    <dgm:cxn modelId="{7968235B-CA53-42B4-911F-63791FF9A915}" type="presParOf" srcId="{B1BF368F-B979-49CF-AECC-AE9A472A2C8F}" destId="{76AF1176-66D7-475F-9D0C-14FB7FD8477E}" srcOrd="1" destOrd="0" presId="urn:microsoft.com/office/officeart/2005/8/layout/hProcess9"/>
    <dgm:cxn modelId="{2957C1B6-C4E2-4FF2-A439-0992CBDD2D94}" type="presParOf" srcId="{76AF1176-66D7-475F-9D0C-14FB7FD8477E}" destId="{5C1F27DE-7DD6-455B-9BF4-8CD5322ED126}" srcOrd="0" destOrd="0" presId="urn:microsoft.com/office/officeart/2005/8/layout/hProcess9"/>
    <dgm:cxn modelId="{D1977F51-9B65-448D-89C0-5AE858B2608A}" type="presParOf" srcId="{76AF1176-66D7-475F-9D0C-14FB7FD8477E}" destId="{28D7B8E7-1E40-4683-A634-326922A7DB60}" srcOrd="1" destOrd="0" presId="urn:microsoft.com/office/officeart/2005/8/layout/hProcess9"/>
    <dgm:cxn modelId="{43A236AC-D5B8-4649-A3DC-9791C6AE21A2}" type="presParOf" srcId="{76AF1176-66D7-475F-9D0C-14FB7FD8477E}" destId="{992C74FA-DA26-48C6-88C1-5C8F9F4DFDEB}" srcOrd="2" destOrd="0" presId="urn:microsoft.com/office/officeart/2005/8/layout/hProcess9"/>
    <dgm:cxn modelId="{BA2C0EB0-3A9B-4915-ACC2-8BD6F305656D}" type="presParOf" srcId="{76AF1176-66D7-475F-9D0C-14FB7FD8477E}" destId="{0B0368E2-B773-49B1-AE90-5ED55FF44239}" srcOrd="3" destOrd="0" presId="urn:microsoft.com/office/officeart/2005/8/layout/hProcess9"/>
    <dgm:cxn modelId="{FD9EB2D5-8048-466E-B1FB-CCACFE879755}" type="presParOf" srcId="{76AF1176-66D7-475F-9D0C-14FB7FD8477E}" destId="{BEFAC300-A963-4DC9-B521-8B2AEB7B09D6}" srcOrd="4" destOrd="0" presId="urn:microsoft.com/office/officeart/2005/8/layout/hProcess9"/>
    <dgm:cxn modelId="{ABCD183B-1717-4F7D-AA70-C13DFBC21419}" type="presParOf" srcId="{76AF1176-66D7-475F-9D0C-14FB7FD8477E}" destId="{A94B7382-B5DE-4FDE-98EE-D39544EADE3F}" srcOrd="5" destOrd="0" presId="urn:microsoft.com/office/officeart/2005/8/layout/hProcess9"/>
    <dgm:cxn modelId="{FCB1BB71-D3EA-4E58-A1E6-E70D6F397CC6}" type="presParOf" srcId="{76AF1176-66D7-475F-9D0C-14FB7FD8477E}" destId="{48FAA154-6153-4F89-AABD-8EF999FD186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4549D-F0E5-4094-9696-1BD1AD419C79}">
      <dsp:nvSpPr>
        <dsp:cNvPr id="0" name=""/>
        <dsp:cNvSpPr/>
      </dsp:nvSpPr>
      <dsp:spPr>
        <a:xfrm>
          <a:off x="644236" y="0"/>
          <a:ext cx="7301344" cy="406400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1F27DE-7DD6-455B-9BF4-8CD5322ED126}">
      <dsp:nvSpPr>
        <dsp:cNvPr id="0" name=""/>
        <dsp:cNvSpPr/>
      </dsp:nvSpPr>
      <dsp:spPr>
        <a:xfrm>
          <a:off x="2935" y="1219199"/>
          <a:ext cx="1907543" cy="1625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Priority-Setting Taskforce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Evaluate finding and prioritize initiatives.</a:t>
          </a:r>
          <a:br>
            <a:rPr lang="en-US" sz="10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</a:br>
          <a:br>
            <a:rPr lang="en-US" sz="10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</a:br>
          <a:br>
            <a:rPr lang="en-US" sz="10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</a:br>
          <a:r>
            <a:rPr lang="en-US" sz="10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        (Fall 2023)</a:t>
          </a:r>
        </a:p>
      </dsp:txBody>
      <dsp:txXfrm>
        <a:off x="82290" y="1298554"/>
        <a:ext cx="1748833" cy="1466890"/>
      </dsp:txXfrm>
    </dsp:sp>
    <dsp:sp modelId="{992C74FA-DA26-48C6-88C1-5C8F9F4DFDEB}">
      <dsp:nvSpPr>
        <dsp:cNvPr id="0" name=""/>
        <dsp:cNvSpPr/>
      </dsp:nvSpPr>
      <dsp:spPr>
        <a:xfrm>
          <a:off x="2228403" y="1219199"/>
          <a:ext cx="1907543" cy="1625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Strategy-Setting Taskforce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Ideate strategic responses for continuous improvement engage with COACHE peers. </a:t>
          </a:r>
          <a:br>
            <a:rPr lang="en-US" sz="10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</a:br>
          <a:r>
            <a:rPr lang="en-US" sz="10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       (Spring 2024)</a:t>
          </a:r>
        </a:p>
      </dsp:txBody>
      <dsp:txXfrm>
        <a:off x="2307758" y="1298554"/>
        <a:ext cx="1748833" cy="1466890"/>
      </dsp:txXfrm>
    </dsp:sp>
    <dsp:sp modelId="{BEFAC300-A963-4DC9-B521-8B2AEB7B09D6}">
      <dsp:nvSpPr>
        <dsp:cNvPr id="0" name=""/>
        <dsp:cNvSpPr/>
      </dsp:nvSpPr>
      <dsp:spPr>
        <a:xfrm>
          <a:off x="4453870" y="1219199"/>
          <a:ext cx="1907543" cy="1625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Working Groups Present Final Report to Campus &amp; Implement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Implement priorities actions</a:t>
          </a:r>
          <a:br>
            <a:rPr lang="en-US" sz="10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</a:br>
          <a:r>
            <a:rPr lang="en-US" sz="10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           (Fall 2024)</a:t>
          </a:r>
        </a:p>
      </dsp:txBody>
      <dsp:txXfrm>
        <a:off x="4533225" y="1298554"/>
        <a:ext cx="1748833" cy="1466890"/>
      </dsp:txXfrm>
    </dsp:sp>
    <dsp:sp modelId="{48FAA154-6153-4F89-AABD-8EF999FD186E}">
      <dsp:nvSpPr>
        <dsp:cNvPr id="0" name=""/>
        <dsp:cNvSpPr/>
      </dsp:nvSpPr>
      <dsp:spPr>
        <a:xfrm>
          <a:off x="6679337" y="1219199"/>
          <a:ext cx="1907543" cy="1625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Re-assess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Plan to resurvey and measure progress.</a:t>
          </a:r>
          <a:br>
            <a:rPr lang="en-US" sz="10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</a:br>
          <a:br>
            <a:rPr lang="en-US" sz="10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</a:br>
          <a:br>
            <a:rPr lang="en-US" sz="10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</a:br>
          <a:br>
            <a:rPr lang="en-US" sz="10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</a:br>
          <a:r>
            <a:rPr lang="en-US" sz="1000" kern="1200" dirty="0">
              <a:solidFill>
                <a:schemeClr val="tx2"/>
              </a:solidFill>
              <a:latin typeface="Poppins" panose="020B0604020202020204" charset="0"/>
              <a:cs typeface="Poppins" panose="020B0604020202020204" charset="0"/>
            </a:rPr>
            <a:t>          (Fall 2025)</a:t>
          </a:r>
        </a:p>
      </dsp:txBody>
      <dsp:txXfrm>
        <a:off x="6758692" y="1298554"/>
        <a:ext cx="1748833" cy="1466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3e65845f0e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3e65845f0e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3e65845f0e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3e65845f0e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78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3e65845f0e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3e65845f0e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99f2f57a71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99f2f57a71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99f2f57a71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99f2f57a71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f8cf4f0f6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f8cf4f0f69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f8cf4f0f6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f8cf4f0f69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8885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f8cf4f0f69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f8cf4f0f69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f8cf4f0f6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f8cf4f0f6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3111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13e65845f0e_1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13e65845f0e_1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3e65845f0e_1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3e65845f0e_1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f8cf4f0f6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f8cf4f0f6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f8cf4f0f69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f8cf4f0f69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f8cf4f0f6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f8cf4f0f6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700000">
            <a:off x="9682763" y="-2704953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2700000">
            <a:off x="-5163137" y="-172007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2700000">
            <a:off x="2539013" y="-1578153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100" y="1186175"/>
            <a:ext cx="4799400" cy="20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100" y="3481538"/>
            <a:ext cx="46671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 rot="2700000">
            <a:off x="-773237" y="2915772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/>
          <p:nvPr/>
        </p:nvSpPr>
        <p:spPr>
          <a:xfrm rot="2700000">
            <a:off x="1129963" y="-670822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0"/>
          <p:cNvSpPr/>
          <p:nvPr/>
        </p:nvSpPr>
        <p:spPr>
          <a:xfrm rot="2700000">
            <a:off x="9228013" y="-346672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1038375" y="1836450"/>
            <a:ext cx="3533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1"/>
          </p:nvPr>
        </p:nvSpPr>
        <p:spPr>
          <a:xfrm>
            <a:off x="1038375" y="2485350"/>
            <a:ext cx="3972000" cy="8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_3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/>
          <p:nvPr/>
        </p:nvSpPr>
        <p:spPr>
          <a:xfrm rot="2700000">
            <a:off x="7456363" y="-70997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2"/>
          <p:cNvSpPr/>
          <p:nvPr/>
        </p:nvSpPr>
        <p:spPr>
          <a:xfrm rot="2700000">
            <a:off x="-2565737" y="-434302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2"/>
          <p:cNvSpPr/>
          <p:nvPr/>
        </p:nvSpPr>
        <p:spPr>
          <a:xfrm rot="2700000">
            <a:off x="-1374512" y="2915772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1"/>
          </p:nvPr>
        </p:nvSpPr>
        <p:spPr>
          <a:xfrm>
            <a:off x="854900" y="2352500"/>
            <a:ext cx="2340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subTitle" idx="2"/>
          </p:nvPr>
        </p:nvSpPr>
        <p:spPr>
          <a:xfrm>
            <a:off x="3443025" y="2352500"/>
            <a:ext cx="2340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3"/>
          </p:nvPr>
        </p:nvSpPr>
        <p:spPr>
          <a:xfrm>
            <a:off x="5948350" y="2352500"/>
            <a:ext cx="2340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subTitle" idx="4"/>
          </p:nvPr>
        </p:nvSpPr>
        <p:spPr>
          <a:xfrm>
            <a:off x="854900" y="2025125"/>
            <a:ext cx="23409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5"/>
          </p:nvPr>
        </p:nvSpPr>
        <p:spPr>
          <a:xfrm>
            <a:off x="3401625" y="2025113"/>
            <a:ext cx="23409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subTitle" idx="6"/>
          </p:nvPr>
        </p:nvSpPr>
        <p:spPr>
          <a:xfrm>
            <a:off x="5948349" y="2025113"/>
            <a:ext cx="23409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6_2_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/>
          <p:nvPr/>
        </p:nvSpPr>
        <p:spPr>
          <a:xfrm rot="2700000">
            <a:off x="1722313" y="2604722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3"/>
          <p:cNvSpPr/>
          <p:nvPr/>
        </p:nvSpPr>
        <p:spPr>
          <a:xfrm rot="2700000">
            <a:off x="-2984837" y="-356092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3"/>
          <p:cNvSpPr/>
          <p:nvPr/>
        </p:nvSpPr>
        <p:spPr>
          <a:xfrm rot="2700000">
            <a:off x="9132763" y="-384727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subTitle" idx="1"/>
          </p:nvPr>
        </p:nvSpPr>
        <p:spPr>
          <a:xfrm>
            <a:off x="1319926" y="3948650"/>
            <a:ext cx="242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ubTitle" idx="2"/>
          </p:nvPr>
        </p:nvSpPr>
        <p:spPr>
          <a:xfrm>
            <a:off x="5403475" y="3948650"/>
            <a:ext cx="242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3"/>
          </p:nvPr>
        </p:nvSpPr>
        <p:spPr>
          <a:xfrm>
            <a:off x="1442650" y="1432150"/>
            <a:ext cx="21753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subTitle" idx="4"/>
          </p:nvPr>
        </p:nvSpPr>
        <p:spPr>
          <a:xfrm>
            <a:off x="5526025" y="1432150"/>
            <a:ext cx="21753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subTitle" idx="1"/>
          </p:nvPr>
        </p:nvSpPr>
        <p:spPr>
          <a:xfrm>
            <a:off x="1732125" y="2315200"/>
            <a:ext cx="2840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subTitle" idx="2"/>
          </p:nvPr>
        </p:nvSpPr>
        <p:spPr>
          <a:xfrm>
            <a:off x="4572000" y="2315200"/>
            <a:ext cx="2840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subTitle" idx="3"/>
          </p:nvPr>
        </p:nvSpPr>
        <p:spPr>
          <a:xfrm>
            <a:off x="1732125" y="3749150"/>
            <a:ext cx="2840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4"/>
          </p:nvPr>
        </p:nvSpPr>
        <p:spPr>
          <a:xfrm>
            <a:off x="4572000" y="3749150"/>
            <a:ext cx="2840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subTitle" idx="5"/>
          </p:nvPr>
        </p:nvSpPr>
        <p:spPr>
          <a:xfrm>
            <a:off x="1777175" y="1996600"/>
            <a:ext cx="2840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6"/>
          </p:nvPr>
        </p:nvSpPr>
        <p:spPr>
          <a:xfrm>
            <a:off x="4571875" y="1996600"/>
            <a:ext cx="2840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ubTitle" idx="7"/>
          </p:nvPr>
        </p:nvSpPr>
        <p:spPr>
          <a:xfrm>
            <a:off x="1777283" y="3430550"/>
            <a:ext cx="2840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8"/>
          </p:nvPr>
        </p:nvSpPr>
        <p:spPr>
          <a:xfrm>
            <a:off x="4571875" y="3430550"/>
            <a:ext cx="2840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" name="Google Shape;167;p25"/>
          <p:cNvSpPr/>
          <p:nvPr/>
        </p:nvSpPr>
        <p:spPr>
          <a:xfrm rot="2700000">
            <a:off x="-506537" y="3862022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5"/>
          <p:cNvSpPr/>
          <p:nvPr/>
        </p:nvSpPr>
        <p:spPr>
          <a:xfrm rot="2700000">
            <a:off x="-3899237" y="-17107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5"/>
          <p:cNvSpPr/>
          <p:nvPr/>
        </p:nvSpPr>
        <p:spPr>
          <a:xfrm rot="2700000">
            <a:off x="7222638" y="-35117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/>
          <p:nvPr/>
        </p:nvSpPr>
        <p:spPr>
          <a:xfrm rot="2700000">
            <a:off x="-1211387" y="3258672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9"/>
          <p:cNvSpPr/>
          <p:nvPr/>
        </p:nvSpPr>
        <p:spPr>
          <a:xfrm rot="2700000">
            <a:off x="-1498937" y="-620272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"/>
          <p:cNvSpPr/>
          <p:nvPr/>
        </p:nvSpPr>
        <p:spPr>
          <a:xfrm rot="2700000">
            <a:off x="8713663" y="-308572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9"/>
          <p:cNvSpPr txBox="1">
            <a:spLocks noGrp="1"/>
          </p:cNvSpPr>
          <p:nvPr>
            <p:ph type="title" idx="2" hasCustomPrompt="1"/>
          </p:nvPr>
        </p:nvSpPr>
        <p:spPr>
          <a:xfrm>
            <a:off x="1502000" y="1388788"/>
            <a:ext cx="1046700" cy="4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25" name="Google Shape;225;p29"/>
          <p:cNvSpPr txBox="1">
            <a:spLocks noGrp="1"/>
          </p:cNvSpPr>
          <p:nvPr>
            <p:ph type="title" idx="3" hasCustomPrompt="1"/>
          </p:nvPr>
        </p:nvSpPr>
        <p:spPr>
          <a:xfrm>
            <a:off x="4048723" y="1388863"/>
            <a:ext cx="1046700" cy="4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26" name="Google Shape;226;p29"/>
          <p:cNvSpPr txBox="1">
            <a:spLocks noGrp="1"/>
          </p:cNvSpPr>
          <p:nvPr>
            <p:ph type="title" idx="4" hasCustomPrompt="1"/>
          </p:nvPr>
        </p:nvSpPr>
        <p:spPr>
          <a:xfrm>
            <a:off x="6595449" y="1388863"/>
            <a:ext cx="1046700" cy="4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27" name="Google Shape;227;p29"/>
          <p:cNvSpPr txBox="1">
            <a:spLocks noGrp="1"/>
          </p:cNvSpPr>
          <p:nvPr>
            <p:ph type="subTitle" idx="1"/>
          </p:nvPr>
        </p:nvSpPr>
        <p:spPr>
          <a:xfrm>
            <a:off x="833750" y="3719788"/>
            <a:ext cx="238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29"/>
          <p:cNvSpPr txBox="1">
            <a:spLocks noGrp="1"/>
          </p:cNvSpPr>
          <p:nvPr>
            <p:ph type="subTitle" idx="5"/>
          </p:nvPr>
        </p:nvSpPr>
        <p:spPr>
          <a:xfrm>
            <a:off x="3379425" y="3719788"/>
            <a:ext cx="238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29"/>
          <p:cNvSpPr txBox="1">
            <a:spLocks noGrp="1"/>
          </p:cNvSpPr>
          <p:nvPr>
            <p:ph type="subTitle" idx="6"/>
          </p:nvPr>
        </p:nvSpPr>
        <p:spPr>
          <a:xfrm>
            <a:off x="5925100" y="3719788"/>
            <a:ext cx="238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29"/>
          <p:cNvSpPr txBox="1">
            <a:spLocks noGrp="1"/>
          </p:cNvSpPr>
          <p:nvPr>
            <p:ph type="subTitle" idx="7"/>
          </p:nvPr>
        </p:nvSpPr>
        <p:spPr>
          <a:xfrm>
            <a:off x="833750" y="3401163"/>
            <a:ext cx="23853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31" name="Google Shape;231;p29"/>
          <p:cNvSpPr txBox="1">
            <a:spLocks noGrp="1"/>
          </p:cNvSpPr>
          <p:nvPr>
            <p:ph type="subTitle" idx="8"/>
          </p:nvPr>
        </p:nvSpPr>
        <p:spPr>
          <a:xfrm>
            <a:off x="3379425" y="3401163"/>
            <a:ext cx="23853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32" name="Google Shape;232;p29"/>
          <p:cNvSpPr txBox="1">
            <a:spLocks noGrp="1"/>
          </p:cNvSpPr>
          <p:nvPr>
            <p:ph type="subTitle" idx="9"/>
          </p:nvPr>
        </p:nvSpPr>
        <p:spPr>
          <a:xfrm>
            <a:off x="5925100" y="3401163"/>
            <a:ext cx="23853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/>
          <p:nvPr/>
        </p:nvSpPr>
        <p:spPr>
          <a:xfrm rot="2700000">
            <a:off x="7799263" y="-25277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5" name="Google Shape;235;p30"/>
          <p:cNvSpPr/>
          <p:nvPr/>
        </p:nvSpPr>
        <p:spPr>
          <a:xfrm rot="2700000">
            <a:off x="-944687" y="-613922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0"/>
          <p:cNvSpPr/>
          <p:nvPr/>
        </p:nvSpPr>
        <p:spPr>
          <a:xfrm rot="2700000">
            <a:off x="-3573587" y="2915772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0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_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1"/>
          <p:cNvSpPr/>
          <p:nvPr/>
        </p:nvSpPr>
        <p:spPr>
          <a:xfrm rot="2700000">
            <a:off x="-3230687" y="1214072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41" name="Google Shape;241;p31"/>
          <p:cNvSpPr/>
          <p:nvPr/>
        </p:nvSpPr>
        <p:spPr>
          <a:xfrm rot="2700000">
            <a:off x="8161213" y="-299597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3"/>
          <p:cNvSpPr/>
          <p:nvPr/>
        </p:nvSpPr>
        <p:spPr>
          <a:xfrm rot="2700000">
            <a:off x="-773237" y="2915772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3"/>
          <p:cNvSpPr/>
          <p:nvPr/>
        </p:nvSpPr>
        <p:spPr>
          <a:xfrm rot="2700000">
            <a:off x="1129963" y="-670822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3"/>
          <p:cNvSpPr/>
          <p:nvPr/>
        </p:nvSpPr>
        <p:spPr>
          <a:xfrm rot="2700000">
            <a:off x="9228013" y="-346672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"/>
          <p:cNvSpPr/>
          <p:nvPr/>
        </p:nvSpPr>
        <p:spPr>
          <a:xfrm rot="2700000">
            <a:off x="7799263" y="-25277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5" name="Google Shape;255;p34"/>
          <p:cNvSpPr/>
          <p:nvPr/>
        </p:nvSpPr>
        <p:spPr>
          <a:xfrm rot="2700000">
            <a:off x="-944687" y="-613922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4"/>
          <p:cNvSpPr/>
          <p:nvPr/>
        </p:nvSpPr>
        <p:spPr>
          <a:xfrm rot="2700000">
            <a:off x="-3573587" y="2915772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5"/>
          <p:cNvSpPr/>
          <p:nvPr/>
        </p:nvSpPr>
        <p:spPr>
          <a:xfrm rot="2700000">
            <a:off x="-506537" y="3862022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5"/>
          <p:cNvSpPr/>
          <p:nvPr/>
        </p:nvSpPr>
        <p:spPr>
          <a:xfrm rot="2700000">
            <a:off x="-3899237" y="-17107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5"/>
          <p:cNvSpPr/>
          <p:nvPr/>
        </p:nvSpPr>
        <p:spPr>
          <a:xfrm rot="2700000">
            <a:off x="7222638" y="-35117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2700000">
            <a:off x="4408363" y="1537922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 rot="2700000">
            <a:off x="1396663" y="-670492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713100" y="2477875"/>
            <a:ext cx="421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823750" y="1408563"/>
            <a:ext cx="120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13100" y="3583650"/>
            <a:ext cx="4215900" cy="3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3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6"/>
          <p:cNvSpPr/>
          <p:nvPr/>
        </p:nvSpPr>
        <p:spPr>
          <a:xfrm rot="2700000">
            <a:off x="-3230687" y="1214072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3" name="Google Shape;263;p36"/>
          <p:cNvSpPr/>
          <p:nvPr/>
        </p:nvSpPr>
        <p:spPr>
          <a:xfrm rot="2700000">
            <a:off x="8161213" y="-299597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 rot="2700000">
            <a:off x="-3497387" y="521472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/>
          <p:nvPr/>
        </p:nvSpPr>
        <p:spPr>
          <a:xfrm rot="2700000">
            <a:off x="4120813" y="-6880103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/>
          <p:nvPr/>
        </p:nvSpPr>
        <p:spPr>
          <a:xfrm rot="2700000">
            <a:off x="7742113" y="-500603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2647500" y="2237279"/>
            <a:ext cx="51012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1395326" y="3558631"/>
            <a:ext cx="51012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2647500" y="1918675"/>
            <a:ext cx="51012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395339" y="3240025"/>
            <a:ext cx="51012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/>
          <p:nvPr/>
        </p:nvSpPr>
        <p:spPr>
          <a:xfrm rot="2700000">
            <a:off x="3487663" y="1154322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3"/>
          <p:cNvSpPr/>
          <p:nvPr/>
        </p:nvSpPr>
        <p:spPr>
          <a:xfrm rot="2700000">
            <a:off x="401563" y="-4587278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>
            <a:off x="1912201" y="2130450"/>
            <a:ext cx="251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2"/>
          </p:nvPr>
        </p:nvSpPr>
        <p:spPr>
          <a:xfrm>
            <a:off x="5816876" y="2130450"/>
            <a:ext cx="251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3"/>
          </p:nvPr>
        </p:nvSpPr>
        <p:spPr>
          <a:xfrm>
            <a:off x="1912201" y="3644975"/>
            <a:ext cx="251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4"/>
          </p:nvPr>
        </p:nvSpPr>
        <p:spPr>
          <a:xfrm>
            <a:off x="5816876" y="3644975"/>
            <a:ext cx="251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5" hasCustomPrompt="1"/>
          </p:nvPr>
        </p:nvSpPr>
        <p:spPr>
          <a:xfrm>
            <a:off x="1000038" y="1979100"/>
            <a:ext cx="90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6" hasCustomPrompt="1"/>
          </p:nvPr>
        </p:nvSpPr>
        <p:spPr>
          <a:xfrm>
            <a:off x="1000038" y="3493625"/>
            <a:ext cx="90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7" hasCustomPrompt="1"/>
          </p:nvPr>
        </p:nvSpPr>
        <p:spPr>
          <a:xfrm>
            <a:off x="4910263" y="1979100"/>
            <a:ext cx="90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8" hasCustomPrompt="1"/>
          </p:nvPr>
        </p:nvSpPr>
        <p:spPr>
          <a:xfrm>
            <a:off x="4910263" y="3493625"/>
            <a:ext cx="90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9"/>
          </p:nvPr>
        </p:nvSpPr>
        <p:spPr>
          <a:xfrm>
            <a:off x="1912188" y="1800575"/>
            <a:ext cx="2327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i="1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3"/>
          </p:nvPr>
        </p:nvSpPr>
        <p:spPr>
          <a:xfrm>
            <a:off x="5816863" y="1800575"/>
            <a:ext cx="2327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i="1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4"/>
          </p:nvPr>
        </p:nvSpPr>
        <p:spPr>
          <a:xfrm>
            <a:off x="1912188" y="3314975"/>
            <a:ext cx="2327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i="1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5"/>
          </p:nvPr>
        </p:nvSpPr>
        <p:spPr>
          <a:xfrm>
            <a:off x="5816863" y="3314975"/>
            <a:ext cx="2327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 i="1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 rot="2700000">
            <a:off x="-4214387" y="-188903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4"/>
          <p:cNvSpPr/>
          <p:nvPr/>
        </p:nvSpPr>
        <p:spPr>
          <a:xfrm rot="2700000">
            <a:off x="8385588" y="-764053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2075838" y="4072200"/>
            <a:ext cx="4992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1"/>
          </p:nvPr>
        </p:nvSpPr>
        <p:spPr>
          <a:xfrm>
            <a:off x="2075850" y="2884100"/>
            <a:ext cx="4992300" cy="111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 rot="2700000">
            <a:off x="2721363" y="2747872"/>
            <a:ext cx="4607084" cy="8773357"/>
          </a:xfrm>
          <a:prstGeom prst="ellipse">
            <a:avLst/>
          </a:prstGeom>
          <a:solidFill>
            <a:srgbClr val="FAF8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/>
          <p:nvPr/>
        </p:nvSpPr>
        <p:spPr>
          <a:xfrm rot="2700000">
            <a:off x="4971213" y="-6475503"/>
            <a:ext cx="4607084" cy="8773357"/>
          </a:xfrm>
          <a:prstGeom prst="ellipse">
            <a:avLst/>
          </a:prstGeom>
          <a:solidFill>
            <a:srgbClr val="FAF8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5"/>
          <p:cNvSpPr/>
          <p:nvPr/>
        </p:nvSpPr>
        <p:spPr>
          <a:xfrm rot="2700000">
            <a:off x="-5182437" y="344022"/>
            <a:ext cx="4607084" cy="8773357"/>
          </a:xfrm>
          <a:prstGeom prst="ellipse">
            <a:avLst/>
          </a:prstGeom>
          <a:solidFill>
            <a:srgbClr val="FAF8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>
            <a:off x="3990300" y="2477875"/>
            <a:ext cx="444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title" idx="2" hasCustomPrompt="1"/>
          </p:nvPr>
        </p:nvSpPr>
        <p:spPr>
          <a:xfrm>
            <a:off x="7101900" y="1408575"/>
            <a:ext cx="120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1"/>
          </p:nvPr>
        </p:nvSpPr>
        <p:spPr>
          <a:xfrm>
            <a:off x="3900175" y="3583650"/>
            <a:ext cx="4530600" cy="3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/>
          <p:nvPr/>
        </p:nvSpPr>
        <p:spPr>
          <a:xfrm rot="2700000">
            <a:off x="9412213" y="-4343953"/>
            <a:ext cx="4607084" cy="8773357"/>
          </a:xfrm>
          <a:prstGeom prst="ellipse">
            <a:avLst/>
          </a:prstGeom>
          <a:solidFill>
            <a:srgbClr val="FAF8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2700000">
            <a:off x="604813" y="2717147"/>
            <a:ext cx="4607084" cy="8773357"/>
          </a:xfrm>
          <a:prstGeom prst="ellipse">
            <a:avLst/>
          </a:prstGeom>
          <a:solidFill>
            <a:srgbClr val="FAF8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 rot="2700000">
            <a:off x="1773163" y="-6744253"/>
            <a:ext cx="4607084" cy="8773357"/>
          </a:xfrm>
          <a:prstGeom prst="ellipse">
            <a:avLst/>
          </a:prstGeom>
          <a:solidFill>
            <a:srgbClr val="FAF8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2401950" y="2477875"/>
            <a:ext cx="4340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2" hasCustomPrompt="1"/>
          </p:nvPr>
        </p:nvSpPr>
        <p:spPr>
          <a:xfrm>
            <a:off x="3967650" y="1408525"/>
            <a:ext cx="120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1"/>
          </p:nvPr>
        </p:nvSpPr>
        <p:spPr>
          <a:xfrm>
            <a:off x="2279850" y="3583650"/>
            <a:ext cx="4584300" cy="3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/>
          <p:nvPr/>
        </p:nvSpPr>
        <p:spPr>
          <a:xfrm rot="2700000">
            <a:off x="8656513" y="-4946953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8"/>
          <p:cNvSpPr/>
          <p:nvPr/>
        </p:nvSpPr>
        <p:spPr>
          <a:xfrm rot="2700000">
            <a:off x="255463" y="2915772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8"/>
          <p:cNvSpPr/>
          <p:nvPr/>
        </p:nvSpPr>
        <p:spPr>
          <a:xfrm rot="2700000">
            <a:off x="1702263" y="-6769003"/>
            <a:ext cx="4607084" cy="877335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713100" y="1430300"/>
            <a:ext cx="4533900" cy="12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1"/>
          </p:nvPr>
        </p:nvSpPr>
        <p:spPr>
          <a:xfrm>
            <a:off x="713100" y="2786525"/>
            <a:ext cx="45339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Playfair Display"/>
              <a:buNone/>
              <a:defRPr sz="3000" b="1" i="1">
                <a:solidFill>
                  <a:schemeClr val="l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Playfair Display"/>
              <a:buNone/>
              <a:defRPr sz="3000" b="1" i="1">
                <a:solidFill>
                  <a:schemeClr val="l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Playfair Display"/>
              <a:buNone/>
              <a:defRPr sz="3000" b="1" i="1">
                <a:solidFill>
                  <a:schemeClr val="l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Playfair Display"/>
              <a:buNone/>
              <a:defRPr sz="3000" b="1" i="1">
                <a:solidFill>
                  <a:schemeClr val="l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Playfair Display"/>
              <a:buNone/>
              <a:defRPr sz="3000" b="1" i="1">
                <a:solidFill>
                  <a:schemeClr val="l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Playfair Display"/>
              <a:buNone/>
              <a:defRPr sz="3000" b="1" i="1">
                <a:solidFill>
                  <a:schemeClr val="l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Playfair Display"/>
              <a:buNone/>
              <a:defRPr sz="3000" b="1" i="1">
                <a:solidFill>
                  <a:schemeClr val="l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Playfair Display"/>
              <a:buNone/>
              <a:defRPr sz="3000" b="1" i="1">
                <a:solidFill>
                  <a:schemeClr val="l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Playfair Display"/>
              <a:buNone/>
              <a:defRPr sz="3000" b="1" i="1">
                <a:solidFill>
                  <a:schemeClr val="l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4" r:id="rId9"/>
    <p:sldLayoutId id="2147483666" r:id="rId10"/>
    <p:sldLayoutId id="2147483668" r:id="rId11"/>
    <p:sldLayoutId id="2147483669" r:id="rId12"/>
    <p:sldLayoutId id="2147483671" r:id="rId13"/>
    <p:sldLayoutId id="2147483675" r:id="rId14"/>
    <p:sldLayoutId id="2147483676" r:id="rId15"/>
    <p:sldLayoutId id="2147483677" r:id="rId16"/>
    <p:sldLayoutId id="2147483679" r:id="rId17"/>
    <p:sldLayoutId id="2147483680" r:id="rId18"/>
    <p:sldLayoutId id="2147483681" r:id="rId19"/>
    <p:sldLayoutId id="2147483682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7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 dirty="0"/>
          </a:p>
        </p:txBody>
      </p:sp>
      <p:sp>
        <p:nvSpPr>
          <p:cNvPr id="266" name="Google Shape;266;p37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104020204" pitchFamily="34" charset="0"/>
          <a:ea typeface="Abadi" panose="020B0604020104020204" pitchFamily="34" charset="0"/>
          <a:cs typeface="Poppins" panose="020B060402020202020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104020204" pitchFamily="34" charset="0"/>
          <a:ea typeface="Abadi" panose="020B0604020104020204" pitchFamily="34" charset="0"/>
          <a:cs typeface="Poppins" panose="020B060402020202020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PrnziT-0VgZ08bqn2Jq0a3JP7fiZsDanebo3SvbLNk0/copy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freepngimg.com/png/87481-of-thanks-letter-text-logo-calligraphy-drawin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ublicdomainpictures.net/view-image.php?image=6007&amp;picture=&amp;jazyk=E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6_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warrenk12nc.org/o/wchs/live-fe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4" name="Google Shape;274;p40"/>
          <p:cNvCxnSpPr/>
          <p:nvPr/>
        </p:nvCxnSpPr>
        <p:spPr>
          <a:xfrm>
            <a:off x="713100" y="3845780"/>
            <a:ext cx="52221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5" name="Google Shape;275;p4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625600" y="108481"/>
            <a:ext cx="3892800" cy="2594963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6" name="Google Shape;276;p40"/>
          <p:cNvSpPr txBox="1">
            <a:spLocks noGrp="1"/>
          </p:cNvSpPr>
          <p:nvPr>
            <p:ph type="ctrTitle"/>
          </p:nvPr>
        </p:nvSpPr>
        <p:spPr>
          <a:xfrm>
            <a:off x="713099" y="2703444"/>
            <a:ext cx="7810699" cy="10575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200" dirty="0">
                <a:solidFill>
                  <a:schemeClr val="lt2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Building a Comprehensive Communications Plan to Drive Response Rates</a:t>
            </a:r>
            <a:endParaRPr sz="3200" dirty="0">
              <a:solidFill>
                <a:schemeClr val="lt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3ADBD-DCE8-42D5-8EFD-A353BA668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100" y="4006324"/>
            <a:ext cx="4667100" cy="475800"/>
          </a:xfrm>
        </p:spPr>
        <p:txBody>
          <a:bodyPr/>
          <a:lstStyle/>
          <a:p>
            <a:r>
              <a:rPr lang="en-US" dirty="0"/>
              <a:t>Florida Gulf Coast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9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 your COACHE resources</a:t>
            </a:r>
            <a:endParaRPr dirty="0"/>
          </a:p>
        </p:txBody>
      </p:sp>
      <p:sp>
        <p:nvSpPr>
          <p:cNvPr id="416" name="Google Shape;416;p49"/>
          <p:cNvSpPr txBox="1">
            <a:spLocks noGrp="1"/>
          </p:cNvSpPr>
          <p:nvPr>
            <p:ph type="subTitle" idx="3"/>
          </p:nvPr>
        </p:nvSpPr>
        <p:spPr>
          <a:xfrm>
            <a:off x="1598528" y="3749150"/>
            <a:ext cx="297369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/>
              <a:t>COACHE provides templates for communication</a:t>
            </a:r>
            <a:endParaRPr/>
          </a:p>
        </p:txBody>
      </p:sp>
      <p:sp>
        <p:nvSpPr>
          <p:cNvPr id="417" name="Google Shape;417;p49"/>
          <p:cNvSpPr txBox="1">
            <a:spLocks noGrp="1"/>
          </p:cNvSpPr>
          <p:nvPr>
            <p:ph type="subTitle" idx="1"/>
          </p:nvPr>
        </p:nvSpPr>
        <p:spPr>
          <a:xfrm>
            <a:off x="1598528" y="2315200"/>
            <a:ext cx="2973697" cy="832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COACHE provides several documents sharing best practicing for communication</a:t>
            </a:r>
            <a:endParaRPr dirty="0"/>
          </a:p>
        </p:txBody>
      </p:sp>
      <p:sp>
        <p:nvSpPr>
          <p:cNvPr id="420" name="Google Shape;420;p49"/>
          <p:cNvSpPr/>
          <p:nvPr/>
        </p:nvSpPr>
        <p:spPr>
          <a:xfrm>
            <a:off x="335518" y="1938403"/>
            <a:ext cx="906600" cy="906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9"/>
          <p:cNvSpPr/>
          <p:nvPr/>
        </p:nvSpPr>
        <p:spPr>
          <a:xfrm>
            <a:off x="335518" y="3372353"/>
            <a:ext cx="906600" cy="906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49"/>
          <p:cNvSpPr txBox="1">
            <a:spLocks noGrp="1"/>
          </p:cNvSpPr>
          <p:nvPr>
            <p:ph type="subTitle" idx="5"/>
          </p:nvPr>
        </p:nvSpPr>
        <p:spPr>
          <a:xfrm>
            <a:off x="1554513" y="1981756"/>
            <a:ext cx="3062762" cy="4136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Communication Plan</a:t>
            </a:r>
            <a:endParaRPr dirty="0"/>
          </a:p>
        </p:txBody>
      </p:sp>
      <p:sp>
        <p:nvSpPr>
          <p:cNvPr id="426" name="Google Shape;426;p49"/>
          <p:cNvSpPr txBox="1">
            <a:spLocks noGrp="1"/>
          </p:cNvSpPr>
          <p:nvPr>
            <p:ph type="subTitle" idx="7"/>
          </p:nvPr>
        </p:nvSpPr>
        <p:spPr>
          <a:xfrm>
            <a:off x="1599153" y="3430550"/>
            <a:ext cx="2840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Templates</a:t>
            </a:r>
            <a:endParaRPr/>
          </a:p>
        </p:txBody>
      </p:sp>
      <p:cxnSp>
        <p:nvCxnSpPr>
          <p:cNvPr id="428" name="Google Shape;428;p49"/>
          <p:cNvCxnSpPr/>
          <p:nvPr/>
        </p:nvCxnSpPr>
        <p:spPr>
          <a:xfrm>
            <a:off x="1237800" y="1219700"/>
            <a:ext cx="66684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29" name="Google Shape;429;p49"/>
          <p:cNvGrpSpPr/>
          <p:nvPr/>
        </p:nvGrpSpPr>
        <p:grpSpPr>
          <a:xfrm>
            <a:off x="8151922" y="2203297"/>
            <a:ext cx="436219" cy="436194"/>
            <a:chOff x="4672859" y="2206003"/>
            <a:chExt cx="436219" cy="436194"/>
          </a:xfrm>
        </p:grpSpPr>
        <p:sp>
          <p:nvSpPr>
            <p:cNvPr id="430" name="Google Shape;430;p49"/>
            <p:cNvSpPr/>
            <p:nvPr/>
          </p:nvSpPr>
          <p:spPr>
            <a:xfrm>
              <a:off x="4699704" y="2463306"/>
              <a:ext cx="102064" cy="102297"/>
            </a:xfrm>
            <a:custGeom>
              <a:avLst/>
              <a:gdLst/>
              <a:ahLst/>
              <a:cxnLst/>
              <a:rect l="l" t="t" r="r" b="b"/>
              <a:pathLst>
                <a:path w="3935" h="3944" extrusionOk="0">
                  <a:moveTo>
                    <a:pt x="1972" y="0"/>
                  </a:moveTo>
                  <a:cubicBezTo>
                    <a:pt x="884" y="0"/>
                    <a:pt x="1" y="884"/>
                    <a:pt x="1" y="1972"/>
                  </a:cubicBezTo>
                  <a:cubicBezTo>
                    <a:pt x="1" y="3051"/>
                    <a:pt x="884" y="3943"/>
                    <a:pt x="1972" y="3943"/>
                  </a:cubicBezTo>
                  <a:cubicBezTo>
                    <a:pt x="3052" y="3943"/>
                    <a:pt x="3935" y="3051"/>
                    <a:pt x="3935" y="1972"/>
                  </a:cubicBezTo>
                  <a:cubicBezTo>
                    <a:pt x="3935" y="884"/>
                    <a:pt x="3052" y="0"/>
                    <a:pt x="19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9"/>
            <p:cNvSpPr/>
            <p:nvPr/>
          </p:nvSpPr>
          <p:spPr>
            <a:xfrm>
              <a:off x="4840157" y="2463306"/>
              <a:ext cx="102297" cy="102297"/>
            </a:xfrm>
            <a:custGeom>
              <a:avLst/>
              <a:gdLst/>
              <a:ahLst/>
              <a:cxnLst/>
              <a:rect l="l" t="t" r="r" b="b"/>
              <a:pathLst>
                <a:path w="3944" h="3944" extrusionOk="0">
                  <a:moveTo>
                    <a:pt x="1972" y="0"/>
                  </a:moveTo>
                  <a:cubicBezTo>
                    <a:pt x="884" y="0"/>
                    <a:pt x="1" y="884"/>
                    <a:pt x="1" y="1972"/>
                  </a:cubicBezTo>
                  <a:cubicBezTo>
                    <a:pt x="1" y="3051"/>
                    <a:pt x="884" y="3943"/>
                    <a:pt x="1972" y="3943"/>
                  </a:cubicBezTo>
                  <a:cubicBezTo>
                    <a:pt x="3061" y="3943"/>
                    <a:pt x="3944" y="3051"/>
                    <a:pt x="3944" y="1972"/>
                  </a:cubicBezTo>
                  <a:cubicBezTo>
                    <a:pt x="3944" y="884"/>
                    <a:pt x="3061" y="0"/>
                    <a:pt x="19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9"/>
            <p:cNvSpPr/>
            <p:nvPr/>
          </p:nvSpPr>
          <p:spPr>
            <a:xfrm>
              <a:off x="4814245" y="2565578"/>
              <a:ext cx="153446" cy="76619"/>
            </a:xfrm>
            <a:custGeom>
              <a:avLst/>
              <a:gdLst/>
              <a:ahLst/>
              <a:cxnLst/>
              <a:rect l="l" t="t" r="r" b="b"/>
              <a:pathLst>
                <a:path w="5916" h="2954" extrusionOk="0">
                  <a:moveTo>
                    <a:pt x="768" y="0"/>
                  </a:moveTo>
                  <a:cubicBezTo>
                    <a:pt x="295" y="518"/>
                    <a:pt x="1" y="1205"/>
                    <a:pt x="1" y="1963"/>
                  </a:cubicBezTo>
                  <a:lnTo>
                    <a:pt x="1" y="2463"/>
                  </a:lnTo>
                  <a:cubicBezTo>
                    <a:pt x="1" y="2730"/>
                    <a:pt x="224" y="2953"/>
                    <a:pt x="491" y="2953"/>
                  </a:cubicBezTo>
                  <a:lnTo>
                    <a:pt x="5416" y="2953"/>
                  </a:lnTo>
                  <a:cubicBezTo>
                    <a:pt x="5692" y="2953"/>
                    <a:pt x="5915" y="2730"/>
                    <a:pt x="5915" y="2463"/>
                  </a:cubicBezTo>
                  <a:lnTo>
                    <a:pt x="5915" y="1963"/>
                  </a:lnTo>
                  <a:cubicBezTo>
                    <a:pt x="5915" y="1205"/>
                    <a:pt x="5621" y="518"/>
                    <a:pt x="5148" y="0"/>
                  </a:cubicBezTo>
                  <a:cubicBezTo>
                    <a:pt x="4604" y="598"/>
                    <a:pt x="3828" y="982"/>
                    <a:pt x="2954" y="982"/>
                  </a:cubicBezTo>
                  <a:cubicBezTo>
                    <a:pt x="2088" y="982"/>
                    <a:pt x="1312" y="598"/>
                    <a:pt x="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9"/>
            <p:cNvSpPr/>
            <p:nvPr/>
          </p:nvSpPr>
          <p:spPr>
            <a:xfrm>
              <a:off x="4980843" y="2463306"/>
              <a:ext cx="102090" cy="102297"/>
            </a:xfrm>
            <a:custGeom>
              <a:avLst/>
              <a:gdLst/>
              <a:ahLst/>
              <a:cxnLst/>
              <a:rect l="l" t="t" r="r" b="b"/>
              <a:pathLst>
                <a:path w="3936" h="3944" extrusionOk="0">
                  <a:moveTo>
                    <a:pt x="1963" y="0"/>
                  </a:moveTo>
                  <a:cubicBezTo>
                    <a:pt x="884" y="0"/>
                    <a:pt x="1" y="884"/>
                    <a:pt x="1" y="1972"/>
                  </a:cubicBezTo>
                  <a:cubicBezTo>
                    <a:pt x="1" y="3051"/>
                    <a:pt x="884" y="3943"/>
                    <a:pt x="1963" y="3943"/>
                  </a:cubicBezTo>
                  <a:cubicBezTo>
                    <a:pt x="3052" y="3943"/>
                    <a:pt x="3935" y="3051"/>
                    <a:pt x="3935" y="1972"/>
                  </a:cubicBezTo>
                  <a:cubicBezTo>
                    <a:pt x="3935" y="884"/>
                    <a:pt x="3052" y="0"/>
                    <a:pt x="19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9"/>
            <p:cNvSpPr/>
            <p:nvPr/>
          </p:nvSpPr>
          <p:spPr>
            <a:xfrm>
              <a:off x="4982477" y="2565578"/>
              <a:ext cx="126601" cy="76619"/>
            </a:xfrm>
            <a:custGeom>
              <a:avLst/>
              <a:gdLst/>
              <a:ahLst/>
              <a:cxnLst/>
              <a:rect l="l" t="t" r="r" b="b"/>
              <a:pathLst>
                <a:path w="4881" h="2954" extrusionOk="0">
                  <a:moveTo>
                    <a:pt x="4077" y="0"/>
                  </a:moveTo>
                  <a:cubicBezTo>
                    <a:pt x="3533" y="598"/>
                    <a:pt x="2757" y="982"/>
                    <a:pt x="1892" y="982"/>
                  </a:cubicBezTo>
                  <a:cubicBezTo>
                    <a:pt x="1160" y="982"/>
                    <a:pt x="509" y="705"/>
                    <a:pt x="0" y="268"/>
                  </a:cubicBezTo>
                  <a:lnTo>
                    <a:pt x="0" y="268"/>
                  </a:lnTo>
                  <a:cubicBezTo>
                    <a:pt x="259" y="794"/>
                    <a:pt x="411" y="1374"/>
                    <a:pt x="411" y="1963"/>
                  </a:cubicBezTo>
                  <a:lnTo>
                    <a:pt x="411" y="2463"/>
                  </a:lnTo>
                  <a:cubicBezTo>
                    <a:pt x="411" y="2632"/>
                    <a:pt x="375" y="2802"/>
                    <a:pt x="321" y="2953"/>
                  </a:cubicBezTo>
                  <a:lnTo>
                    <a:pt x="4389" y="2953"/>
                  </a:lnTo>
                  <a:cubicBezTo>
                    <a:pt x="4657" y="2953"/>
                    <a:pt x="4880" y="2730"/>
                    <a:pt x="4880" y="2463"/>
                  </a:cubicBezTo>
                  <a:lnTo>
                    <a:pt x="4880" y="1963"/>
                  </a:lnTo>
                  <a:cubicBezTo>
                    <a:pt x="4880" y="1205"/>
                    <a:pt x="4550" y="518"/>
                    <a:pt x="40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9"/>
            <p:cNvSpPr/>
            <p:nvPr/>
          </p:nvSpPr>
          <p:spPr>
            <a:xfrm>
              <a:off x="4672859" y="2565578"/>
              <a:ext cx="126601" cy="76619"/>
            </a:xfrm>
            <a:custGeom>
              <a:avLst/>
              <a:gdLst/>
              <a:ahLst/>
              <a:cxnLst/>
              <a:rect l="l" t="t" r="r" b="b"/>
              <a:pathLst>
                <a:path w="4881" h="2954" extrusionOk="0">
                  <a:moveTo>
                    <a:pt x="804" y="0"/>
                  </a:moveTo>
                  <a:cubicBezTo>
                    <a:pt x="331" y="518"/>
                    <a:pt x="1" y="1205"/>
                    <a:pt x="1" y="1963"/>
                  </a:cubicBezTo>
                  <a:lnTo>
                    <a:pt x="1" y="2463"/>
                  </a:lnTo>
                  <a:cubicBezTo>
                    <a:pt x="1" y="2730"/>
                    <a:pt x="224" y="2953"/>
                    <a:pt x="492" y="2953"/>
                  </a:cubicBezTo>
                  <a:lnTo>
                    <a:pt x="4560" y="2953"/>
                  </a:lnTo>
                  <a:cubicBezTo>
                    <a:pt x="4506" y="2802"/>
                    <a:pt x="4470" y="2632"/>
                    <a:pt x="4470" y="2463"/>
                  </a:cubicBezTo>
                  <a:lnTo>
                    <a:pt x="4470" y="1963"/>
                  </a:lnTo>
                  <a:cubicBezTo>
                    <a:pt x="4470" y="1374"/>
                    <a:pt x="4622" y="794"/>
                    <a:pt x="4881" y="268"/>
                  </a:cubicBezTo>
                  <a:lnTo>
                    <a:pt x="4881" y="268"/>
                  </a:lnTo>
                  <a:cubicBezTo>
                    <a:pt x="4363" y="705"/>
                    <a:pt x="3712" y="982"/>
                    <a:pt x="2989" y="982"/>
                  </a:cubicBezTo>
                  <a:cubicBezTo>
                    <a:pt x="2115" y="982"/>
                    <a:pt x="1339" y="598"/>
                    <a:pt x="8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9"/>
            <p:cNvSpPr/>
            <p:nvPr/>
          </p:nvSpPr>
          <p:spPr>
            <a:xfrm>
              <a:off x="4840157" y="2257127"/>
              <a:ext cx="102297" cy="103932"/>
            </a:xfrm>
            <a:custGeom>
              <a:avLst/>
              <a:gdLst/>
              <a:ahLst/>
              <a:cxnLst/>
              <a:rect l="l" t="t" r="r" b="b"/>
              <a:pathLst>
                <a:path w="3944" h="4007" extrusionOk="0">
                  <a:moveTo>
                    <a:pt x="1972" y="1"/>
                  </a:moveTo>
                  <a:cubicBezTo>
                    <a:pt x="884" y="1"/>
                    <a:pt x="1" y="920"/>
                    <a:pt x="1" y="1999"/>
                  </a:cubicBezTo>
                  <a:cubicBezTo>
                    <a:pt x="1" y="3087"/>
                    <a:pt x="884" y="4006"/>
                    <a:pt x="1972" y="4006"/>
                  </a:cubicBezTo>
                  <a:cubicBezTo>
                    <a:pt x="3061" y="4006"/>
                    <a:pt x="3944" y="3087"/>
                    <a:pt x="3944" y="1999"/>
                  </a:cubicBezTo>
                  <a:cubicBezTo>
                    <a:pt x="3944" y="920"/>
                    <a:pt x="3061" y="1"/>
                    <a:pt x="19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9"/>
            <p:cNvSpPr/>
            <p:nvPr/>
          </p:nvSpPr>
          <p:spPr>
            <a:xfrm>
              <a:off x="4699237" y="2206003"/>
              <a:ext cx="383460" cy="231648"/>
            </a:xfrm>
            <a:custGeom>
              <a:avLst/>
              <a:gdLst/>
              <a:ahLst/>
              <a:cxnLst/>
              <a:rect l="l" t="t" r="r" b="b"/>
              <a:pathLst>
                <a:path w="14784" h="8931" extrusionOk="0">
                  <a:moveTo>
                    <a:pt x="11821" y="982"/>
                  </a:moveTo>
                  <a:lnTo>
                    <a:pt x="11821" y="7949"/>
                  </a:lnTo>
                  <a:lnTo>
                    <a:pt x="10349" y="7949"/>
                  </a:lnTo>
                  <a:cubicBezTo>
                    <a:pt x="10349" y="7191"/>
                    <a:pt x="10055" y="6504"/>
                    <a:pt x="9582" y="5977"/>
                  </a:cubicBezTo>
                  <a:cubicBezTo>
                    <a:pt x="9038" y="6575"/>
                    <a:pt x="8262" y="6959"/>
                    <a:pt x="7388" y="6959"/>
                  </a:cubicBezTo>
                  <a:cubicBezTo>
                    <a:pt x="6522" y="6959"/>
                    <a:pt x="5746" y="6575"/>
                    <a:pt x="5202" y="5977"/>
                  </a:cubicBezTo>
                  <a:cubicBezTo>
                    <a:pt x="4729" y="6504"/>
                    <a:pt x="4435" y="7191"/>
                    <a:pt x="4435" y="7949"/>
                  </a:cubicBezTo>
                  <a:lnTo>
                    <a:pt x="2954" y="7949"/>
                  </a:lnTo>
                  <a:lnTo>
                    <a:pt x="2954" y="982"/>
                  </a:lnTo>
                  <a:close/>
                  <a:moveTo>
                    <a:pt x="492" y="0"/>
                  </a:moveTo>
                  <a:cubicBezTo>
                    <a:pt x="224" y="0"/>
                    <a:pt x="1" y="223"/>
                    <a:pt x="1" y="491"/>
                  </a:cubicBezTo>
                  <a:lnTo>
                    <a:pt x="1" y="8439"/>
                  </a:lnTo>
                  <a:cubicBezTo>
                    <a:pt x="1" y="8716"/>
                    <a:pt x="224" y="8930"/>
                    <a:pt x="492" y="8930"/>
                  </a:cubicBezTo>
                  <a:lnTo>
                    <a:pt x="14284" y="8930"/>
                  </a:lnTo>
                  <a:cubicBezTo>
                    <a:pt x="14560" y="8930"/>
                    <a:pt x="14783" y="8716"/>
                    <a:pt x="14783" y="8439"/>
                  </a:cubicBezTo>
                  <a:lnTo>
                    <a:pt x="14783" y="491"/>
                  </a:lnTo>
                  <a:cubicBezTo>
                    <a:pt x="14783" y="223"/>
                    <a:pt x="14560" y="0"/>
                    <a:pt x="14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49"/>
          <p:cNvGrpSpPr/>
          <p:nvPr/>
        </p:nvGrpSpPr>
        <p:grpSpPr>
          <a:xfrm>
            <a:off x="570707" y="2173609"/>
            <a:ext cx="436219" cy="436193"/>
            <a:chOff x="5311964" y="2206003"/>
            <a:chExt cx="436219" cy="436193"/>
          </a:xfrm>
        </p:grpSpPr>
        <p:sp>
          <p:nvSpPr>
            <p:cNvPr id="439" name="Google Shape;439;p49"/>
            <p:cNvSpPr/>
            <p:nvPr/>
          </p:nvSpPr>
          <p:spPr>
            <a:xfrm>
              <a:off x="5337435" y="2206003"/>
              <a:ext cx="102297" cy="102297"/>
            </a:xfrm>
            <a:custGeom>
              <a:avLst/>
              <a:gdLst/>
              <a:ahLst/>
              <a:cxnLst/>
              <a:rect l="l" t="t" r="r" b="b"/>
              <a:pathLst>
                <a:path w="3944" h="3944" extrusionOk="0">
                  <a:moveTo>
                    <a:pt x="1972" y="0"/>
                  </a:moveTo>
                  <a:cubicBezTo>
                    <a:pt x="883" y="0"/>
                    <a:pt x="0" y="883"/>
                    <a:pt x="0" y="1972"/>
                  </a:cubicBezTo>
                  <a:cubicBezTo>
                    <a:pt x="0" y="3060"/>
                    <a:pt x="883" y="3943"/>
                    <a:pt x="1972" y="3943"/>
                  </a:cubicBezTo>
                  <a:cubicBezTo>
                    <a:pt x="3060" y="3943"/>
                    <a:pt x="3943" y="3060"/>
                    <a:pt x="3943" y="1972"/>
                  </a:cubicBezTo>
                  <a:cubicBezTo>
                    <a:pt x="3943" y="883"/>
                    <a:pt x="3060" y="0"/>
                    <a:pt x="19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9"/>
            <p:cNvSpPr/>
            <p:nvPr/>
          </p:nvSpPr>
          <p:spPr>
            <a:xfrm>
              <a:off x="5478121" y="2206003"/>
              <a:ext cx="103906" cy="102297"/>
            </a:xfrm>
            <a:custGeom>
              <a:avLst/>
              <a:gdLst/>
              <a:ahLst/>
              <a:cxnLst/>
              <a:rect l="l" t="t" r="r" b="b"/>
              <a:pathLst>
                <a:path w="4006" h="3944" extrusionOk="0">
                  <a:moveTo>
                    <a:pt x="1998" y="0"/>
                  </a:moveTo>
                  <a:cubicBezTo>
                    <a:pt x="919" y="0"/>
                    <a:pt x="0" y="883"/>
                    <a:pt x="0" y="1972"/>
                  </a:cubicBezTo>
                  <a:cubicBezTo>
                    <a:pt x="0" y="3060"/>
                    <a:pt x="919" y="3943"/>
                    <a:pt x="1998" y="3943"/>
                  </a:cubicBezTo>
                  <a:cubicBezTo>
                    <a:pt x="3087" y="3943"/>
                    <a:pt x="4006" y="3060"/>
                    <a:pt x="4006" y="1972"/>
                  </a:cubicBezTo>
                  <a:cubicBezTo>
                    <a:pt x="4006" y="883"/>
                    <a:pt x="3087" y="0"/>
                    <a:pt x="19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9"/>
            <p:cNvSpPr/>
            <p:nvPr/>
          </p:nvSpPr>
          <p:spPr>
            <a:xfrm>
              <a:off x="5452417" y="2308276"/>
              <a:ext cx="155288" cy="76619"/>
            </a:xfrm>
            <a:custGeom>
              <a:avLst/>
              <a:gdLst/>
              <a:ahLst/>
              <a:cxnLst/>
              <a:rect l="l" t="t" r="r" b="b"/>
              <a:pathLst>
                <a:path w="5987" h="2954" extrusionOk="0">
                  <a:moveTo>
                    <a:pt x="777" y="0"/>
                  </a:moveTo>
                  <a:cubicBezTo>
                    <a:pt x="304" y="518"/>
                    <a:pt x="1" y="1205"/>
                    <a:pt x="1" y="1972"/>
                  </a:cubicBezTo>
                  <a:lnTo>
                    <a:pt x="1" y="2462"/>
                  </a:lnTo>
                  <a:cubicBezTo>
                    <a:pt x="1" y="2730"/>
                    <a:pt x="224" y="2953"/>
                    <a:pt x="501" y="2953"/>
                  </a:cubicBezTo>
                  <a:lnTo>
                    <a:pt x="5487" y="2953"/>
                  </a:lnTo>
                  <a:cubicBezTo>
                    <a:pt x="5764" y="2953"/>
                    <a:pt x="5987" y="2730"/>
                    <a:pt x="5987" y="2462"/>
                  </a:cubicBezTo>
                  <a:lnTo>
                    <a:pt x="5987" y="1972"/>
                  </a:lnTo>
                  <a:cubicBezTo>
                    <a:pt x="5987" y="1205"/>
                    <a:pt x="5684" y="518"/>
                    <a:pt x="5211" y="0"/>
                  </a:cubicBezTo>
                  <a:cubicBezTo>
                    <a:pt x="4676" y="598"/>
                    <a:pt x="3864" y="982"/>
                    <a:pt x="2989" y="982"/>
                  </a:cubicBezTo>
                  <a:cubicBezTo>
                    <a:pt x="2124" y="982"/>
                    <a:pt x="1312" y="598"/>
                    <a:pt x="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9"/>
            <p:cNvSpPr/>
            <p:nvPr/>
          </p:nvSpPr>
          <p:spPr>
            <a:xfrm>
              <a:off x="5620415" y="2206003"/>
              <a:ext cx="102297" cy="102297"/>
            </a:xfrm>
            <a:custGeom>
              <a:avLst/>
              <a:gdLst/>
              <a:ahLst/>
              <a:cxnLst/>
              <a:rect l="l" t="t" r="r" b="b"/>
              <a:pathLst>
                <a:path w="3944" h="3944" extrusionOk="0">
                  <a:moveTo>
                    <a:pt x="1972" y="0"/>
                  </a:moveTo>
                  <a:cubicBezTo>
                    <a:pt x="884" y="0"/>
                    <a:pt x="1" y="883"/>
                    <a:pt x="1" y="1972"/>
                  </a:cubicBezTo>
                  <a:cubicBezTo>
                    <a:pt x="1" y="3060"/>
                    <a:pt x="884" y="3943"/>
                    <a:pt x="1972" y="3943"/>
                  </a:cubicBezTo>
                  <a:cubicBezTo>
                    <a:pt x="3052" y="3943"/>
                    <a:pt x="3944" y="3060"/>
                    <a:pt x="3944" y="1972"/>
                  </a:cubicBezTo>
                  <a:cubicBezTo>
                    <a:pt x="3944" y="883"/>
                    <a:pt x="3052" y="0"/>
                    <a:pt x="19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9"/>
            <p:cNvSpPr/>
            <p:nvPr/>
          </p:nvSpPr>
          <p:spPr>
            <a:xfrm>
              <a:off x="5622490" y="2308276"/>
              <a:ext cx="125693" cy="76619"/>
            </a:xfrm>
            <a:custGeom>
              <a:avLst/>
              <a:gdLst/>
              <a:ahLst/>
              <a:cxnLst/>
              <a:rect l="l" t="t" r="r" b="b"/>
              <a:pathLst>
                <a:path w="4846" h="2954" extrusionOk="0">
                  <a:moveTo>
                    <a:pt x="4078" y="0"/>
                  </a:moveTo>
                  <a:cubicBezTo>
                    <a:pt x="3534" y="598"/>
                    <a:pt x="2758" y="982"/>
                    <a:pt x="1892" y="982"/>
                  </a:cubicBezTo>
                  <a:cubicBezTo>
                    <a:pt x="1161" y="982"/>
                    <a:pt x="509" y="705"/>
                    <a:pt x="1" y="268"/>
                  </a:cubicBezTo>
                  <a:lnTo>
                    <a:pt x="1" y="268"/>
                  </a:lnTo>
                  <a:cubicBezTo>
                    <a:pt x="260" y="803"/>
                    <a:pt x="411" y="1374"/>
                    <a:pt x="411" y="1972"/>
                  </a:cubicBezTo>
                  <a:lnTo>
                    <a:pt x="411" y="2462"/>
                  </a:lnTo>
                  <a:cubicBezTo>
                    <a:pt x="411" y="2632"/>
                    <a:pt x="376" y="2801"/>
                    <a:pt x="322" y="2953"/>
                  </a:cubicBezTo>
                  <a:lnTo>
                    <a:pt x="4354" y="2953"/>
                  </a:lnTo>
                  <a:cubicBezTo>
                    <a:pt x="4622" y="2953"/>
                    <a:pt x="4845" y="2730"/>
                    <a:pt x="4845" y="2462"/>
                  </a:cubicBezTo>
                  <a:lnTo>
                    <a:pt x="4845" y="1972"/>
                  </a:lnTo>
                  <a:cubicBezTo>
                    <a:pt x="4845" y="1205"/>
                    <a:pt x="4551" y="518"/>
                    <a:pt x="4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9"/>
            <p:cNvSpPr/>
            <p:nvPr/>
          </p:nvSpPr>
          <p:spPr>
            <a:xfrm>
              <a:off x="5311964" y="2308276"/>
              <a:ext cx="125667" cy="76619"/>
            </a:xfrm>
            <a:custGeom>
              <a:avLst/>
              <a:gdLst/>
              <a:ahLst/>
              <a:cxnLst/>
              <a:rect l="l" t="t" r="r" b="b"/>
              <a:pathLst>
                <a:path w="4845" h="2954" extrusionOk="0">
                  <a:moveTo>
                    <a:pt x="768" y="0"/>
                  </a:moveTo>
                  <a:cubicBezTo>
                    <a:pt x="295" y="518"/>
                    <a:pt x="1" y="1205"/>
                    <a:pt x="1" y="1972"/>
                  </a:cubicBezTo>
                  <a:lnTo>
                    <a:pt x="1" y="2462"/>
                  </a:lnTo>
                  <a:cubicBezTo>
                    <a:pt x="1" y="2730"/>
                    <a:pt x="224" y="2953"/>
                    <a:pt x="492" y="2953"/>
                  </a:cubicBezTo>
                  <a:lnTo>
                    <a:pt x="4524" y="2953"/>
                  </a:lnTo>
                  <a:cubicBezTo>
                    <a:pt x="4470" y="2801"/>
                    <a:pt x="4435" y="2632"/>
                    <a:pt x="4435" y="2462"/>
                  </a:cubicBezTo>
                  <a:lnTo>
                    <a:pt x="4435" y="1972"/>
                  </a:lnTo>
                  <a:cubicBezTo>
                    <a:pt x="4435" y="1374"/>
                    <a:pt x="4586" y="803"/>
                    <a:pt x="4845" y="268"/>
                  </a:cubicBezTo>
                  <a:lnTo>
                    <a:pt x="4845" y="268"/>
                  </a:lnTo>
                  <a:cubicBezTo>
                    <a:pt x="4336" y="705"/>
                    <a:pt x="3685" y="982"/>
                    <a:pt x="2954" y="982"/>
                  </a:cubicBezTo>
                  <a:cubicBezTo>
                    <a:pt x="2088" y="982"/>
                    <a:pt x="1312" y="598"/>
                    <a:pt x="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9"/>
            <p:cNvSpPr/>
            <p:nvPr/>
          </p:nvSpPr>
          <p:spPr>
            <a:xfrm>
              <a:off x="5363113" y="2410548"/>
              <a:ext cx="333919" cy="231648"/>
            </a:xfrm>
            <a:custGeom>
              <a:avLst/>
              <a:gdLst/>
              <a:ahLst/>
              <a:cxnLst/>
              <a:rect l="l" t="t" r="r" b="b"/>
              <a:pathLst>
                <a:path w="12874" h="8931" extrusionOk="0">
                  <a:moveTo>
                    <a:pt x="0" y="0"/>
                  </a:moveTo>
                  <a:lnTo>
                    <a:pt x="0" y="1472"/>
                  </a:lnTo>
                  <a:cubicBezTo>
                    <a:pt x="0" y="2293"/>
                    <a:pt x="661" y="2953"/>
                    <a:pt x="1481" y="2953"/>
                  </a:cubicBezTo>
                  <a:lnTo>
                    <a:pt x="5942" y="2953"/>
                  </a:lnTo>
                  <a:lnTo>
                    <a:pt x="5942" y="5059"/>
                  </a:lnTo>
                  <a:cubicBezTo>
                    <a:pt x="5094" y="5282"/>
                    <a:pt x="4434" y="6040"/>
                    <a:pt x="4434" y="6959"/>
                  </a:cubicBezTo>
                  <a:cubicBezTo>
                    <a:pt x="4434" y="8047"/>
                    <a:pt x="5353" y="8930"/>
                    <a:pt x="6432" y="8930"/>
                  </a:cubicBezTo>
                  <a:cubicBezTo>
                    <a:pt x="7521" y="8930"/>
                    <a:pt x="8440" y="8047"/>
                    <a:pt x="8440" y="6959"/>
                  </a:cubicBezTo>
                  <a:cubicBezTo>
                    <a:pt x="8440" y="6040"/>
                    <a:pt x="7780" y="5282"/>
                    <a:pt x="6932" y="5059"/>
                  </a:cubicBezTo>
                  <a:lnTo>
                    <a:pt x="6932" y="2953"/>
                  </a:lnTo>
                  <a:lnTo>
                    <a:pt x="11393" y="2953"/>
                  </a:lnTo>
                  <a:cubicBezTo>
                    <a:pt x="12213" y="2953"/>
                    <a:pt x="12873" y="2293"/>
                    <a:pt x="12873" y="1472"/>
                  </a:cubicBezTo>
                  <a:lnTo>
                    <a:pt x="12873" y="0"/>
                  </a:lnTo>
                  <a:lnTo>
                    <a:pt x="11892" y="0"/>
                  </a:lnTo>
                  <a:lnTo>
                    <a:pt x="11892" y="1472"/>
                  </a:lnTo>
                  <a:cubicBezTo>
                    <a:pt x="11892" y="1749"/>
                    <a:pt x="11669" y="1963"/>
                    <a:pt x="11393" y="1963"/>
                  </a:cubicBezTo>
                  <a:lnTo>
                    <a:pt x="6932" y="1963"/>
                  </a:lnTo>
                  <a:lnTo>
                    <a:pt x="6932" y="0"/>
                  </a:lnTo>
                  <a:lnTo>
                    <a:pt x="5942" y="0"/>
                  </a:lnTo>
                  <a:lnTo>
                    <a:pt x="5942" y="1963"/>
                  </a:lnTo>
                  <a:lnTo>
                    <a:pt x="1481" y="1963"/>
                  </a:lnTo>
                  <a:cubicBezTo>
                    <a:pt x="1205" y="1963"/>
                    <a:pt x="982" y="1749"/>
                    <a:pt x="982" y="1472"/>
                  </a:cubicBezTo>
                  <a:lnTo>
                    <a:pt x="9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49"/>
          <p:cNvGrpSpPr/>
          <p:nvPr/>
        </p:nvGrpSpPr>
        <p:grpSpPr>
          <a:xfrm>
            <a:off x="8151935" y="3650789"/>
            <a:ext cx="436219" cy="409115"/>
            <a:chOff x="4672859" y="2777308"/>
            <a:chExt cx="436219" cy="409115"/>
          </a:xfrm>
        </p:grpSpPr>
        <p:sp>
          <p:nvSpPr>
            <p:cNvPr id="447" name="Google Shape;447;p49"/>
            <p:cNvSpPr/>
            <p:nvPr/>
          </p:nvSpPr>
          <p:spPr>
            <a:xfrm>
              <a:off x="4839249" y="2777308"/>
              <a:ext cx="103906" cy="102297"/>
            </a:xfrm>
            <a:custGeom>
              <a:avLst/>
              <a:gdLst/>
              <a:ahLst/>
              <a:cxnLst/>
              <a:rect l="l" t="t" r="r" b="b"/>
              <a:pathLst>
                <a:path w="4006" h="3944" extrusionOk="0">
                  <a:moveTo>
                    <a:pt x="2007" y="0"/>
                  </a:moveTo>
                  <a:cubicBezTo>
                    <a:pt x="919" y="0"/>
                    <a:pt x="0" y="892"/>
                    <a:pt x="0" y="1972"/>
                  </a:cubicBezTo>
                  <a:cubicBezTo>
                    <a:pt x="0" y="3060"/>
                    <a:pt x="919" y="3943"/>
                    <a:pt x="2007" y="3943"/>
                  </a:cubicBezTo>
                  <a:cubicBezTo>
                    <a:pt x="3096" y="3943"/>
                    <a:pt x="4006" y="3060"/>
                    <a:pt x="4006" y="1972"/>
                  </a:cubicBezTo>
                  <a:cubicBezTo>
                    <a:pt x="4006" y="892"/>
                    <a:pt x="3096" y="0"/>
                    <a:pt x="2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9"/>
            <p:cNvSpPr/>
            <p:nvPr/>
          </p:nvSpPr>
          <p:spPr>
            <a:xfrm>
              <a:off x="4981544" y="3007298"/>
              <a:ext cx="102297" cy="102375"/>
            </a:xfrm>
            <a:custGeom>
              <a:avLst/>
              <a:gdLst/>
              <a:ahLst/>
              <a:cxnLst/>
              <a:rect l="l" t="t" r="r" b="b"/>
              <a:pathLst>
                <a:path w="3944" h="3947" extrusionOk="0">
                  <a:moveTo>
                    <a:pt x="1972" y="1"/>
                  </a:moveTo>
                  <a:cubicBezTo>
                    <a:pt x="884" y="1"/>
                    <a:pt x="1" y="893"/>
                    <a:pt x="1" y="1972"/>
                  </a:cubicBezTo>
                  <a:cubicBezTo>
                    <a:pt x="1" y="3022"/>
                    <a:pt x="836" y="3937"/>
                    <a:pt x="1957" y="3937"/>
                  </a:cubicBezTo>
                  <a:cubicBezTo>
                    <a:pt x="1989" y="3937"/>
                    <a:pt x="2020" y="3936"/>
                    <a:pt x="2052" y="3935"/>
                  </a:cubicBezTo>
                  <a:cubicBezTo>
                    <a:pt x="2100" y="3942"/>
                    <a:pt x="2149" y="3946"/>
                    <a:pt x="2199" y="3946"/>
                  </a:cubicBezTo>
                  <a:cubicBezTo>
                    <a:pt x="2961" y="3946"/>
                    <a:pt x="3944" y="3069"/>
                    <a:pt x="3944" y="1972"/>
                  </a:cubicBezTo>
                  <a:cubicBezTo>
                    <a:pt x="3944" y="893"/>
                    <a:pt x="3061" y="1"/>
                    <a:pt x="19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9"/>
            <p:cNvSpPr/>
            <p:nvPr/>
          </p:nvSpPr>
          <p:spPr>
            <a:xfrm>
              <a:off x="4698797" y="3007298"/>
              <a:ext cx="102297" cy="102220"/>
            </a:xfrm>
            <a:custGeom>
              <a:avLst/>
              <a:gdLst/>
              <a:ahLst/>
              <a:cxnLst/>
              <a:rect l="l" t="t" r="r" b="b"/>
              <a:pathLst>
                <a:path w="3944" h="3941" extrusionOk="0">
                  <a:moveTo>
                    <a:pt x="1972" y="1"/>
                  </a:moveTo>
                  <a:cubicBezTo>
                    <a:pt x="883" y="1"/>
                    <a:pt x="0" y="893"/>
                    <a:pt x="0" y="1972"/>
                  </a:cubicBezTo>
                  <a:cubicBezTo>
                    <a:pt x="0" y="3086"/>
                    <a:pt x="989" y="3941"/>
                    <a:pt x="1754" y="3941"/>
                  </a:cubicBezTo>
                  <a:cubicBezTo>
                    <a:pt x="1792" y="3941"/>
                    <a:pt x="1828" y="3939"/>
                    <a:pt x="1865" y="3935"/>
                  </a:cubicBezTo>
                  <a:cubicBezTo>
                    <a:pt x="1902" y="3937"/>
                    <a:pt x="1939" y="3938"/>
                    <a:pt x="1976" y="3938"/>
                  </a:cubicBezTo>
                  <a:cubicBezTo>
                    <a:pt x="3098" y="3938"/>
                    <a:pt x="3943" y="3026"/>
                    <a:pt x="3943" y="1972"/>
                  </a:cubicBezTo>
                  <a:cubicBezTo>
                    <a:pt x="3943" y="893"/>
                    <a:pt x="3051" y="1"/>
                    <a:pt x="19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9"/>
            <p:cNvSpPr/>
            <p:nvPr/>
          </p:nvSpPr>
          <p:spPr>
            <a:xfrm>
              <a:off x="4824906" y="2981801"/>
              <a:ext cx="132126" cy="127924"/>
            </a:xfrm>
            <a:custGeom>
              <a:avLst/>
              <a:gdLst/>
              <a:ahLst/>
              <a:cxnLst/>
              <a:rect l="l" t="t" r="r" b="b"/>
              <a:pathLst>
                <a:path w="5094" h="4932" extrusionOk="0">
                  <a:moveTo>
                    <a:pt x="2557" y="0"/>
                  </a:moveTo>
                  <a:cubicBezTo>
                    <a:pt x="2276" y="0"/>
                    <a:pt x="2052" y="223"/>
                    <a:pt x="2052" y="493"/>
                  </a:cubicBezTo>
                  <a:lnTo>
                    <a:pt x="2052" y="2259"/>
                  </a:lnTo>
                  <a:lnTo>
                    <a:pt x="196" y="4088"/>
                  </a:lnTo>
                  <a:cubicBezTo>
                    <a:pt x="0" y="4284"/>
                    <a:pt x="0" y="4597"/>
                    <a:pt x="196" y="4784"/>
                  </a:cubicBezTo>
                  <a:cubicBezTo>
                    <a:pt x="290" y="4882"/>
                    <a:pt x="415" y="4931"/>
                    <a:pt x="541" y="4931"/>
                  </a:cubicBezTo>
                  <a:cubicBezTo>
                    <a:pt x="667" y="4931"/>
                    <a:pt x="794" y="4882"/>
                    <a:pt x="892" y="4784"/>
                  </a:cubicBezTo>
                  <a:lnTo>
                    <a:pt x="2543" y="3160"/>
                  </a:lnTo>
                  <a:lnTo>
                    <a:pt x="4202" y="4784"/>
                  </a:lnTo>
                  <a:cubicBezTo>
                    <a:pt x="4296" y="4882"/>
                    <a:pt x="4420" y="4931"/>
                    <a:pt x="4546" y="4931"/>
                  </a:cubicBezTo>
                  <a:cubicBezTo>
                    <a:pt x="4672" y="4931"/>
                    <a:pt x="4800" y="4882"/>
                    <a:pt x="4898" y="4784"/>
                  </a:cubicBezTo>
                  <a:cubicBezTo>
                    <a:pt x="5094" y="4597"/>
                    <a:pt x="5094" y="4284"/>
                    <a:pt x="4898" y="4088"/>
                  </a:cubicBezTo>
                  <a:lnTo>
                    <a:pt x="3042" y="2259"/>
                  </a:lnTo>
                  <a:lnTo>
                    <a:pt x="3042" y="511"/>
                  </a:lnTo>
                  <a:cubicBezTo>
                    <a:pt x="3042" y="252"/>
                    <a:pt x="2855" y="29"/>
                    <a:pt x="2605" y="2"/>
                  </a:cubicBezTo>
                  <a:cubicBezTo>
                    <a:pt x="2589" y="1"/>
                    <a:pt x="2573" y="0"/>
                    <a:pt x="2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9"/>
            <p:cNvSpPr/>
            <p:nvPr/>
          </p:nvSpPr>
          <p:spPr>
            <a:xfrm>
              <a:off x="4955632" y="3109804"/>
              <a:ext cx="153446" cy="76619"/>
            </a:xfrm>
            <a:custGeom>
              <a:avLst/>
              <a:gdLst/>
              <a:ahLst/>
              <a:cxnLst/>
              <a:rect l="l" t="t" r="r" b="b"/>
              <a:pathLst>
                <a:path w="5916" h="2954" extrusionOk="0">
                  <a:moveTo>
                    <a:pt x="768" y="1"/>
                  </a:moveTo>
                  <a:cubicBezTo>
                    <a:pt x="295" y="518"/>
                    <a:pt x="0" y="1205"/>
                    <a:pt x="0" y="1963"/>
                  </a:cubicBezTo>
                  <a:lnTo>
                    <a:pt x="0" y="2463"/>
                  </a:lnTo>
                  <a:cubicBezTo>
                    <a:pt x="0" y="2730"/>
                    <a:pt x="223" y="2953"/>
                    <a:pt x="491" y="2953"/>
                  </a:cubicBezTo>
                  <a:lnTo>
                    <a:pt x="5424" y="2953"/>
                  </a:lnTo>
                  <a:cubicBezTo>
                    <a:pt x="5692" y="2953"/>
                    <a:pt x="5915" y="2730"/>
                    <a:pt x="5915" y="2463"/>
                  </a:cubicBezTo>
                  <a:lnTo>
                    <a:pt x="5915" y="1963"/>
                  </a:lnTo>
                  <a:cubicBezTo>
                    <a:pt x="5915" y="1205"/>
                    <a:pt x="5621" y="518"/>
                    <a:pt x="5148" y="1"/>
                  </a:cubicBezTo>
                  <a:cubicBezTo>
                    <a:pt x="4604" y="598"/>
                    <a:pt x="3828" y="982"/>
                    <a:pt x="2962" y="982"/>
                  </a:cubicBezTo>
                  <a:cubicBezTo>
                    <a:pt x="2088" y="982"/>
                    <a:pt x="1312" y="598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9"/>
            <p:cNvSpPr/>
            <p:nvPr/>
          </p:nvSpPr>
          <p:spPr>
            <a:xfrm>
              <a:off x="4813337" y="2879814"/>
              <a:ext cx="155054" cy="76593"/>
            </a:xfrm>
            <a:custGeom>
              <a:avLst/>
              <a:gdLst/>
              <a:ahLst/>
              <a:cxnLst/>
              <a:rect l="l" t="t" r="r" b="b"/>
              <a:pathLst>
                <a:path w="5978" h="2953" extrusionOk="0">
                  <a:moveTo>
                    <a:pt x="776" y="0"/>
                  </a:moveTo>
                  <a:cubicBezTo>
                    <a:pt x="303" y="518"/>
                    <a:pt x="0" y="1204"/>
                    <a:pt x="0" y="1963"/>
                  </a:cubicBezTo>
                  <a:lnTo>
                    <a:pt x="0" y="2462"/>
                  </a:lnTo>
                  <a:cubicBezTo>
                    <a:pt x="0" y="2730"/>
                    <a:pt x="223" y="2953"/>
                    <a:pt x="500" y="2953"/>
                  </a:cubicBezTo>
                  <a:lnTo>
                    <a:pt x="5486" y="2953"/>
                  </a:lnTo>
                  <a:cubicBezTo>
                    <a:pt x="5763" y="2953"/>
                    <a:pt x="5977" y="2730"/>
                    <a:pt x="5977" y="2462"/>
                  </a:cubicBezTo>
                  <a:lnTo>
                    <a:pt x="5977" y="1963"/>
                  </a:lnTo>
                  <a:cubicBezTo>
                    <a:pt x="5977" y="1204"/>
                    <a:pt x="5683" y="518"/>
                    <a:pt x="5210" y="0"/>
                  </a:cubicBezTo>
                  <a:cubicBezTo>
                    <a:pt x="4675" y="598"/>
                    <a:pt x="3863" y="981"/>
                    <a:pt x="2989" y="981"/>
                  </a:cubicBezTo>
                  <a:cubicBezTo>
                    <a:pt x="2123" y="981"/>
                    <a:pt x="1311" y="598"/>
                    <a:pt x="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9"/>
            <p:cNvSpPr/>
            <p:nvPr/>
          </p:nvSpPr>
          <p:spPr>
            <a:xfrm>
              <a:off x="4672859" y="3109804"/>
              <a:ext cx="153446" cy="76619"/>
            </a:xfrm>
            <a:custGeom>
              <a:avLst/>
              <a:gdLst/>
              <a:ahLst/>
              <a:cxnLst/>
              <a:rect l="l" t="t" r="r" b="b"/>
              <a:pathLst>
                <a:path w="5916" h="2954" extrusionOk="0">
                  <a:moveTo>
                    <a:pt x="768" y="1"/>
                  </a:moveTo>
                  <a:cubicBezTo>
                    <a:pt x="295" y="518"/>
                    <a:pt x="1" y="1205"/>
                    <a:pt x="1" y="1963"/>
                  </a:cubicBezTo>
                  <a:lnTo>
                    <a:pt x="1" y="2463"/>
                  </a:lnTo>
                  <a:cubicBezTo>
                    <a:pt x="1" y="2730"/>
                    <a:pt x="224" y="2953"/>
                    <a:pt x="492" y="2953"/>
                  </a:cubicBezTo>
                  <a:lnTo>
                    <a:pt x="5416" y="2953"/>
                  </a:lnTo>
                  <a:cubicBezTo>
                    <a:pt x="5693" y="2953"/>
                    <a:pt x="5916" y="2730"/>
                    <a:pt x="5916" y="2463"/>
                  </a:cubicBezTo>
                  <a:lnTo>
                    <a:pt x="5916" y="1963"/>
                  </a:lnTo>
                  <a:cubicBezTo>
                    <a:pt x="5916" y="1205"/>
                    <a:pt x="5612" y="518"/>
                    <a:pt x="5139" y="1"/>
                  </a:cubicBezTo>
                  <a:cubicBezTo>
                    <a:pt x="4604" y="598"/>
                    <a:pt x="3828" y="982"/>
                    <a:pt x="2954" y="982"/>
                  </a:cubicBezTo>
                  <a:cubicBezTo>
                    <a:pt x="2088" y="982"/>
                    <a:pt x="1312" y="598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" name="Google Shape;454;p49"/>
          <p:cNvGrpSpPr/>
          <p:nvPr/>
        </p:nvGrpSpPr>
        <p:grpSpPr>
          <a:xfrm>
            <a:off x="561587" y="3607553"/>
            <a:ext cx="454479" cy="436194"/>
            <a:chOff x="5311056" y="2763872"/>
            <a:chExt cx="454479" cy="436194"/>
          </a:xfrm>
        </p:grpSpPr>
        <p:sp>
          <p:nvSpPr>
            <p:cNvPr id="455" name="Google Shape;455;p49"/>
            <p:cNvSpPr/>
            <p:nvPr/>
          </p:nvSpPr>
          <p:spPr>
            <a:xfrm>
              <a:off x="5401527" y="2763872"/>
              <a:ext cx="103231" cy="102998"/>
            </a:xfrm>
            <a:custGeom>
              <a:avLst/>
              <a:gdLst/>
              <a:ahLst/>
              <a:cxnLst/>
              <a:rect l="l" t="t" r="r" b="b"/>
              <a:pathLst>
                <a:path w="3980" h="3971" extrusionOk="0">
                  <a:moveTo>
                    <a:pt x="1972" y="1"/>
                  </a:moveTo>
                  <a:cubicBezTo>
                    <a:pt x="883" y="1"/>
                    <a:pt x="0" y="911"/>
                    <a:pt x="0" y="1999"/>
                  </a:cubicBezTo>
                  <a:cubicBezTo>
                    <a:pt x="0" y="3087"/>
                    <a:pt x="883" y="3971"/>
                    <a:pt x="1972" y="3971"/>
                  </a:cubicBezTo>
                  <a:cubicBezTo>
                    <a:pt x="3060" y="3971"/>
                    <a:pt x="3979" y="3087"/>
                    <a:pt x="3979" y="1999"/>
                  </a:cubicBezTo>
                  <a:cubicBezTo>
                    <a:pt x="3979" y="911"/>
                    <a:pt x="3060" y="1"/>
                    <a:pt x="19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9"/>
            <p:cNvSpPr/>
            <p:nvPr/>
          </p:nvSpPr>
          <p:spPr>
            <a:xfrm>
              <a:off x="5528544" y="2763872"/>
              <a:ext cx="236991" cy="179695"/>
            </a:xfrm>
            <a:custGeom>
              <a:avLst/>
              <a:gdLst/>
              <a:ahLst/>
              <a:cxnLst/>
              <a:rect l="l" t="t" r="r" b="b"/>
              <a:pathLst>
                <a:path w="9137" h="6928" extrusionOk="0">
                  <a:moveTo>
                    <a:pt x="2900" y="1"/>
                  </a:moveTo>
                  <a:cubicBezTo>
                    <a:pt x="2053" y="1"/>
                    <a:pt x="1268" y="465"/>
                    <a:pt x="875" y="1214"/>
                  </a:cubicBezTo>
                  <a:cubicBezTo>
                    <a:pt x="1" y="2909"/>
                    <a:pt x="1009" y="4604"/>
                    <a:pt x="2526" y="4907"/>
                  </a:cubicBezTo>
                  <a:lnTo>
                    <a:pt x="2526" y="6433"/>
                  </a:lnTo>
                  <a:cubicBezTo>
                    <a:pt x="2526" y="6638"/>
                    <a:pt x="2642" y="6816"/>
                    <a:pt x="2829" y="6888"/>
                  </a:cubicBezTo>
                  <a:cubicBezTo>
                    <a:pt x="2888" y="6914"/>
                    <a:pt x="2952" y="6927"/>
                    <a:pt x="3015" y="6927"/>
                  </a:cubicBezTo>
                  <a:cubicBezTo>
                    <a:pt x="3142" y="6927"/>
                    <a:pt x="3269" y="6876"/>
                    <a:pt x="3364" y="6781"/>
                  </a:cubicBezTo>
                  <a:lnTo>
                    <a:pt x="5220" y="4961"/>
                  </a:lnTo>
                  <a:lnTo>
                    <a:pt x="6148" y="4961"/>
                  </a:lnTo>
                  <a:cubicBezTo>
                    <a:pt x="6870" y="4961"/>
                    <a:pt x="7762" y="4443"/>
                    <a:pt x="8110" y="3810"/>
                  </a:cubicBezTo>
                  <a:cubicBezTo>
                    <a:pt x="9136" y="1963"/>
                    <a:pt x="7789" y="1"/>
                    <a:pt x="60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9"/>
            <p:cNvSpPr/>
            <p:nvPr/>
          </p:nvSpPr>
          <p:spPr>
            <a:xfrm>
              <a:off x="5311056" y="2943672"/>
              <a:ext cx="283938" cy="153213"/>
            </a:xfrm>
            <a:custGeom>
              <a:avLst/>
              <a:gdLst/>
              <a:ahLst/>
              <a:cxnLst/>
              <a:rect l="l" t="t" r="r" b="b"/>
              <a:pathLst>
                <a:path w="10947" h="5907" extrusionOk="0">
                  <a:moveTo>
                    <a:pt x="6450" y="1963"/>
                  </a:moveTo>
                  <a:cubicBezTo>
                    <a:pt x="6718" y="1963"/>
                    <a:pt x="6976" y="2186"/>
                    <a:pt x="6976" y="2463"/>
                  </a:cubicBezTo>
                  <a:cubicBezTo>
                    <a:pt x="6976" y="2730"/>
                    <a:pt x="6718" y="2953"/>
                    <a:pt x="6450" y="2953"/>
                  </a:cubicBezTo>
                  <a:lnTo>
                    <a:pt x="4479" y="2953"/>
                  </a:lnTo>
                  <a:cubicBezTo>
                    <a:pt x="4202" y="2953"/>
                    <a:pt x="3988" y="2730"/>
                    <a:pt x="3988" y="2463"/>
                  </a:cubicBezTo>
                  <a:cubicBezTo>
                    <a:pt x="3988" y="2186"/>
                    <a:pt x="4202" y="1963"/>
                    <a:pt x="4479" y="1963"/>
                  </a:cubicBezTo>
                  <a:close/>
                  <a:moveTo>
                    <a:pt x="2498" y="0"/>
                  </a:moveTo>
                  <a:cubicBezTo>
                    <a:pt x="1686" y="0"/>
                    <a:pt x="1017" y="660"/>
                    <a:pt x="1017" y="1472"/>
                  </a:cubicBezTo>
                  <a:lnTo>
                    <a:pt x="1017" y="3934"/>
                  </a:lnTo>
                  <a:cubicBezTo>
                    <a:pt x="455" y="3934"/>
                    <a:pt x="0" y="4416"/>
                    <a:pt x="36" y="4996"/>
                  </a:cubicBezTo>
                  <a:cubicBezTo>
                    <a:pt x="72" y="5514"/>
                    <a:pt x="518" y="5906"/>
                    <a:pt x="1044" y="5906"/>
                  </a:cubicBezTo>
                  <a:lnTo>
                    <a:pt x="9903" y="5906"/>
                  </a:lnTo>
                  <a:cubicBezTo>
                    <a:pt x="10420" y="5906"/>
                    <a:pt x="10866" y="5514"/>
                    <a:pt x="10902" y="4996"/>
                  </a:cubicBezTo>
                  <a:cubicBezTo>
                    <a:pt x="10946" y="4416"/>
                    <a:pt x="10491" y="3934"/>
                    <a:pt x="9920" y="3934"/>
                  </a:cubicBezTo>
                  <a:lnTo>
                    <a:pt x="9920" y="1472"/>
                  </a:lnTo>
                  <a:cubicBezTo>
                    <a:pt x="9920" y="660"/>
                    <a:pt x="9260" y="0"/>
                    <a:pt x="84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9"/>
            <p:cNvSpPr/>
            <p:nvPr/>
          </p:nvSpPr>
          <p:spPr>
            <a:xfrm>
              <a:off x="5337435" y="3122539"/>
              <a:ext cx="230947" cy="77527"/>
            </a:xfrm>
            <a:custGeom>
              <a:avLst/>
              <a:gdLst/>
              <a:ahLst/>
              <a:cxnLst/>
              <a:rect l="l" t="t" r="r" b="b"/>
              <a:pathLst>
                <a:path w="8904" h="2989" extrusionOk="0">
                  <a:moveTo>
                    <a:pt x="0" y="0"/>
                  </a:moveTo>
                  <a:lnTo>
                    <a:pt x="0" y="2489"/>
                  </a:lnTo>
                  <a:cubicBezTo>
                    <a:pt x="0" y="2766"/>
                    <a:pt x="223" y="2989"/>
                    <a:pt x="500" y="2989"/>
                  </a:cubicBezTo>
                  <a:lnTo>
                    <a:pt x="8413" y="2989"/>
                  </a:lnTo>
                  <a:cubicBezTo>
                    <a:pt x="8680" y="2989"/>
                    <a:pt x="8903" y="2766"/>
                    <a:pt x="8903" y="2489"/>
                  </a:cubicBezTo>
                  <a:lnTo>
                    <a:pt x="89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9"/>
            <p:cNvSpPr/>
            <p:nvPr/>
          </p:nvSpPr>
          <p:spPr>
            <a:xfrm>
              <a:off x="5372140" y="2878647"/>
              <a:ext cx="162006" cy="39373"/>
            </a:xfrm>
            <a:custGeom>
              <a:avLst/>
              <a:gdLst/>
              <a:ahLst/>
              <a:cxnLst/>
              <a:rect l="l" t="t" r="r" b="b"/>
              <a:pathLst>
                <a:path w="6246" h="1518" extrusionOk="0">
                  <a:moveTo>
                    <a:pt x="1428" y="1"/>
                  </a:moveTo>
                  <a:cubicBezTo>
                    <a:pt x="812" y="348"/>
                    <a:pt x="313" y="884"/>
                    <a:pt x="0" y="1517"/>
                  </a:cubicBezTo>
                  <a:lnTo>
                    <a:pt x="6245" y="1517"/>
                  </a:lnTo>
                  <a:cubicBezTo>
                    <a:pt x="5933" y="884"/>
                    <a:pt x="5442" y="348"/>
                    <a:pt x="4818" y="1"/>
                  </a:cubicBezTo>
                  <a:cubicBezTo>
                    <a:pt x="4345" y="331"/>
                    <a:pt x="3729" y="536"/>
                    <a:pt x="3105" y="536"/>
                  </a:cubicBezTo>
                  <a:cubicBezTo>
                    <a:pt x="2480" y="536"/>
                    <a:pt x="1901" y="331"/>
                    <a:pt x="14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F0EF53E-0816-411F-9CFA-5B8E42540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00134"/>
            <a:ext cx="4354229" cy="28626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423298-E5C9-4E04-B1E6-12A6C89EE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944" y="2571750"/>
            <a:ext cx="3539364" cy="2446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9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 your COACHE resources</a:t>
            </a:r>
            <a:endParaRPr dirty="0"/>
          </a:p>
        </p:txBody>
      </p:sp>
      <p:sp>
        <p:nvSpPr>
          <p:cNvPr id="418" name="Google Shape;418;p49"/>
          <p:cNvSpPr txBox="1">
            <a:spLocks noGrp="1"/>
          </p:cNvSpPr>
          <p:nvPr>
            <p:ph type="subTitle" idx="2"/>
          </p:nvPr>
        </p:nvSpPr>
        <p:spPr>
          <a:xfrm>
            <a:off x="4839195" y="2315200"/>
            <a:ext cx="2840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Several institutions openly share their COACHE results</a:t>
            </a:r>
            <a:endParaRPr dirty="0"/>
          </a:p>
        </p:txBody>
      </p:sp>
      <p:sp>
        <p:nvSpPr>
          <p:cNvPr id="419" name="Google Shape;419;p49"/>
          <p:cNvSpPr txBox="1">
            <a:spLocks noGrp="1"/>
          </p:cNvSpPr>
          <p:nvPr>
            <p:ph type="subTitle" idx="4"/>
          </p:nvPr>
        </p:nvSpPr>
        <p:spPr>
          <a:xfrm>
            <a:off x="4839195" y="3749150"/>
            <a:ext cx="2840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/>
              <a:t>Create an FAQ from information found on the COACHE website</a:t>
            </a:r>
            <a:endParaRPr/>
          </a:p>
        </p:txBody>
      </p:sp>
      <p:sp>
        <p:nvSpPr>
          <p:cNvPr id="422" name="Google Shape;422;p49"/>
          <p:cNvSpPr/>
          <p:nvPr/>
        </p:nvSpPr>
        <p:spPr>
          <a:xfrm>
            <a:off x="7916726" y="1968091"/>
            <a:ext cx="906600" cy="906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9"/>
          <p:cNvSpPr/>
          <p:nvPr/>
        </p:nvSpPr>
        <p:spPr>
          <a:xfrm>
            <a:off x="7916726" y="3402041"/>
            <a:ext cx="906600" cy="906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9"/>
          <p:cNvSpPr txBox="1">
            <a:spLocks noGrp="1"/>
          </p:cNvSpPr>
          <p:nvPr>
            <p:ph type="subTitle" idx="6"/>
          </p:nvPr>
        </p:nvSpPr>
        <p:spPr>
          <a:xfrm>
            <a:off x="4839070" y="1996600"/>
            <a:ext cx="2840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COACHE participant websites</a:t>
            </a:r>
            <a:endParaRPr dirty="0"/>
          </a:p>
        </p:txBody>
      </p:sp>
      <p:sp>
        <p:nvSpPr>
          <p:cNvPr id="427" name="Google Shape;427;p49"/>
          <p:cNvSpPr txBox="1">
            <a:spLocks noGrp="1"/>
          </p:cNvSpPr>
          <p:nvPr>
            <p:ph type="subTitle" idx="8"/>
          </p:nvPr>
        </p:nvSpPr>
        <p:spPr>
          <a:xfrm>
            <a:off x="4839070" y="3430550"/>
            <a:ext cx="2840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FAQ</a:t>
            </a:r>
            <a:endParaRPr/>
          </a:p>
        </p:txBody>
      </p:sp>
      <p:cxnSp>
        <p:nvCxnSpPr>
          <p:cNvPr id="428" name="Google Shape;428;p49"/>
          <p:cNvCxnSpPr/>
          <p:nvPr/>
        </p:nvCxnSpPr>
        <p:spPr>
          <a:xfrm>
            <a:off x="1237800" y="1219700"/>
            <a:ext cx="66684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29" name="Google Shape;429;p49"/>
          <p:cNvGrpSpPr/>
          <p:nvPr/>
        </p:nvGrpSpPr>
        <p:grpSpPr>
          <a:xfrm>
            <a:off x="8151922" y="2203297"/>
            <a:ext cx="436219" cy="436194"/>
            <a:chOff x="4672859" y="2206003"/>
            <a:chExt cx="436219" cy="436194"/>
          </a:xfrm>
        </p:grpSpPr>
        <p:sp>
          <p:nvSpPr>
            <p:cNvPr id="430" name="Google Shape;430;p49"/>
            <p:cNvSpPr/>
            <p:nvPr/>
          </p:nvSpPr>
          <p:spPr>
            <a:xfrm>
              <a:off x="4699704" y="2463306"/>
              <a:ext cx="102064" cy="102297"/>
            </a:xfrm>
            <a:custGeom>
              <a:avLst/>
              <a:gdLst/>
              <a:ahLst/>
              <a:cxnLst/>
              <a:rect l="l" t="t" r="r" b="b"/>
              <a:pathLst>
                <a:path w="3935" h="3944" extrusionOk="0">
                  <a:moveTo>
                    <a:pt x="1972" y="0"/>
                  </a:moveTo>
                  <a:cubicBezTo>
                    <a:pt x="884" y="0"/>
                    <a:pt x="1" y="884"/>
                    <a:pt x="1" y="1972"/>
                  </a:cubicBezTo>
                  <a:cubicBezTo>
                    <a:pt x="1" y="3051"/>
                    <a:pt x="884" y="3943"/>
                    <a:pt x="1972" y="3943"/>
                  </a:cubicBezTo>
                  <a:cubicBezTo>
                    <a:pt x="3052" y="3943"/>
                    <a:pt x="3935" y="3051"/>
                    <a:pt x="3935" y="1972"/>
                  </a:cubicBezTo>
                  <a:cubicBezTo>
                    <a:pt x="3935" y="884"/>
                    <a:pt x="3052" y="0"/>
                    <a:pt x="19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9"/>
            <p:cNvSpPr/>
            <p:nvPr/>
          </p:nvSpPr>
          <p:spPr>
            <a:xfrm>
              <a:off x="4840157" y="2463306"/>
              <a:ext cx="102297" cy="102297"/>
            </a:xfrm>
            <a:custGeom>
              <a:avLst/>
              <a:gdLst/>
              <a:ahLst/>
              <a:cxnLst/>
              <a:rect l="l" t="t" r="r" b="b"/>
              <a:pathLst>
                <a:path w="3944" h="3944" extrusionOk="0">
                  <a:moveTo>
                    <a:pt x="1972" y="0"/>
                  </a:moveTo>
                  <a:cubicBezTo>
                    <a:pt x="884" y="0"/>
                    <a:pt x="1" y="884"/>
                    <a:pt x="1" y="1972"/>
                  </a:cubicBezTo>
                  <a:cubicBezTo>
                    <a:pt x="1" y="3051"/>
                    <a:pt x="884" y="3943"/>
                    <a:pt x="1972" y="3943"/>
                  </a:cubicBezTo>
                  <a:cubicBezTo>
                    <a:pt x="3061" y="3943"/>
                    <a:pt x="3944" y="3051"/>
                    <a:pt x="3944" y="1972"/>
                  </a:cubicBezTo>
                  <a:cubicBezTo>
                    <a:pt x="3944" y="884"/>
                    <a:pt x="3061" y="0"/>
                    <a:pt x="19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9"/>
            <p:cNvSpPr/>
            <p:nvPr/>
          </p:nvSpPr>
          <p:spPr>
            <a:xfrm>
              <a:off x="4814245" y="2565578"/>
              <a:ext cx="153446" cy="76619"/>
            </a:xfrm>
            <a:custGeom>
              <a:avLst/>
              <a:gdLst/>
              <a:ahLst/>
              <a:cxnLst/>
              <a:rect l="l" t="t" r="r" b="b"/>
              <a:pathLst>
                <a:path w="5916" h="2954" extrusionOk="0">
                  <a:moveTo>
                    <a:pt x="768" y="0"/>
                  </a:moveTo>
                  <a:cubicBezTo>
                    <a:pt x="295" y="518"/>
                    <a:pt x="1" y="1205"/>
                    <a:pt x="1" y="1963"/>
                  </a:cubicBezTo>
                  <a:lnTo>
                    <a:pt x="1" y="2463"/>
                  </a:lnTo>
                  <a:cubicBezTo>
                    <a:pt x="1" y="2730"/>
                    <a:pt x="224" y="2953"/>
                    <a:pt x="491" y="2953"/>
                  </a:cubicBezTo>
                  <a:lnTo>
                    <a:pt x="5416" y="2953"/>
                  </a:lnTo>
                  <a:cubicBezTo>
                    <a:pt x="5692" y="2953"/>
                    <a:pt x="5915" y="2730"/>
                    <a:pt x="5915" y="2463"/>
                  </a:cubicBezTo>
                  <a:lnTo>
                    <a:pt x="5915" y="1963"/>
                  </a:lnTo>
                  <a:cubicBezTo>
                    <a:pt x="5915" y="1205"/>
                    <a:pt x="5621" y="518"/>
                    <a:pt x="5148" y="0"/>
                  </a:cubicBezTo>
                  <a:cubicBezTo>
                    <a:pt x="4604" y="598"/>
                    <a:pt x="3828" y="982"/>
                    <a:pt x="2954" y="982"/>
                  </a:cubicBezTo>
                  <a:cubicBezTo>
                    <a:pt x="2088" y="982"/>
                    <a:pt x="1312" y="598"/>
                    <a:pt x="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9"/>
            <p:cNvSpPr/>
            <p:nvPr/>
          </p:nvSpPr>
          <p:spPr>
            <a:xfrm>
              <a:off x="4980843" y="2463306"/>
              <a:ext cx="102090" cy="102297"/>
            </a:xfrm>
            <a:custGeom>
              <a:avLst/>
              <a:gdLst/>
              <a:ahLst/>
              <a:cxnLst/>
              <a:rect l="l" t="t" r="r" b="b"/>
              <a:pathLst>
                <a:path w="3936" h="3944" extrusionOk="0">
                  <a:moveTo>
                    <a:pt x="1963" y="0"/>
                  </a:moveTo>
                  <a:cubicBezTo>
                    <a:pt x="884" y="0"/>
                    <a:pt x="1" y="884"/>
                    <a:pt x="1" y="1972"/>
                  </a:cubicBezTo>
                  <a:cubicBezTo>
                    <a:pt x="1" y="3051"/>
                    <a:pt x="884" y="3943"/>
                    <a:pt x="1963" y="3943"/>
                  </a:cubicBezTo>
                  <a:cubicBezTo>
                    <a:pt x="3052" y="3943"/>
                    <a:pt x="3935" y="3051"/>
                    <a:pt x="3935" y="1972"/>
                  </a:cubicBezTo>
                  <a:cubicBezTo>
                    <a:pt x="3935" y="884"/>
                    <a:pt x="3052" y="0"/>
                    <a:pt x="19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9"/>
            <p:cNvSpPr/>
            <p:nvPr/>
          </p:nvSpPr>
          <p:spPr>
            <a:xfrm>
              <a:off x="4982477" y="2565578"/>
              <a:ext cx="126601" cy="76619"/>
            </a:xfrm>
            <a:custGeom>
              <a:avLst/>
              <a:gdLst/>
              <a:ahLst/>
              <a:cxnLst/>
              <a:rect l="l" t="t" r="r" b="b"/>
              <a:pathLst>
                <a:path w="4881" h="2954" extrusionOk="0">
                  <a:moveTo>
                    <a:pt x="4077" y="0"/>
                  </a:moveTo>
                  <a:cubicBezTo>
                    <a:pt x="3533" y="598"/>
                    <a:pt x="2757" y="982"/>
                    <a:pt x="1892" y="982"/>
                  </a:cubicBezTo>
                  <a:cubicBezTo>
                    <a:pt x="1160" y="982"/>
                    <a:pt x="509" y="705"/>
                    <a:pt x="0" y="268"/>
                  </a:cubicBezTo>
                  <a:lnTo>
                    <a:pt x="0" y="268"/>
                  </a:lnTo>
                  <a:cubicBezTo>
                    <a:pt x="259" y="794"/>
                    <a:pt x="411" y="1374"/>
                    <a:pt x="411" y="1963"/>
                  </a:cubicBezTo>
                  <a:lnTo>
                    <a:pt x="411" y="2463"/>
                  </a:lnTo>
                  <a:cubicBezTo>
                    <a:pt x="411" y="2632"/>
                    <a:pt x="375" y="2802"/>
                    <a:pt x="321" y="2953"/>
                  </a:cubicBezTo>
                  <a:lnTo>
                    <a:pt x="4389" y="2953"/>
                  </a:lnTo>
                  <a:cubicBezTo>
                    <a:pt x="4657" y="2953"/>
                    <a:pt x="4880" y="2730"/>
                    <a:pt x="4880" y="2463"/>
                  </a:cubicBezTo>
                  <a:lnTo>
                    <a:pt x="4880" y="1963"/>
                  </a:lnTo>
                  <a:cubicBezTo>
                    <a:pt x="4880" y="1205"/>
                    <a:pt x="4550" y="518"/>
                    <a:pt x="40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9"/>
            <p:cNvSpPr/>
            <p:nvPr/>
          </p:nvSpPr>
          <p:spPr>
            <a:xfrm>
              <a:off x="4672859" y="2565578"/>
              <a:ext cx="126601" cy="76619"/>
            </a:xfrm>
            <a:custGeom>
              <a:avLst/>
              <a:gdLst/>
              <a:ahLst/>
              <a:cxnLst/>
              <a:rect l="l" t="t" r="r" b="b"/>
              <a:pathLst>
                <a:path w="4881" h="2954" extrusionOk="0">
                  <a:moveTo>
                    <a:pt x="804" y="0"/>
                  </a:moveTo>
                  <a:cubicBezTo>
                    <a:pt x="331" y="518"/>
                    <a:pt x="1" y="1205"/>
                    <a:pt x="1" y="1963"/>
                  </a:cubicBezTo>
                  <a:lnTo>
                    <a:pt x="1" y="2463"/>
                  </a:lnTo>
                  <a:cubicBezTo>
                    <a:pt x="1" y="2730"/>
                    <a:pt x="224" y="2953"/>
                    <a:pt x="492" y="2953"/>
                  </a:cubicBezTo>
                  <a:lnTo>
                    <a:pt x="4560" y="2953"/>
                  </a:lnTo>
                  <a:cubicBezTo>
                    <a:pt x="4506" y="2802"/>
                    <a:pt x="4470" y="2632"/>
                    <a:pt x="4470" y="2463"/>
                  </a:cubicBezTo>
                  <a:lnTo>
                    <a:pt x="4470" y="1963"/>
                  </a:lnTo>
                  <a:cubicBezTo>
                    <a:pt x="4470" y="1374"/>
                    <a:pt x="4622" y="794"/>
                    <a:pt x="4881" y="268"/>
                  </a:cubicBezTo>
                  <a:lnTo>
                    <a:pt x="4881" y="268"/>
                  </a:lnTo>
                  <a:cubicBezTo>
                    <a:pt x="4363" y="705"/>
                    <a:pt x="3712" y="982"/>
                    <a:pt x="2989" y="982"/>
                  </a:cubicBezTo>
                  <a:cubicBezTo>
                    <a:pt x="2115" y="982"/>
                    <a:pt x="1339" y="598"/>
                    <a:pt x="8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9"/>
            <p:cNvSpPr/>
            <p:nvPr/>
          </p:nvSpPr>
          <p:spPr>
            <a:xfrm>
              <a:off x="4840157" y="2257127"/>
              <a:ext cx="102297" cy="103932"/>
            </a:xfrm>
            <a:custGeom>
              <a:avLst/>
              <a:gdLst/>
              <a:ahLst/>
              <a:cxnLst/>
              <a:rect l="l" t="t" r="r" b="b"/>
              <a:pathLst>
                <a:path w="3944" h="4007" extrusionOk="0">
                  <a:moveTo>
                    <a:pt x="1972" y="1"/>
                  </a:moveTo>
                  <a:cubicBezTo>
                    <a:pt x="884" y="1"/>
                    <a:pt x="1" y="920"/>
                    <a:pt x="1" y="1999"/>
                  </a:cubicBezTo>
                  <a:cubicBezTo>
                    <a:pt x="1" y="3087"/>
                    <a:pt x="884" y="4006"/>
                    <a:pt x="1972" y="4006"/>
                  </a:cubicBezTo>
                  <a:cubicBezTo>
                    <a:pt x="3061" y="4006"/>
                    <a:pt x="3944" y="3087"/>
                    <a:pt x="3944" y="1999"/>
                  </a:cubicBezTo>
                  <a:cubicBezTo>
                    <a:pt x="3944" y="920"/>
                    <a:pt x="3061" y="1"/>
                    <a:pt x="19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9"/>
            <p:cNvSpPr/>
            <p:nvPr/>
          </p:nvSpPr>
          <p:spPr>
            <a:xfrm>
              <a:off x="4699237" y="2206003"/>
              <a:ext cx="383460" cy="231648"/>
            </a:xfrm>
            <a:custGeom>
              <a:avLst/>
              <a:gdLst/>
              <a:ahLst/>
              <a:cxnLst/>
              <a:rect l="l" t="t" r="r" b="b"/>
              <a:pathLst>
                <a:path w="14784" h="8931" extrusionOk="0">
                  <a:moveTo>
                    <a:pt x="11821" y="982"/>
                  </a:moveTo>
                  <a:lnTo>
                    <a:pt x="11821" y="7949"/>
                  </a:lnTo>
                  <a:lnTo>
                    <a:pt x="10349" y="7949"/>
                  </a:lnTo>
                  <a:cubicBezTo>
                    <a:pt x="10349" y="7191"/>
                    <a:pt x="10055" y="6504"/>
                    <a:pt x="9582" y="5977"/>
                  </a:cubicBezTo>
                  <a:cubicBezTo>
                    <a:pt x="9038" y="6575"/>
                    <a:pt x="8262" y="6959"/>
                    <a:pt x="7388" y="6959"/>
                  </a:cubicBezTo>
                  <a:cubicBezTo>
                    <a:pt x="6522" y="6959"/>
                    <a:pt x="5746" y="6575"/>
                    <a:pt x="5202" y="5977"/>
                  </a:cubicBezTo>
                  <a:cubicBezTo>
                    <a:pt x="4729" y="6504"/>
                    <a:pt x="4435" y="7191"/>
                    <a:pt x="4435" y="7949"/>
                  </a:cubicBezTo>
                  <a:lnTo>
                    <a:pt x="2954" y="7949"/>
                  </a:lnTo>
                  <a:lnTo>
                    <a:pt x="2954" y="982"/>
                  </a:lnTo>
                  <a:close/>
                  <a:moveTo>
                    <a:pt x="492" y="0"/>
                  </a:moveTo>
                  <a:cubicBezTo>
                    <a:pt x="224" y="0"/>
                    <a:pt x="1" y="223"/>
                    <a:pt x="1" y="491"/>
                  </a:cubicBezTo>
                  <a:lnTo>
                    <a:pt x="1" y="8439"/>
                  </a:lnTo>
                  <a:cubicBezTo>
                    <a:pt x="1" y="8716"/>
                    <a:pt x="224" y="8930"/>
                    <a:pt x="492" y="8930"/>
                  </a:cubicBezTo>
                  <a:lnTo>
                    <a:pt x="14284" y="8930"/>
                  </a:lnTo>
                  <a:cubicBezTo>
                    <a:pt x="14560" y="8930"/>
                    <a:pt x="14783" y="8716"/>
                    <a:pt x="14783" y="8439"/>
                  </a:cubicBezTo>
                  <a:lnTo>
                    <a:pt x="14783" y="491"/>
                  </a:lnTo>
                  <a:cubicBezTo>
                    <a:pt x="14783" y="223"/>
                    <a:pt x="14560" y="0"/>
                    <a:pt x="14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49"/>
          <p:cNvGrpSpPr/>
          <p:nvPr/>
        </p:nvGrpSpPr>
        <p:grpSpPr>
          <a:xfrm>
            <a:off x="8151935" y="3650789"/>
            <a:ext cx="436219" cy="409115"/>
            <a:chOff x="4672859" y="2777308"/>
            <a:chExt cx="436219" cy="409115"/>
          </a:xfrm>
        </p:grpSpPr>
        <p:sp>
          <p:nvSpPr>
            <p:cNvPr id="447" name="Google Shape;447;p49"/>
            <p:cNvSpPr/>
            <p:nvPr/>
          </p:nvSpPr>
          <p:spPr>
            <a:xfrm>
              <a:off x="4839249" y="2777308"/>
              <a:ext cx="103906" cy="102297"/>
            </a:xfrm>
            <a:custGeom>
              <a:avLst/>
              <a:gdLst/>
              <a:ahLst/>
              <a:cxnLst/>
              <a:rect l="l" t="t" r="r" b="b"/>
              <a:pathLst>
                <a:path w="4006" h="3944" extrusionOk="0">
                  <a:moveTo>
                    <a:pt x="2007" y="0"/>
                  </a:moveTo>
                  <a:cubicBezTo>
                    <a:pt x="919" y="0"/>
                    <a:pt x="0" y="892"/>
                    <a:pt x="0" y="1972"/>
                  </a:cubicBezTo>
                  <a:cubicBezTo>
                    <a:pt x="0" y="3060"/>
                    <a:pt x="919" y="3943"/>
                    <a:pt x="2007" y="3943"/>
                  </a:cubicBezTo>
                  <a:cubicBezTo>
                    <a:pt x="3096" y="3943"/>
                    <a:pt x="4006" y="3060"/>
                    <a:pt x="4006" y="1972"/>
                  </a:cubicBezTo>
                  <a:cubicBezTo>
                    <a:pt x="4006" y="892"/>
                    <a:pt x="3096" y="0"/>
                    <a:pt x="2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9"/>
            <p:cNvSpPr/>
            <p:nvPr/>
          </p:nvSpPr>
          <p:spPr>
            <a:xfrm>
              <a:off x="4981544" y="3007298"/>
              <a:ext cx="102297" cy="102375"/>
            </a:xfrm>
            <a:custGeom>
              <a:avLst/>
              <a:gdLst/>
              <a:ahLst/>
              <a:cxnLst/>
              <a:rect l="l" t="t" r="r" b="b"/>
              <a:pathLst>
                <a:path w="3944" h="3947" extrusionOk="0">
                  <a:moveTo>
                    <a:pt x="1972" y="1"/>
                  </a:moveTo>
                  <a:cubicBezTo>
                    <a:pt x="884" y="1"/>
                    <a:pt x="1" y="893"/>
                    <a:pt x="1" y="1972"/>
                  </a:cubicBezTo>
                  <a:cubicBezTo>
                    <a:pt x="1" y="3022"/>
                    <a:pt x="836" y="3937"/>
                    <a:pt x="1957" y="3937"/>
                  </a:cubicBezTo>
                  <a:cubicBezTo>
                    <a:pt x="1989" y="3937"/>
                    <a:pt x="2020" y="3936"/>
                    <a:pt x="2052" y="3935"/>
                  </a:cubicBezTo>
                  <a:cubicBezTo>
                    <a:pt x="2100" y="3942"/>
                    <a:pt x="2149" y="3946"/>
                    <a:pt x="2199" y="3946"/>
                  </a:cubicBezTo>
                  <a:cubicBezTo>
                    <a:pt x="2961" y="3946"/>
                    <a:pt x="3944" y="3069"/>
                    <a:pt x="3944" y="1972"/>
                  </a:cubicBezTo>
                  <a:cubicBezTo>
                    <a:pt x="3944" y="893"/>
                    <a:pt x="3061" y="1"/>
                    <a:pt x="19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9"/>
            <p:cNvSpPr/>
            <p:nvPr/>
          </p:nvSpPr>
          <p:spPr>
            <a:xfrm>
              <a:off x="4698797" y="3007298"/>
              <a:ext cx="102297" cy="102220"/>
            </a:xfrm>
            <a:custGeom>
              <a:avLst/>
              <a:gdLst/>
              <a:ahLst/>
              <a:cxnLst/>
              <a:rect l="l" t="t" r="r" b="b"/>
              <a:pathLst>
                <a:path w="3944" h="3941" extrusionOk="0">
                  <a:moveTo>
                    <a:pt x="1972" y="1"/>
                  </a:moveTo>
                  <a:cubicBezTo>
                    <a:pt x="883" y="1"/>
                    <a:pt x="0" y="893"/>
                    <a:pt x="0" y="1972"/>
                  </a:cubicBezTo>
                  <a:cubicBezTo>
                    <a:pt x="0" y="3086"/>
                    <a:pt x="989" y="3941"/>
                    <a:pt x="1754" y="3941"/>
                  </a:cubicBezTo>
                  <a:cubicBezTo>
                    <a:pt x="1792" y="3941"/>
                    <a:pt x="1828" y="3939"/>
                    <a:pt x="1865" y="3935"/>
                  </a:cubicBezTo>
                  <a:cubicBezTo>
                    <a:pt x="1902" y="3937"/>
                    <a:pt x="1939" y="3938"/>
                    <a:pt x="1976" y="3938"/>
                  </a:cubicBezTo>
                  <a:cubicBezTo>
                    <a:pt x="3098" y="3938"/>
                    <a:pt x="3943" y="3026"/>
                    <a:pt x="3943" y="1972"/>
                  </a:cubicBezTo>
                  <a:cubicBezTo>
                    <a:pt x="3943" y="893"/>
                    <a:pt x="3051" y="1"/>
                    <a:pt x="19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9"/>
            <p:cNvSpPr/>
            <p:nvPr/>
          </p:nvSpPr>
          <p:spPr>
            <a:xfrm>
              <a:off x="4824906" y="2981801"/>
              <a:ext cx="132126" cy="127924"/>
            </a:xfrm>
            <a:custGeom>
              <a:avLst/>
              <a:gdLst/>
              <a:ahLst/>
              <a:cxnLst/>
              <a:rect l="l" t="t" r="r" b="b"/>
              <a:pathLst>
                <a:path w="5094" h="4932" extrusionOk="0">
                  <a:moveTo>
                    <a:pt x="2557" y="0"/>
                  </a:moveTo>
                  <a:cubicBezTo>
                    <a:pt x="2276" y="0"/>
                    <a:pt x="2052" y="223"/>
                    <a:pt x="2052" y="493"/>
                  </a:cubicBezTo>
                  <a:lnTo>
                    <a:pt x="2052" y="2259"/>
                  </a:lnTo>
                  <a:lnTo>
                    <a:pt x="196" y="4088"/>
                  </a:lnTo>
                  <a:cubicBezTo>
                    <a:pt x="0" y="4284"/>
                    <a:pt x="0" y="4597"/>
                    <a:pt x="196" y="4784"/>
                  </a:cubicBezTo>
                  <a:cubicBezTo>
                    <a:pt x="290" y="4882"/>
                    <a:pt x="415" y="4931"/>
                    <a:pt x="541" y="4931"/>
                  </a:cubicBezTo>
                  <a:cubicBezTo>
                    <a:pt x="667" y="4931"/>
                    <a:pt x="794" y="4882"/>
                    <a:pt x="892" y="4784"/>
                  </a:cubicBezTo>
                  <a:lnTo>
                    <a:pt x="2543" y="3160"/>
                  </a:lnTo>
                  <a:lnTo>
                    <a:pt x="4202" y="4784"/>
                  </a:lnTo>
                  <a:cubicBezTo>
                    <a:pt x="4296" y="4882"/>
                    <a:pt x="4420" y="4931"/>
                    <a:pt x="4546" y="4931"/>
                  </a:cubicBezTo>
                  <a:cubicBezTo>
                    <a:pt x="4672" y="4931"/>
                    <a:pt x="4800" y="4882"/>
                    <a:pt x="4898" y="4784"/>
                  </a:cubicBezTo>
                  <a:cubicBezTo>
                    <a:pt x="5094" y="4597"/>
                    <a:pt x="5094" y="4284"/>
                    <a:pt x="4898" y="4088"/>
                  </a:cubicBezTo>
                  <a:lnTo>
                    <a:pt x="3042" y="2259"/>
                  </a:lnTo>
                  <a:lnTo>
                    <a:pt x="3042" y="511"/>
                  </a:lnTo>
                  <a:cubicBezTo>
                    <a:pt x="3042" y="252"/>
                    <a:pt x="2855" y="29"/>
                    <a:pt x="2605" y="2"/>
                  </a:cubicBezTo>
                  <a:cubicBezTo>
                    <a:pt x="2589" y="1"/>
                    <a:pt x="2573" y="0"/>
                    <a:pt x="2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9"/>
            <p:cNvSpPr/>
            <p:nvPr/>
          </p:nvSpPr>
          <p:spPr>
            <a:xfrm>
              <a:off x="4955632" y="3109804"/>
              <a:ext cx="153446" cy="76619"/>
            </a:xfrm>
            <a:custGeom>
              <a:avLst/>
              <a:gdLst/>
              <a:ahLst/>
              <a:cxnLst/>
              <a:rect l="l" t="t" r="r" b="b"/>
              <a:pathLst>
                <a:path w="5916" h="2954" extrusionOk="0">
                  <a:moveTo>
                    <a:pt x="768" y="1"/>
                  </a:moveTo>
                  <a:cubicBezTo>
                    <a:pt x="295" y="518"/>
                    <a:pt x="0" y="1205"/>
                    <a:pt x="0" y="1963"/>
                  </a:cubicBezTo>
                  <a:lnTo>
                    <a:pt x="0" y="2463"/>
                  </a:lnTo>
                  <a:cubicBezTo>
                    <a:pt x="0" y="2730"/>
                    <a:pt x="223" y="2953"/>
                    <a:pt x="491" y="2953"/>
                  </a:cubicBezTo>
                  <a:lnTo>
                    <a:pt x="5424" y="2953"/>
                  </a:lnTo>
                  <a:cubicBezTo>
                    <a:pt x="5692" y="2953"/>
                    <a:pt x="5915" y="2730"/>
                    <a:pt x="5915" y="2463"/>
                  </a:cubicBezTo>
                  <a:lnTo>
                    <a:pt x="5915" y="1963"/>
                  </a:lnTo>
                  <a:cubicBezTo>
                    <a:pt x="5915" y="1205"/>
                    <a:pt x="5621" y="518"/>
                    <a:pt x="5148" y="1"/>
                  </a:cubicBezTo>
                  <a:cubicBezTo>
                    <a:pt x="4604" y="598"/>
                    <a:pt x="3828" y="982"/>
                    <a:pt x="2962" y="982"/>
                  </a:cubicBezTo>
                  <a:cubicBezTo>
                    <a:pt x="2088" y="982"/>
                    <a:pt x="1312" y="598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9"/>
            <p:cNvSpPr/>
            <p:nvPr/>
          </p:nvSpPr>
          <p:spPr>
            <a:xfrm>
              <a:off x="4813337" y="2879814"/>
              <a:ext cx="155054" cy="76593"/>
            </a:xfrm>
            <a:custGeom>
              <a:avLst/>
              <a:gdLst/>
              <a:ahLst/>
              <a:cxnLst/>
              <a:rect l="l" t="t" r="r" b="b"/>
              <a:pathLst>
                <a:path w="5978" h="2953" extrusionOk="0">
                  <a:moveTo>
                    <a:pt x="776" y="0"/>
                  </a:moveTo>
                  <a:cubicBezTo>
                    <a:pt x="303" y="518"/>
                    <a:pt x="0" y="1204"/>
                    <a:pt x="0" y="1963"/>
                  </a:cubicBezTo>
                  <a:lnTo>
                    <a:pt x="0" y="2462"/>
                  </a:lnTo>
                  <a:cubicBezTo>
                    <a:pt x="0" y="2730"/>
                    <a:pt x="223" y="2953"/>
                    <a:pt x="500" y="2953"/>
                  </a:cubicBezTo>
                  <a:lnTo>
                    <a:pt x="5486" y="2953"/>
                  </a:lnTo>
                  <a:cubicBezTo>
                    <a:pt x="5763" y="2953"/>
                    <a:pt x="5977" y="2730"/>
                    <a:pt x="5977" y="2462"/>
                  </a:cubicBezTo>
                  <a:lnTo>
                    <a:pt x="5977" y="1963"/>
                  </a:lnTo>
                  <a:cubicBezTo>
                    <a:pt x="5977" y="1204"/>
                    <a:pt x="5683" y="518"/>
                    <a:pt x="5210" y="0"/>
                  </a:cubicBezTo>
                  <a:cubicBezTo>
                    <a:pt x="4675" y="598"/>
                    <a:pt x="3863" y="981"/>
                    <a:pt x="2989" y="981"/>
                  </a:cubicBezTo>
                  <a:cubicBezTo>
                    <a:pt x="2123" y="981"/>
                    <a:pt x="1311" y="598"/>
                    <a:pt x="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9"/>
            <p:cNvSpPr/>
            <p:nvPr/>
          </p:nvSpPr>
          <p:spPr>
            <a:xfrm>
              <a:off x="4672859" y="3109804"/>
              <a:ext cx="153446" cy="76619"/>
            </a:xfrm>
            <a:custGeom>
              <a:avLst/>
              <a:gdLst/>
              <a:ahLst/>
              <a:cxnLst/>
              <a:rect l="l" t="t" r="r" b="b"/>
              <a:pathLst>
                <a:path w="5916" h="2954" extrusionOk="0">
                  <a:moveTo>
                    <a:pt x="768" y="1"/>
                  </a:moveTo>
                  <a:cubicBezTo>
                    <a:pt x="295" y="518"/>
                    <a:pt x="1" y="1205"/>
                    <a:pt x="1" y="1963"/>
                  </a:cubicBezTo>
                  <a:lnTo>
                    <a:pt x="1" y="2463"/>
                  </a:lnTo>
                  <a:cubicBezTo>
                    <a:pt x="1" y="2730"/>
                    <a:pt x="224" y="2953"/>
                    <a:pt x="492" y="2953"/>
                  </a:cubicBezTo>
                  <a:lnTo>
                    <a:pt x="5416" y="2953"/>
                  </a:lnTo>
                  <a:cubicBezTo>
                    <a:pt x="5693" y="2953"/>
                    <a:pt x="5916" y="2730"/>
                    <a:pt x="5916" y="2463"/>
                  </a:cubicBezTo>
                  <a:lnTo>
                    <a:pt x="5916" y="1963"/>
                  </a:lnTo>
                  <a:cubicBezTo>
                    <a:pt x="5916" y="1205"/>
                    <a:pt x="5612" y="518"/>
                    <a:pt x="5139" y="1"/>
                  </a:cubicBezTo>
                  <a:cubicBezTo>
                    <a:pt x="4604" y="598"/>
                    <a:pt x="3828" y="982"/>
                    <a:pt x="2954" y="982"/>
                  </a:cubicBezTo>
                  <a:cubicBezTo>
                    <a:pt x="2088" y="982"/>
                    <a:pt x="1312" y="598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" name="Google Shape;454;p49"/>
          <p:cNvGrpSpPr/>
          <p:nvPr/>
        </p:nvGrpSpPr>
        <p:grpSpPr>
          <a:xfrm>
            <a:off x="561587" y="3607553"/>
            <a:ext cx="454479" cy="436194"/>
            <a:chOff x="5311056" y="2763872"/>
            <a:chExt cx="454479" cy="436194"/>
          </a:xfrm>
        </p:grpSpPr>
        <p:sp>
          <p:nvSpPr>
            <p:cNvPr id="455" name="Google Shape;455;p49"/>
            <p:cNvSpPr/>
            <p:nvPr/>
          </p:nvSpPr>
          <p:spPr>
            <a:xfrm>
              <a:off x="5401527" y="2763872"/>
              <a:ext cx="103231" cy="102998"/>
            </a:xfrm>
            <a:custGeom>
              <a:avLst/>
              <a:gdLst/>
              <a:ahLst/>
              <a:cxnLst/>
              <a:rect l="l" t="t" r="r" b="b"/>
              <a:pathLst>
                <a:path w="3980" h="3971" extrusionOk="0">
                  <a:moveTo>
                    <a:pt x="1972" y="1"/>
                  </a:moveTo>
                  <a:cubicBezTo>
                    <a:pt x="883" y="1"/>
                    <a:pt x="0" y="911"/>
                    <a:pt x="0" y="1999"/>
                  </a:cubicBezTo>
                  <a:cubicBezTo>
                    <a:pt x="0" y="3087"/>
                    <a:pt x="883" y="3971"/>
                    <a:pt x="1972" y="3971"/>
                  </a:cubicBezTo>
                  <a:cubicBezTo>
                    <a:pt x="3060" y="3971"/>
                    <a:pt x="3979" y="3087"/>
                    <a:pt x="3979" y="1999"/>
                  </a:cubicBezTo>
                  <a:cubicBezTo>
                    <a:pt x="3979" y="911"/>
                    <a:pt x="3060" y="1"/>
                    <a:pt x="19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9"/>
            <p:cNvSpPr/>
            <p:nvPr/>
          </p:nvSpPr>
          <p:spPr>
            <a:xfrm>
              <a:off x="5528544" y="2763872"/>
              <a:ext cx="236991" cy="179695"/>
            </a:xfrm>
            <a:custGeom>
              <a:avLst/>
              <a:gdLst/>
              <a:ahLst/>
              <a:cxnLst/>
              <a:rect l="l" t="t" r="r" b="b"/>
              <a:pathLst>
                <a:path w="9137" h="6928" extrusionOk="0">
                  <a:moveTo>
                    <a:pt x="2900" y="1"/>
                  </a:moveTo>
                  <a:cubicBezTo>
                    <a:pt x="2053" y="1"/>
                    <a:pt x="1268" y="465"/>
                    <a:pt x="875" y="1214"/>
                  </a:cubicBezTo>
                  <a:cubicBezTo>
                    <a:pt x="1" y="2909"/>
                    <a:pt x="1009" y="4604"/>
                    <a:pt x="2526" y="4907"/>
                  </a:cubicBezTo>
                  <a:lnTo>
                    <a:pt x="2526" y="6433"/>
                  </a:lnTo>
                  <a:cubicBezTo>
                    <a:pt x="2526" y="6638"/>
                    <a:pt x="2642" y="6816"/>
                    <a:pt x="2829" y="6888"/>
                  </a:cubicBezTo>
                  <a:cubicBezTo>
                    <a:pt x="2888" y="6914"/>
                    <a:pt x="2952" y="6927"/>
                    <a:pt x="3015" y="6927"/>
                  </a:cubicBezTo>
                  <a:cubicBezTo>
                    <a:pt x="3142" y="6927"/>
                    <a:pt x="3269" y="6876"/>
                    <a:pt x="3364" y="6781"/>
                  </a:cubicBezTo>
                  <a:lnTo>
                    <a:pt x="5220" y="4961"/>
                  </a:lnTo>
                  <a:lnTo>
                    <a:pt x="6148" y="4961"/>
                  </a:lnTo>
                  <a:cubicBezTo>
                    <a:pt x="6870" y="4961"/>
                    <a:pt x="7762" y="4443"/>
                    <a:pt x="8110" y="3810"/>
                  </a:cubicBezTo>
                  <a:cubicBezTo>
                    <a:pt x="9136" y="1963"/>
                    <a:pt x="7789" y="1"/>
                    <a:pt x="60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9"/>
            <p:cNvSpPr/>
            <p:nvPr/>
          </p:nvSpPr>
          <p:spPr>
            <a:xfrm>
              <a:off x="5311056" y="2943672"/>
              <a:ext cx="283938" cy="153213"/>
            </a:xfrm>
            <a:custGeom>
              <a:avLst/>
              <a:gdLst/>
              <a:ahLst/>
              <a:cxnLst/>
              <a:rect l="l" t="t" r="r" b="b"/>
              <a:pathLst>
                <a:path w="10947" h="5907" extrusionOk="0">
                  <a:moveTo>
                    <a:pt x="6450" y="1963"/>
                  </a:moveTo>
                  <a:cubicBezTo>
                    <a:pt x="6718" y="1963"/>
                    <a:pt x="6976" y="2186"/>
                    <a:pt x="6976" y="2463"/>
                  </a:cubicBezTo>
                  <a:cubicBezTo>
                    <a:pt x="6976" y="2730"/>
                    <a:pt x="6718" y="2953"/>
                    <a:pt x="6450" y="2953"/>
                  </a:cubicBezTo>
                  <a:lnTo>
                    <a:pt x="4479" y="2953"/>
                  </a:lnTo>
                  <a:cubicBezTo>
                    <a:pt x="4202" y="2953"/>
                    <a:pt x="3988" y="2730"/>
                    <a:pt x="3988" y="2463"/>
                  </a:cubicBezTo>
                  <a:cubicBezTo>
                    <a:pt x="3988" y="2186"/>
                    <a:pt x="4202" y="1963"/>
                    <a:pt x="4479" y="1963"/>
                  </a:cubicBezTo>
                  <a:close/>
                  <a:moveTo>
                    <a:pt x="2498" y="0"/>
                  </a:moveTo>
                  <a:cubicBezTo>
                    <a:pt x="1686" y="0"/>
                    <a:pt x="1017" y="660"/>
                    <a:pt x="1017" y="1472"/>
                  </a:cubicBezTo>
                  <a:lnTo>
                    <a:pt x="1017" y="3934"/>
                  </a:lnTo>
                  <a:cubicBezTo>
                    <a:pt x="455" y="3934"/>
                    <a:pt x="0" y="4416"/>
                    <a:pt x="36" y="4996"/>
                  </a:cubicBezTo>
                  <a:cubicBezTo>
                    <a:pt x="72" y="5514"/>
                    <a:pt x="518" y="5906"/>
                    <a:pt x="1044" y="5906"/>
                  </a:cubicBezTo>
                  <a:lnTo>
                    <a:pt x="9903" y="5906"/>
                  </a:lnTo>
                  <a:cubicBezTo>
                    <a:pt x="10420" y="5906"/>
                    <a:pt x="10866" y="5514"/>
                    <a:pt x="10902" y="4996"/>
                  </a:cubicBezTo>
                  <a:cubicBezTo>
                    <a:pt x="10946" y="4416"/>
                    <a:pt x="10491" y="3934"/>
                    <a:pt x="9920" y="3934"/>
                  </a:cubicBezTo>
                  <a:lnTo>
                    <a:pt x="9920" y="1472"/>
                  </a:lnTo>
                  <a:cubicBezTo>
                    <a:pt x="9920" y="660"/>
                    <a:pt x="9260" y="0"/>
                    <a:pt x="84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9"/>
            <p:cNvSpPr/>
            <p:nvPr/>
          </p:nvSpPr>
          <p:spPr>
            <a:xfrm>
              <a:off x="5337435" y="3122539"/>
              <a:ext cx="230947" cy="77527"/>
            </a:xfrm>
            <a:custGeom>
              <a:avLst/>
              <a:gdLst/>
              <a:ahLst/>
              <a:cxnLst/>
              <a:rect l="l" t="t" r="r" b="b"/>
              <a:pathLst>
                <a:path w="8904" h="2989" extrusionOk="0">
                  <a:moveTo>
                    <a:pt x="0" y="0"/>
                  </a:moveTo>
                  <a:lnTo>
                    <a:pt x="0" y="2489"/>
                  </a:lnTo>
                  <a:cubicBezTo>
                    <a:pt x="0" y="2766"/>
                    <a:pt x="223" y="2989"/>
                    <a:pt x="500" y="2989"/>
                  </a:cubicBezTo>
                  <a:lnTo>
                    <a:pt x="8413" y="2989"/>
                  </a:lnTo>
                  <a:cubicBezTo>
                    <a:pt x="8680" y="2989"/>
                    <a:pt x="8903" y="2766"/>
                    <a:pt x="8903" y="2489"/>
                  </a:cubicBezTo>
                  <a:lnTo>
                    <a:pt x="89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9"/>
            <p:cNvSpPr/>
            <p:nvPr/>
          </p:nvSpPr>
          <p:spPr>
            <a:xfrm>
              <a:off x="5372140" y="2878647"/>
              <a:ext cx="162006" cy="39373"/>
            </a:xfrm>
            <a:custGeom>
              <a:avLst/>
              <a:gdLst/>
              <a:ahLst/>
              <a:cxnLst/>
              <a:rect l="l" t="t" r="r" b="b"/>
              <a:pathLst>
                <a:path w="6246" h="1518" extrusionOk="0">
                  <a:moveTo>
                    <a:pt x="1428" y="1"/>
                  </a:moveTo>
                  <a:cubicBezTo>
                    <a:pt x="812" y="348"/>
                    <a:pt x="313" y="884"/>
                    <a:pt x="0" y="1517"/>
                  </a:cubicBezTo>
                  <a:lnTo>
                    <a:pt x="6245" y="1517"/>
                  </a:lnTo>
                  <a:cubicBezTo>
                    <a:pt x="5933" y="884"/>
                    <a:pt x="5442" y="348"/>
                    <a:pt x="4818" y="1"/>
                  </a:cubicBezTo>
                  <a:cubicBezTo>
                    <a:pt x="4345" y="331"/>
                    <a:pt x="3729" y="536"/>
                    <a:pt x="3105" y="536"/>
                  </a:cubicBezTo>
                  <a:cubicBezTo>
                    <a:pt x="2480" y="536"/>
                    <a:pt x="1901" y="331"/>
                    <a:pt x="14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AF9F8AA-6921-451A-A52A-53EB838FD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09" y="1361456"/>
            <a:ext cx="4029497" cy="264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22C00C-91FD-400F-8DB8-47C045C80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19" y="2341336"/>
            <a:ext cx="4232398" cy="280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2253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8"/>
          <p:cNvSpPr txBox="1">
            <a:spLocks noGrp="1"/>
          </p:cNvSpPr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/>
              <a:t>Demonstrate Commitment</a:t>
            </a:r>
          </a:p>
        </p:txBody>
      </p:sp>
      <p:sp>
        <p:nvSpPr>
          <p:cNvPr id="373" name="Google Shape;373;p48"/>
          <p:cNvSpPr txBox="1">
            <a:spLocks noGrp="1"/>
          </p:cNvSpPr>
          <p:nvPr>
            <p:ph type="subTitle" idx="1"/>
          </p:nvPr>
        </p:nvSpPr>
        <p:spPr>
          <a:xfrm>
            <a:off x="854900" y="2352500"/>
            <a:ext cx="2340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/>
              <a:t>The Provost and Faculty Senate Leaders shared messages of shared commitment</a:t>
            </a:r>
            <a:endParaRPr/>
          </a:p>
        </p:txBody>
      </p:sp>
      <p:sp>
        <p:nvSpPr>
          <p:cNvPr id="374" name="Google Shape;374;p48"/>
          <p:cNvSpPr txBox="1">
            <a:spLocks noGrp="1"/>
          </p:cNvSpPr>
          <p:nvPr>
            <p:ph type="subTitle" idx="2"/>
          </p:nvPr>
        </p:nvSpPr>
        <p:spPr>
          <a:xfrm>
            <a:off x="3418602" y="2430654"/>
            <a:ext cx="2340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Communications showed the stages of the 3-year process</a:t>
            </a:r>
            <a:endParaRPr/>
          </a:p>
        </p:txBody>
      </p:sp>
      <p:sp>
        <p:nvSpPr>
          <p:cNvPr id="375" name="Google Shape;375;p48"/>
          <p:cNvSpPr txBox="1">
            <a:spLocks noGrp="1"/>
          </p:cNvSpPr>
          <p:nvPr>
            <p:ph type="subTitle" idx="3"/>
          </p:nvPr>
        </p:nvSpPr>
        <p:spPr>
          <a:xfrm>
            <a:off x="5948350" y="2352500"/>
            <a:ext cx="23409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/>
              <a:t>Shared ways faculty can be involved in multiple stages of process</a:t>
            </a:r>
            <a:endParaRPr/>
          </a:p>
        </p:txBody>
      </p:sp>
      <p:sp>
        <p:nvSpPr>
          <p:cNvPr id="376" name="Google Shape;376;p48"/>
          <p:cNvSpPr/>
          <p:nvPr/>
        </p:nvSpPr>
        <p:spPr>
          <a:xfrm>
            <a:off x="1572050" y="3409610"/>
            <a:ext cx="906600" cy="906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48"/>
          <p:cNvSpPr/>
          <p:nvPr/>
        </p:nvSpPr>
        <p:spPr>
          <a:xfrm>
            <a:off x="4134459" y="3428856"/>
            <a:ext cx="906600" cy="906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48"/>
          <p:cNvSpPr/>
          <p:nvPr/>
        </p:nvSpPr>
        <p:spPr>
          <a:xfrm>
            <a:off x="6703763" y="3427996"/>
            <a:ext cx="906600" cy="906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48"/>
          <p:cNvSpPr txBox="1">
            <a:spLocks noGrp="1"/>
          </p:cNvSpPr>
          <p:nvPr>
            <p:ph type="subTitle" idx="4"/>
          </p:nvPr>
        </p:nvSpPr>
        <p:spPr>
          <a:xfrm>
            <a:off x="742554" y="2025125"/>
            <a:ext cx="2560468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-US"/>
              <a:t>Campus-wide Communications </a:t>
            </a:r>
          </a:p>
        </p:txBody>
      </p:sp>
      <p:sp>
        <p:nvSpPr>
          <p:cNvPr id="380" name="Google Shape;380;p48"/>
          <p:cNvSpPr txBox="1">
            <a:spLocks noGrp="1"/>
          </p:cNvSpPr>
          <p:nvPr>
            <p:ph type="subTitle" idx="5"/>
          </p:nvPr>
        </p:nvSpPr>
        <p:spPr>
          <a:xfrm>
            <a:off x="3416279" y="2025113"/>
            <a:ext cx="23409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It’s a Process</a:t>
            </a:r>
            <a:endParaRPr/>
          </a:p>
        </p:txBody>
      </p:sp>
      <p:sp>
        <p:nvSpPr>
          <p:cNvPr id="381" name="Google Shape;381;p48"/>
          <p:cNvSpPr txBox="1">
            <a:spLocks noGrp="1"/>
          </p:cNvSpPr>
          <p:nvPr>
            <p:ph type="subTitle" idx="6"/>
          </p:nvPr>
        </p:nvSpPr>
        <p:spPr>
          <a:xfrm>
            <a:off x="5948349" y="2025113"/>
            <a:ext cx="23409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Opportunities for Involvement</a:t>
            </a:r>
            <a:endParaRPr/>
          </a:p>
        </p:txBody>
      </p:sp>
      <p:cxnSp>
        <p:nvCxnSpPr>
          <p:cNvPr id="382" name="Google Shape;382;p48"/>
          <p:cNvCxnSpPr/>
          <p:nvPr/>
        </p:nvCxnSpPr>
        <p:spPr>
          <a:xfrm>
            <a:off x="893700" y="1219700"/>
            <a:ext cx="73566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83" name="Google Shape;383;p48"/>
          <p:cNvGrpSpPr/>
          <p:nvPr/>
        </p:nvGrpSpPr>
        <p:grpSpPr>
          <a:xfrm>
            <a:off x="1801587" y="3625658"/>
            <a:ext cx="439436" cy="436479"/>
            <a:chOff x="2114596" y="3321507"/>
            <a:chExt cx="439436" cy="436479"/>
          </a:xfrm>
        </p:grpSpPr>
        <p:sp>
          <p:nvSpPr>
            <p:cNvPr id="384" name="Google Shape;384;p48"/>
            <p:cNvSpPr/>
            <p:nvPr/>
          </p:nvSpPr>
          <p:spPr>
            <a:xfrm>
              <a:off x="2283295" y="3450185"/>
              <a:ext cx="102297" cy="102297"/>
            </a:xfrm>
            <a:custGeom>
              <a:avLst/>
              <a:gdLst/>
              <a:ahLst/>
              <a:cxnLst/>
              <a:rect l="l" t="t" r="r" b="b"/>
              <a:pathLst>
                <a:path w="3944" h="3944" extrusionOk="0">
                  <a:moveTo>
                    <a:pt x="1972" y="0"/>
                  </a:moveTo>
                  <a:cubicBezTo>
                    <a:pt x="883" y="0"/>
                    <a:pt x="0" y="884"/>
                    <a:pt x="0" y="1972"/>
                  </a:cubicBezTo>
                  <a:cubicBezTo>
                    <a:pt x="0" y="3060"/>
                    <a:pt x="883" y="3943"/>
                    <a:pt x="1972" y="3943"/>
                  </a:cubicBezTo>
                  <a:cubicBezTo>
                    <a:pt x="3060" y="3943"/>
                    <a:pt x="3943" y="3060"/>
                    <a:pt x="3943" y="1972"/>
                  </a:cubicBezTo>
                  <a:cubicBezTo>
                    <a:pt x="3943" y="884"/>
                    <a:pt x="3060" y="0"/>
                    <a:pt x="19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8"/>
            <p:cNvSpPr/>
            <p:nvPr/>
          </p:nvSpPr>
          <p:spPr>
            <a:xfrm>
              <a:off x="2294163" y="3321507"/>
              <a:ext cx="80095" cy="90470"/>
            </a:xfrm>
            <a:custGeom>
              <a:avLst/>
              <a:gdLst/>
              <a:ahLst/>
              <a:cxnLst/>
              <a:rect l="l" t="t" r="r" b="b"/>
              <a:pathLst>
                <a:path w="3088" h="3488" extrusionOk="0">
                  <a:moveTo>
                    <a:pt x="1566" y="1"/>
                  </a:moveTo>
                  <a:cubicBezTo>
                    <a:pt x="1426" y="1"/>
                    <a:pt x="1291" y="54"/>
                    <a:pt x="1205" y="135"/>
                  </a:cubicBezTo>
                  <a:lnTo>
                    <a:pt x="215" y="1161"/>
                  </a:lnTo>
                  <a:cubicBezTo>
                    <a:pt x="1" y="1375"/>
                    <a:pt x="27" y="1732"/>
                    <a:pt x="286" y="1919"/>
                  </a:cubicBezTo>
                  <a:cubicBezTo>
                    <a:pt x="370" y="1976"/>
                    <a:pt x="467" y="2004"/>
                    <a:pt x="564" y="2004"/>
                  </a:cubicBezTo>
                  <a:cubicBezTo>
                    <a:pt x="695" y="2004"/>
                    <a:pt x="826" y="1954"/>
                    <a:pt x="928" y="1857"/>
                  </a:cubicBezTo>
                  <a:lnTo>
                    <a:pt x="1062" y="1714"/>
                  </a:lnTo>
                  <a:lnTo>
                    <a:pt x="1062" y="2981"/>
                  </a:lnTo>
                  <a:cubicBezTo>
                    <a:pt x="1062" y="3222"/>
                    <a:pt x="1232" y="3445"/>
                    <a:pt x="1473" y="3481"/>
                  </a:cubicBezTo>
                  <a:cubicBezTo>
                    <a:pt x="1502" y="3486"/>
                    <a:pt x="1531" y="3488"/>
                    <a:pt x="1559" y="3488"/>
                  </a:cubicBezTo>
                  <a:cubicBezTo>
                    <a:pt x="1831" y="3488"/>
                    <a:pt x="2044" y="3265"/>
                    <a:pt x="2044" y="2990"/>
                  </a:cubicBezTo>
                  <a:lnTo>
                    <a:pt x="2044" y="1714"/>
                  </a:lnTo>
                  <a:lnTo>
                    <a:pt x="2195" y="1857"/>
                  </a:lnTo>
                  <a:cubicBezTo>
                    <a:pt x="2289" y="1955"/>
                    <a:pt x="2416" y="2004"/>
                    <a:pt x="2543" y="2004"/>
                  </a:cubicBezTo>
                  <a:cubicBezTo>
                    <a:pt x="2670" y="2004"/>
                    <a:pt x="2797" y="1955"/>
                    <a:pt x="2891" y="1857"/>
                  </a:cubicBezTo>
                  <a:cubicBezTo>
                    <a:pt x="3087" y="1670"/>
                    <a:pt x="3087" y="1357"/>
                    <a:pt x="2891" y="1161"/>
                  </a:cubicBezTo>
                  <a:lnTo>
                    <a:pt x="1910" y="135"/>
                  </a:lnTo>
                  <a:cubicBezTo>
                    <a:pt x="1811" y="40"/>
                    <a:pt x="1687" y="1"/>
                    <a:pt x="1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8"/>
            <p:cNvSpPr/>
            <p:nvPr/>
          </p:nvSpPr>
          <p:spPr>
            <a:xfrm>
              <a:off x="2292088" y="3667283"/>
              <a:ext cx="84712" cy="90703"/>
            </a:xfrm>
            <a:custGeom>
              <a:avLst/>
              <a:gdLst/>
              <a:ahLst/>
              <a:cxnLst/>
              <a:rect l="l" t="t" r="r" b="b"/>
              <a:pathLst>
                <a:path w="3266" h="3497" extrusionOk="0">
                  <a:moveTo>
                    <a:pt x="1635" y="0"/>
                  </a:moveTo>
                  <a:cubicBezTo>
                    <a:pt x="1493" y="0"/>
                    <a:pt x="1336" y="60"/>
                    <a:pt x="1187" y="203"/>
                  </a:cubicBezTo>
                  <a:cubicBezTo>
                    <a:pt x="1160" y="230"/>
                    <a:pt x="1142" y="275"/>
                    <a:pt x="1142" y="319"/>
                  </a:cubicBezTo>
                  <a:lnTo>
                    <a:pt x="1142" y="1774"/>
                  </a:lnTo>
                  <a:lnTo>
                    <a:pt x="875" y="1506"/>
                  </a:lnTo>
                  <a:cubicBezTo>
                    <a:pt x="839" y="1479"/>
                    <a:pt x="803" y="1461"/>
                    <a:pt x="759" y="1461"/>
                  </a:cubicBezTo>
                  <a:cubicBezTo>
                    <a:pt x="161" y="1461"/>
                    <a:pt x="0" y="2032"/>
                    <a:pt x="295" y="2327"/>
                  </a:cubicBezTo>
                  <a:lnTo>
                    <a:pt x="1285" y="3353"/>
                  </a:lnTo>
                  <a:cubicBezTo>
                    <a:pt x="1382" y="3450"/>
                    <a:pt x="1507" y="3496"/>
                    <a:pt x="1633" y="3496"/>
                  </a:cubicBezTo>
                  <a:cubicBezTo>
                    <a:pt x="1761" y="3496"/>
                    <a:pt x="1890" y="3447"/>
                    <a:pt x="1990" y="3353"/>
                  </a:cubicBezTo>
                  <a:lnTo>
                    <a:pt x="2971" y="2327"/>
                  </a:lnTo>
                  <a:cubicBezTo>
                    <a:pt x="3265" y="2032"/>
                    <a:pt x="3114" y="1461"/>
                    <a:pt x="2507" y="1461"/>
                  </a:cubicBezTo>
                  <a:cubicBezTo>
                    <a:pt x="2463" y="1461"/>
                    <a:pt x="2427" y="1479"/>
                    <a:pt x="2391" y="1506"/>
                  </a:cubicBezTo>
                  <a:lnTo>
                    <a:pt x="2124" y="1774"/>
                  </a:lnTo>
                  <a:lnTo>
                    <a:pt x="2124" y="498"/>
                  </a:lnTo>
                  <a:cubicBezTo>
                    <a:pt x="2124" y="222"/>
                    <a:pt x="1907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8"/>
            <p:cNvSpPr/>
            <p:nvPr/>
          </p:nvSpPr>
          <p:spPr>
            <a:xfrm>
              <a:off x="2114596" y="3501308"/>
              <a:ext cx="97681" cy="76697"/>
            </a:xfrm>
            <a:custGeom>
              <a:avLst/>
              <a:gdLst/>
              <a:ahLst/>
              <a:cxnLst/>
              <a:rect l="l" t="t" r="r" b="b"/>
              <a:pathLst>
                <a:path w="3766" h="2957" extrusionOk="0">
                  <a:moveTo>
                    <a:pt x="1570" y="0"/>
                  </a:moveTo>
                  <a:cubicBezTo>
                    <a:pt x="1444" y="0"/>
                    <a:pt x="1319" y="48"/>
                    <a:pt x="1223" y="144"/>
                  </a:cubicBezTo>
                  <a:lnTo>
                    <a:pt x="206" y="1134"/>
                  </a:lnTo>
                  <a:cubicBezTo>
                    <a:pt x="1" y="1339"/>
                    <a:pt x="45" y="1669"/>
                    <a:pt x="206" y="1830"/>
                  </a:cubicBezTo>
                  <a:lnTo>
                    <a:pt x="1223" y="2811"/>
                  </a:lnTo>
                  <a:cubicBezTo>
                    <a:pt x="1320" y="2908"/>
                    <a:pt x="1447" y="2957"/>
                    <a:pt x="1575" y="2957"/>
                  </a:cubicBezTo>
                  <a:cubicBezTo>
                    <a:pt x="1833" y="2957"/>
                    <a:pt x="2091" y="2757"/>
                    <a:pt x="2097" y="2356"/>
                  </a:cubicBezTo>
                  <a:cubicBezTo>
                    <a:pt x="2097" y="2311"/>
                    <a:pt x="2079" y="2267"/>
                    <a:pt x="2044" y="2240"/>
                  </a:cubicBezTo>
                  <a:lnTo>
                    <a:pt x="1776" y="1972"/>
                  </a:lnTo>
                  <a:lnTo>
                    <a:pt x="3052" y="1972"/>
                  </a:lnTo>
                  <a:cubicBezTo>
                    <a:pt x="3471" y="1972"/>
                    <a:pt x="3766" y="1464"/>
                    <a:pt x="3337" y="1036"/>
                  </a:cubicBezTo>
                  <a:cubicBezTo>
                    <a:pt x="3311" y="1000"/>
                    <a:pt x="3266" y="991"/>
                    <a:pt x="3230" y="991"/>
                  </a:cubicBezTo>
                  <a:lnTo>
                    <a:pt x="1776" y="991"/>
                  </a:lnTo>
                  <a:lnTo>
                    <a:pt x="2044" y="724"/>
                  </a:lnTo>
                  <a:cubicBezTo>
                    <a:pt x="2079" y="688"/>
                    <a:pt x="2097" y="652"/>
                    <a:pt x="2097" y="608"/>
                  </a:cubicBezTo>
                  <a:cubicBezTo>
                    <a:pt x="2091" y="204"/>
                    <a:pt x="1830" y="0"/>
                    <a:pt x="1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8"/>
            <p:cNvSpPr/>
            <p:nvPr/>
          </p:nvSpPr>
          <p:spPr>
            <a:xfrm>
              <a:off x="2456611" y="3501308"/>
              <a:ext cx="97421" cy="76697"/>
            </a:xfrm>
            <a:custGeom>
              <a:avLst/>
              <a:gdLst/>
              <a:ahLst/>
              <a:cxnLst/>
              <a:rect l="l" t="t" r="r" b="b"/>
              <a:pathLst>
                <a:path w="3756" h="2957" extrusionOk="0">
                  <a:moveTo>
                    <a:pt x="2187" y="0"/>
                  </a:moveTo>
                  <a:cubicBezTo>
                    <a:pt x="1928" y="0"/>
                    <a:pt x="1668" y="204"/>
                    <a:pt x="1668" y="608"/>
                  </a:cubicBezTo>
                  <a:cubicBezTo>
                    <a:pt x="1668" y="652"/>
                    <a:pt x="1686" y="688"/>
                    <a:pt x="1713" y="724"/>
                  </a:cubicBezTo>
                  <a:lnTo>
                    <a:pt x="1981" y="991"/>
                  </a:lnTo>
                  <a:lnTo>
                    <a:pt x="535" y="991"/>
                  </a:lnTo>
                  <a:cubicBezTo>
                    <a:pt x="491" y="991"/>
                    <a:pt x="455" y="1000"/>
                    <a:pt x="419" y="1036"/>
                  </a:cubicBezTo>
                  <a:cubicBezTo>
                    <a:pt x="0" y="1464"/>
                    <a:pt x="295" y="1972"/>
                    <a:pt x="714" y="1972"/>
                  </a:cubicBezTo>
                  <a:lnTo>
                    <a:pt x="1981" y="1972"/>
                  </a:lnTo>
                  <a:lnTo>
                    <a:pt x="1713" y="2240"/>
                  </a:lnTo>
                  <a:cubicBezTo>
                    <a:pt x="1686" y="2267"/>
                    <a:pt x="1668" y="2311"/>
                    <a:pt x="1668" y="2347"/>
                  </a:cubicBezTo>
                  <a:cubicBezTo>
                    <a:pt x="1668" y="2754"/>
                    <a:pt x="1926" y="2956"/>
                    <a:pt x="2184" y="2956"/>
                  </a:cubicBezTo>
                  <a:cubicBezTo>
                    <a:pt x="2310" y="2956"/>
                    <a:pt x="2437" y="2908"/>
                    <a:pt x="2534" y="2811"/>
                  </a:cubicBezTo>
                  <a:lnTo>
                    <a:pt x="3551" y="1830"/>
                  </a:lnTo>
                  <a:cubicBezTo>
                    <a:pt x="3720" y="1660"/>
                    <a:pt x="3756" y="1339"/>
                    <a:pt x="3551" y="1134"/>
                  </a:cubicBezTo>
                  <a:lnTo>
                    <a:pt x="2534" y="144"/>
                  </a:lnTo>
                  <a:cubicBezTo>
                    <a:pt x="2438" y="48"/>
                    <a:pt x="2313" y="0"/>
                    <a:pt x="2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8"/>
            <p:cNvSpPr/>
            <p:nvPr/>
          </p:nvSpPr>
          <p:spPr>
            <a:xfrm>
              <a:off x="2175913" y="3626743"/>
              <a:ext cx="74778" cy="71510"/>
            </a:xfrm>
            <a:custGeom>
              <a:avLst/>
              <a:gdLst/>
              <a:ahLst/>
              <a:cxnLst/>
              <a:rect l="l" t="t" r="r" b="b"/>
              <a:pathLst>
                <a:path w="2883" h="2757" extrusionOk="0">
                  <a:moveTo>
                    <a:pt x="2124" y="0"/>
                  </a:moveTo>
                  <a:cubicBezTo>
                    <a:pt x="2080" y="0"/>
                    <a:pt x="2044" y="18"/>
                    <a:pt x="2017" y="45"/>
                  </a:cubicBezTo>
                  <a:lnTo>
                    <a:pt x="991" y="1071"/>
                  </a:lnTo>
                  <a:lnTo>
                    <a:pt x="991" y="696"/>
                  </a:lnTo>
                  <a:cubicBezTo>
                    <a:pt x="991" y="651"/>
                    <a:pt x="973" y="607"/>
                    <a:pt x="947" y="580"/>
                  </a:cubicBezTo>
                  <a:cubicBezTo>
                    <a:pt x="800" y="436"/>
                    <a:pt x="642" y="376"/>
                    <a:pt x="499" y="376"/>
                  </a:cubicBezTo>
                  <a:cubicBezTo>
                    <a:pt x="224" y="376"/>
                    <a:pt x="1" y="596"/>
                    <a:pt x="1" y="865"/>
                  </a:cubicBezTo>
                  <a:lnTo>
                    <a:pt x="1" y="2257"/>
                  </a:lnTo>
                  <a:cubicBezTo>
                    <a:pt x="1" y="2328"/>
                    <a:pt x="19" y="2391"/>
                    <a:pt x="46" y="2444"/>
                  </a:cubicBezTo>
                  <a:cubicBezTo>
                    <a:pt x="108" y="2614"/>
                    <a:pt x="322" y="2757"/>
                    <a:pt x="501" y="2757"/>
                  </a:cubicBezTo>
                  <a:lnTo>
                    <a:pt x="2062" y="2757"/>
                  </a:lnTo>
                  <a:cubicBezTo>
                    <a:pt x="2106" y="2757"/>
                    <a:pt x="2151" y="2739"/>
                    <a:pt x="2178" y="2703"/>
                  </a:cubicBezTo>
                  <a:cubicBezTo>
                    <a:pt x="2597" y="2284"/>
                    <a:pt x="2303" y="1766"/>
                    <a:pt x="1892" y="1766"/>
                  </a:cubicBezTo>
                  <a:lnTo>
                    <a:pt x="1687" y="1766"/>
                  </a:lnTo>
                  <a:lnTo>
                    <a:pt x="2588" y="865"/>
                  </a:lnTo>
                  <a:cubicBezTo>
                    <a:pt x="2882" y="571"/>
                    <a:pt x="2722" y="0"/>
                    <a:pt x="2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8"/>
            <p:cNvSpPr/>
            <p:nvPr/>
          </p:nvSpPr>
          <p:spPr>
            <a:xfrm>
              <a:off x="2418431" y="3381216"/>
              <a:ext cx="74518" cy="71536"/>
            </a:xfrm>
            <a:custGeom>
              <a:avLst/>
              <a:gdLst/>
              <a:ahLst/>
              <a:cxnLst/>
              <a:rect l="l" t="t" r="r" b="b"/>
              <a:pathLst>
                <a:path w="2873" h="2758" extrusionOk="0">
                  <a:moveTo>
                    <a:pt x="812" y="1"/>
                  </a:moveTo>
                  <a:cubicBezTo>
                    <a:pt x="767" y="1"/>
                    <a:pt x="732" y="19"/>
                    <a:pt x="696" y="46"/>
                  </a:cubicBezTo>
                  <a:cubicBezTo>
                    <a:pt x="277" y="474"/>
                    <a:pt x="571" y="982"/>
                    <a:pt x="990" y="982"/>
                  </a:cubicBezTo>
                  <a:lnTo>
                    <a:pt x="1187" y="982"/>
                  </a:lnTo>
                  <a:lnTo>
                    <a:pt x="286" y="1883"/>
                  </a:lnTo>
                  <a:cubicBezTo>
                    <a:pt x="0" y="2178"/>
                    <a:pt x="152" y="2749"/>
                    <a:pt x="750" y="2758"/>
                  </a:cubicBezTo>
                  <a:cubicBezTo>
                    <a:pt x="794" y="2758"/>
                    <a:pt x="830" y="2740"/>
                    <a:pt x="866" y="2704"/>
                  </a:cubicBezTo>
                  <a:lnTo>
                    <a:pt x="1883" y="1687"/>
                  </a:lnTo>
                  <a:lnTo>
                    <a:pt x="1883" y="2062"/>
                  </a:lnTo>
                  <a:cubicBezTo>
                    <a:pt x="1883" y="2106"/>
                    <a:pt x="1900" y="2142"/>
                    <a:pt x="1936" y="2178"/>
                  </a:cubicBezTo>
                  <a:cubicBezTo>
                    <a:pt x="2083" y="2321"/>
                    <a:pt x="2238" y="2381"/>
                    <a:pt x="2380" y="2381"/>
                  </a:cubicBezTo>
                  <a:cubicBezTo>
                    <a:pt x="2653" y="2381"/>
                    <a:pt x="2873" y="2159"/>
                    <a:pt x="2873" y="1883"/>
                  </a:cubicBezTo>
                  <a:lnTo>
                    <a:pt x="2873" y="492"/>
                  </a:lnTo>
                  <a:cubicBezTo>
                    <a:pt x="2873" y="251"/>
                    <a:pt x="2668" y="1"/>
                    <a:pt x="23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8"/>
            <p:cNvSpPr/>
            <p:nvPr/>
          </p:nvSpPr>
          <p:spPr>
            <a:xfrm>
              <a:off x="2418431" y="3626743"/>
              <a:ext cx="74518" cy="71510"/>
            </a:xfrm>
            <a:custGeom>
              <a:avLst/>
              <a:gdLst/>
              <a:ahLst/>
              <a:cxnLst/>
              <a:rect l="l" t="t" r="r" b="b"/>
              <a:pathLst>
                <a:path w="2873" h="2757" extrusionOk="0">
                  <a:moveTo>
                    <a:pt x="750" y="0"/>
                  </a:moveTo>
                  <a:cubicBezTo>
                    <a:pt x="152" y="0"/>
                    <a:pt x="0" y="571"/>
                    <a:pt x="286" y="865"/>
                  </a:cubicBezTo>
                  <a:lnTo>
                    <a:pt x="1187" y="1766"/>
                  </a:lnTo>
                  <a:lnTo>
                    <a:pt x="812" y="1766"/>
                  </a:lnTo>
                  <a:cubicBezTo>
                    <a:pt x="767" y="1766"/>
                    <a:pt x="732" y="1784"/>
                    <a:pt x="696" y="1811"/>
                  </a:cubicBezTo>
                  <a:cubicBezTo>
                    <a:pt x="277" y="2239"/>
                    <a:pt x="571" y="2757"/>
                    <a:pt x="990" y="2757"/>
                  </a:cubicBezTo>
                  <a:lnTo>
                    <a:pt x="2382" y="2757"/>
                  </a:lnTo>
                  <a:cubicBezTo>
                    <a:pt x="2623" y="2757"/>
                    <a:pt x="2873" y="2552"/>
                    <a:pt x="2873" y="2257"/>
                  </a:cubicBezTo>
                  <a:lnTo>
                    <a:pt x="2873" y="865"/>
                  </a:lnTo>
                  <a:cubicBezTo>
                    <a:pt x="2873" y="596"/>
                    <a:pt x="2653" y="376"/>
                    <a:pt x="2381" y="376"/>
                  </a:cubicBezTo>
                  <a:cubicBezTo>
                    <a:pt x="2239" y="376"/>
                    <a:pt x="2083" y="436"/>
                    <a:pt x="1936" y="580"/>
                  </a:cubicBezTo>
                  <a:cubicBezTo>
                    <a:pt x="1900" y="607"/>
                    <a:pt x="1883" y="651"/>
                    <a:pt x="1883" y="696"/>
                  </a:cubicBezTo>
                  <a:lnTo>
                    <a:pt x="1883" y="1071"/>
                  </a:lnTo>
                  <a:lnTo>
                    <a:pt x="866" y="45"/>
                  </a:lnTo>
                  <a:cubicBezTo>
                    <a:pt x="830" y="18"/>
                    <a:pt x="794" y="0"/>
                    <a:pt x="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8"/>
            <p:cNvSpPr/>
            <p:nvPr/>
          </p:nvSpPr>
          <p:spPr>
            <a:xfrm>
              <a:off x="2175913" y="3381216"/>
              <a:ext cx="71536" cy="70757"/>
            </a:xfrm>
            <a:custGeom>
              <a:avLst/>
              <a:gdLst/>
              <a:ahLst/>
              <a:cxnLst/>
              <a:rect l="l" t="t" r="r" b="b"/>
              <a:pathLst>
                <a:path w="2758" h="2728" extrusionOk="0">
                  <a:moveTo>
                    <a:pt x="501" y="1"/>
                  </a:moveTo>
                  <a:cubicBezTo>
                    <a:pt x="197" y="1"/>
                    <a:pt x="1" y="269"/>
                    <a:pt x="1" y="492"/>
                  </a:cubicBezTo>
                  <a:lnTo>
                    <a:pt x="1" y="2062"/>
                  </a:lnTo>
                  <a:cubicBezTo>
                    <a:pt x="1" y="2106"/>
                    <a:pt x="19" y="2142"/>
                    <a:pt x="54" y="2178"/>
                  </a:cubicBezTo>
                  <a:cubicBezTo>
                    <a:pt x="198" y="2321"/>
                    <a:pt x="353" y="2381"/>
                    <a:pt x="494" y="2381"/>
                  </a:cubicBezTo>
                  <a:cubicBezTo>
                    <a:pt x="767" y="2381"/>
                    <a:pt x="991" y="2159"/>
                    <a:pt x="991" y="1883"/>
                  </a:cubicBezTo>
                  <a:lnTo>
                    <a:pt x="991" y="1687"/>
                  </a:lnTo>
                  <a:lnTo>
                    <a:pt x="1892" y="2588"/>
                  </a:lnTo>
                  <a:cubicBezTo>
                    <a:pt x="1988" y="2681"/>
                    <a:pt x="2113" y="2728"/>
                    <a:pt x="2238" y="2728"/>
                  </a:cubicBezTo>
                  <a:cubicBezTo>
                    <a:pt x="2498" y="2728"/>
                    <a:pt x="2758" y="2527"/>
                    <a:pt x="2758" y="2124"/>
                  </a:cubicBezTo>
                  <a:cubicBezTo>
                    <a:pt x="2758" y="2080"/>
                    <a:pt x="2740" y="2044"/>
                    <a:pt x="2713" y="2008"/>
                  </a:cubicBezTo>
                  <a:lnTo>
                    <a:pt x="1687" y="982"/>
                  </a:lnTo>
                  <a:lnTo>
                    <a:pt x="2062" y="982"/>
                  </a:lnTo>
                  <a:cubicBezTo>
                    <a:pt x="2106" y="982"/>
                    <a:pt x="2151" y="973"/>
                    <a:pt x="2178" y="938"/>
                  </a:cubicBezTo>
                  <a:cubicBezTo>
                    <a:pt x="2597" y="509"/>
                    <a:pt x="2303" y="1"/>
                    <a:pt x="1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8"/>
            <p:cNvSpPr/>
            <p:nvPr/>
          </p:nvSpPr>
          <p:spPr>
            <a:xfrm>
              <a:off x="2257824" y="3552457"/>
              <a:ext cx="153446" cy="76619"/>
            </a:xfrm>
            <a:custGeom>
              <a:avLst/>
              <a:gdLst/>
              <a:ahLst/>
              <a:cxnLst/>
              <a:rect l="l" t="t" r="r" b="b"/>
              <a:pathLst>
                <a:path w="5916" h="2954" extrusionOk="0">
                  <a:moveTo>
                    <a:pt x="768" y="0"/>
                  </a:moveTo>
                  <a:cubicBezTo>
                    <a:pt x="295" y="527"/>
                    <a:pt x="1" y="1214"/>
                    <a:pt x="1" y="1972"/>
                  </a:cubicBezTo>
                  <a:lnTo>
                    <a:pt x="1" y="2463"/>
                  </a:lnTo>
                  <a:cubicBezTo>
                    <a:pt x="1" y="2739"/>
                    <a:pt x="224" y="2953"/>
                    <a:pt x="492" y="2953"/>
                  </a:cubicBezTo>
                  <a:lnTo>
                    <a:pt x="5425" y="2953"/>
                  </a:lnTo>
                  <a:cubicBezTo>
                    <a:pt x="5693" y="2953"/>
                    <a:pt x="5916" y="2739"/>
                    <a:pt x="5916" y="2472"/>
                  </a:cubicBezTo>
                  <a:lnTo>
                    <a:pt x="5916" y="1972"/>
                  </a:lnTo>
                  <a:cubicBezTo>
                    <a:pt x="5907" y="1214"/>
                    <a:pt x="5621" y="527"/>
                    <a:pt x="5148" y="0"/>
                  </a:cubicBezTo>
                  <a:cubicBezTo>
                    <a:pt x="4604" y="598"/>
                    <a:pt x="3828" y="982"/>
                    <a:pt x="2954" y="982"/>
                  </a:cubicBezTo>
                  <a:cubicBezTo>
                    <a:pt x="2089" y="982"/>
                    <a:pt x="1312" y="598"/>
                    <a:pt x="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" name="Google Shape;394;p48"/>
          <p:cNvGrpSpPr/>
          <p:nvPr/>
        </p:nvGrpSpPr>
        <p:grpSpPr>
          <a:xfrm>
            <a:off x="6949949" y="3646409"/>
            <a:ext cx="447529" cy="409244"/>
            <a:chOff x="2749785" y="3335177"/>
            <a:chExt cx="447529" cy="409244"/>
          </a:xfrm>
        </p:grpSpPr>
        <p:sp>
          <p:nvSpPr>
            <p:cNvPr id="395" name="Google Shape;395;p48"/>
            <p:cNvSpPr/>
            <p:nvPr/>
          </p:nvSpPr>
          <p:spPr>
            <a:xfrm>
              <a:off x="2935110" y="3335177"/>
              <a:ext cx="76853" cy="76619"/>
            </a:xfrm>
            <a:custGeom>
              <a:avLst/>
              <a:gdLst/>
              <a:ahLst/>
              <a:cxnLst/>
              <a:rect l="l" t="t" r="r" b="b"/>
              <a:pathLst>
                <a:path w="2963" h="2954" extrusionOk="0">
                  <a:moveTo>
                    <a:pt x="1482" y="1"/>
                  </a:moveTo>
                  <a:cubicBezTo>
                    <a:pt x="661" y="1"/>
                    <a:pt x="1" y="661"/>
                    <a:pt x="1" y="1473"/>
                  </a:cubicBezTo>
                  <a:cubicBezTo>
                    <a:pt x="1" y="2293"/>
                    <a:pt x="661" y="2954"/>
                    <a:pt x="1482" y="2954"/>
                  </a:cubicBezTo>
                  <a:cubicBezTo>
                    <a:pt x="2303" y="2954"/>
                    <a:pt x="2963" y="2293"/>
                    <a:pt x="2963" y="1473"/>
                  </a:cubicBezTo>
                  <a:cubicBezTo>
                    <a:pt x="2963" y="661"/>
                    <a:pt x="2303" y="1"/>
                    <a:pt x="14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8"/>
            <p:cNvSpPr/>
            <p:nvPr/>
          </p:nvSpPr>
          <p:spPr>
            <a:xfrm>
              <a:off x="2871018" y="3387467"/>
              <a:ext cx="204569" cy="126679"/>
            </a:xfrm>
            <a:custGeom>
              <a:avLst/>
              <a:gdLst/>
              <a:ahLst/>
              <a:cxnLst/>
              <a:rect l="l" t="t" r="r" b="b"/>
              <a:pathLst>
                <a:path w="7887" h="4884" extrusionOk="0">
                  <a:moveTo>
                    <a:pt x="1544" y="1"/>
                  </a:moveTo>
                  <a:cubicBezTo>
                    <a:pt x="661" y="197"/>
                    <a:pt x="1" y="982"/>
                    <a:pt x="1" y="1928"/>
                  </a:cubicBezTo>
                  <a:lnTo>
                    <a:pt x="1" y="3873"/>
                  </a:lnTo>
                  <a:cubicBezTo>
                    <a:pt x="1" y="4390"/>
                    <a:pt x="393" y="4836"/>
                    <a:pt x="911" y="4881"/>
                  </a:cubicBezTo>
                  <a:cubicBezTo>
                    <a:pt x="937" y="4883"/>
                    <a:pt x="962" y="4884"/>
                    <a:pt x="988" y="4884"/>
                  </a:cubicBezTo>
                  <a:cubicBezTo>
                    <a:pt x="1533" y="4884"/>
                    <a:pt x="1972" y="4436"/>
                    <a:pt x="1972" y="3890"/>
                  </a:cubicBezTo>
                  <a:lnTo>
                    <a:pt x="1972" y="2909"/>
                  </a:lnTo>
                  <a:lnTo>
                    <a:pt x="5915" y="2909"/>
                  </a:lnTo>
                  <a:lnTo>
                    <a:pt x="5915" y="3873"/>
                  </a:lnTo>
                  <a:cubicBezTo>
                    <a:pt x="5915" y="4390"/>
                    <a:pt x="6308" y="4836"/>
                    <a:pt x="6825" y="4881"/>
                  </a:cubicBezTo>
                  <a:cubicBezTo>
                    <a:pt x="6851" y="4883"/>
                    <a:pt x="6876" y="4884"/>
                    <a:pt x="6901" y="4884"/>
                  </a:cubicBezTo>
                  <a:cubicBezTo>
                    <a:pt x="7439" y="4884"/>
                    <a:pt x="7887" y="4436"/>
                    <a:pt x="7887" y="3890"/>
                  </a:cubicBezTo>
                  <a:lnTo>
                    <a:pt x="7887" y="1928"/>
                  </a:lnTo>
                  <a:cubicBezTo>
                    <a:pt x="7887" y="982"/>
                    <a:pt x="7227" y="197"/>
                    <a:pt x="6344" y="1"/>
                  </a:cubicBezTo>
                  <a:cubicBezTo>
                    <a:pt x="6094" y="1098"/>
                    <a:pt x="5113" y="1928"/>
                    <a:pt x="3944" y="1928"/>
                  </a:cubicBezTo>
                  <a:cubicBezTo>
                    <a:pt x="2775" y="1928"/>
                    <a:pt x="1794" y="1098"/>
                    <a:pt x="1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8"/>
            <p:cNvSpPr/>
            <p:nvPr/>
          </p:nvSpPr>
          <p:spPr>
            <a:xfrm>
              <a:off x="3108659" y="3642591"/>
              <a:ext cx="88654" cy="76775"/>
            </a:xfrm>
            <a:custGeom>
              <a:avLst/>
              <a:gdLst/>
              <a:ahLst/>
              <a:cxnLst/>
              <a:rect l="l" t="t" r="r" b="b"/>
              <a:pathLst>
                <a:path w="3418" h="2960" extrusionOk="0">
                  <a:moveTo>
                    <a:pt x="1691" y="1"/>
                  </a:moveTo>
                  <a:cubicBezTo>
                    <a:pt x="1180" y="1"/>
                    <a:pt x="686" y="265"/>
                    <a:pt x="411" y="736"/>
                  </a:cubicBezTo>
                  <a:cubicBezTo>
                    <a:pt x="1" y="1450"/>
                    <a:pt x="250" y="2351"/>
                    <a:pt x="955" y="2761"/>
                  </a:cubicBezTo>
                  <a:cubicBezTo>
                    <a:pt x="1186" y="2896"/>
                    <a:pt x="1442" y="2959"/>
                    <a:pt x="1696" y="2959"/>
                  </a:cubicBezTo>
                  <a:cubicBezTo>
                    <a:pt x="2217" y="2959"/>
                    <a:pt x="2731" y="2691"/>
                    <a:pt x="3007" y="2217"/>
                  </a:cubicBezTo>
                  <a:cubicBezTo>
                    <a:pt x="3417" y="1512"/>
                    <a:pt x="3141" y="602"/>
                    <a:pt x="2436" y="201"/>
                  </a:cubicBezTo>
                  <a:cubicBezTo>
                    <a:pt x="2200" y="65"/>
                    <a:pt x="1943" y="1"/>
                    <a:pt x="16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8"/>
            <p:cNvSpPr/>
            <p:nvPr/>
          </p:nvSpPr>
          <p:spPr>
            <a:xfrm>
              <a:off x="2985325" y="3531292"/>
              <a:ext cx="193234" cy="213128"/>
            </a:xfrm>
            <a:custGeom>
              <a:avLst/>
              <a:gdLst/>
              <a:ahLst/>
              <a:cxnLst/>
              <a:rect l="l" t="t" r="r" b="b"/>
              <a:pathLst>
                <a:path w="7450" h="8217" extrusionOk="0">
                  <a:moveTo>
                    <a:pt x="4089" y="0"/>
                  </a:moveTo>
                  <a:cubicBezTo>
                    <a:pt x="3748" y="0"/>
                    <a:pt x="3416" y="177"/>
                    <a:pt x="3230" y="495"/>
                  </a:cubicBezTo>
                  <a:cubicBezTo>
                    <a:pt x="2963" y="968"/>
                    <a:pt x="3123" y="1566"/>
                    <a:pt x="3596" y="1842"/>
                  </a:cubicBezTo>
                  <a:lnTo>
                    <a:pt x="4443" y="2333"/>
                  </a:lnTo>
                  <a:lnTo>
                    <a:pt x="2472" y="5750"/>
                  </a:lnTo>
                  <a:lnTo>
                    <a:pt x="1615" y="5259"/>
                  </a:lnTo>
                  <a:cubicBezTo>
                    <a:pt x="1463" y="5168"/>
                    <a:pt x="1295" y="5126"/>
                    <a:pt x="1129" y="5126"/>
                  </a:cubicBezTo>
                  <a:cubicBezTo>
                    <a:pt x="789" y="5126"/>
                    <a:pt x="454" y="5304"/>
                    <a:pt x="268" y="5616"/>
                  </a:cubicBezTo>
                  <a:cubicBezTo>
                    <a:pt x="1" y="6089"/>
                    <a:pt x="161" y="6695"/>
                    <a:pt x="634" y="6963"/>
                  </a:cubicBezTo>
                  <a:lnTo>
                    <a:pt x="2338" y="7953"/>
                  </a:lnTo>
                  <a:cubicBezTo>
                    <a:pt x="2649" y="8132"/>
                    <a:pt x="2986" y="8217"/>
                    <a:pt x="3319" y="8217"/>
                  </a:cubicBezTo>
                  <a:cubicBezTo>
                    <a:pt x="3866" y="8217"/>
                    <a:pt x="4400" y="7989"/>
                    <a:pt x="4782" y="7579"/>
                  </a:cubicBezTo>
                  <a:cubicBezTo>
                    <a:pt x="3953" y="6811"/>
                    <a:pt x="3730" y="5554"/>
                    <a:pt x="4319" y="4537"/>
                  </a:cubicBezTo>
                  <a:cubicBezTo>
                    <a:pt x="4768" y="3748"/>
                    <a:pt x="5593" y="3308"/>
                    <a:pt x="6444" y="3308"/>
                  </a:cubicBezTo>
                  <a:cubicBezTo>
                    <a:pt x="6691" y="3308"/>
                    <a:pt x="6940" y="3345"/>
                    <a:pt x="7182" y="3421"/>
                  </a:cubicBezTo>
                  <a:cubicBezTo>
                    <a:pt x="7450" y="2556"/>
                    <a:pt x="7102" y="1593"/>
                    <a:pt x="6290" y="1120"/>
                  </a:cubicBezTo>
                  <a:lnTo>
                    <a:pt x="4577" y="130"/>
                  </a:lnTo>
                  <a:cubicBezTo>
                    <a:pt x="4423" y="42"/>
                    <a:pt x="4255" y="0"/>
                    <a:pt x="40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8"/>
            <p:cNvSpPr/>
            <p:nvPr/>
          </p:nvSpPr>
          <p:spPr>
            <a:xfrm>
              <a:off x="2749785" y="3642591"/>
              <a:ext cx="88628" cy="76775"/>
            </a:xfrm>
            <a:custGeom>
              <a:avLst/>
              <a:gdLst/>
              <a:ahLst/>
              <a:cxnLst/>
              <a:rect l="l" t="t" r="r" b="b"/>
              <a:pathLst>
                <a:path w="3417" h="2960" extrusionOk="0">
                  <a:moveTo>
                    <a:pt x="1727" y="1"/>
                  </a:moveTo>
                  <a:cubicBezTo>
                    <a:pt x="1474" y="1"/>
                    <a:pt x="1218" y="65"/>
                    <a:pt x="981" y="201"/>
                  </a:cubicBezTo>
                  <a:cubicBezTo>
                    <a:pt x="277" y="602"/>
                    <a:pt x="0" y="1512"/>
                    <a:pt x="410" y="2217"/>
                  </a:cubicBezTo>
                  <a:cubicBezTo>
                    <a:pt x="686" y="2691"/>
                    <a:pt x="1201" y="2959"/>
                    <a:pt x="1722" y="2959"/>
                  </a:cubicBezTo>
                  <a:cubicBezTo>
                    <a:pt x="1976" y="2959"/>
                    <a:pt x="2232" y="2896"/>
                    <a:pt x="2462" y="2761"/>
                  </a:cubicBezTo>
                  <a:cubicBezTo>
                    <a:pt x="3167" y="2351"/>
                    <a:pt x="3417" y="1450"/>
                    <a:pt x="3007" y="736"/>
                  </a:cubicBezTo>
                  <a:cubicBezTo>
                    <a:pt x="2732" y="265"/>
                    <a:pt x="2238" y="1"/>
                    <a:pt x="1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8"/>
            <p:cNvSpPr/>
            <p:nvPr/>
          </p:nvSpPr>
          <p:spPr>
            <a:xfrm>
              <a:off x="2768512" y="3531292"/>
              <a:ext cx="193234" cy="213128"/>
            </a:xfrm>
            <a:custGeom>
              <a:avLst/>
              <a:gdLst/>
              <a:ahLst/>
              <a:cxnLst/>
              <a:rect l="l" t="t" r="r" b="b"/>
              <a:pathLst>
                <a:path w="7450" h="8217" extrusionOk="0">
                  <a:moveTo>
                    <a:pt x="3362" y="0"/>
                  </a:moveTo>
                  <a:cubicBezTo>
                    <a:pt x="3196" y="0"/>
                    <a:pt x="3028" y="42"/>
                    <a:pt x="2873" y="130"/>
                  </a:cubicBezTo>
                  <a:lnTo>
                    <a:pt x="1160" y="1120"/>
                  </a:lnTo>
                  <a:cubicBezTo>
                    <a:pt x="349" y="1593"/>
                    <a:pt x="1" y="2556"/>
                    <a:pt x="268" y="3421"/>
                  </a:cubicBezTo>
                  <a:cubicBezTo>
                    <a:pt x="511" y="3345"/>
                    <a:pt x="760" y="3308"/>
                    <a:pt x="1007" y="3308"/>
                  </a:cubicBezTo>
                  <a:cubicBezTo>
                    <a:pt x="1858" y="3308"/>
                    <a:pt x="2684" y="3748"/>
                    <a:pt x="3141" y="4537"/>
                  </a:cubicBezTo>
                  <a:cubicBezTo>
                    <a:pt x="3721" y="5554"/>
                    <a:pt x="3498" y="6811"/>
                    <a:pt x="2668" y="7579"/>
                  </a:cubicBezTo>
                  <a:cubicBezTo>
                    <a:pt x="3051" y="7989"/>
                    <a:pt x="3585" y="8217"/>
                    <a:pt x="4132" y="8217"/>
                  </a:cubicBezTo>
                  <a:cubicBezTo>
                    <a:pt x="4464" y="8217"/>
                    <a:pt x="4802" y="8132"/>
                    <a:pt x="5112" y="7953"/>
                  </a:cubicBezTo>
                  <a:lnTo>
                    <a:pt x="6816" y="6963"/>
                  </a:lnTo>
                  <a:cubicBezTo>
                    <a:pt x="7289" y="6695"/>
                    <a:pt x="7450" y="6089"/>
                    <a:pt x="7182" y="5616"/>
                  </a:cubicBezTo>
                  <a:cubicBezTo>
                    <a:pt x="6996" y="5304"/>
                    <a:pt x="6662" y="5126"/>
                    <a:pt x="6321" y="5126"/>
                  </a:cubicBezTo>
                  <a:cubicBezTo>
                    <a:pt x="6155" y="5126"/>
                    <a:pt x="5987" y="5168"/>
                    <a:pt x="5835" y="5259"/>
                  </a:cubicBezTo>
                  <a:lnTo>
                    <a:pt x="4979" y="5750"/>
                  </a:lnTo>
                  <a:lnTo>
                    <a:pt x="3007" y="2333"/>
                  </a:lnTo>
                  <a:lnTo>
                    <a:pt x="3855" y="1842"/>
                  </a:lnTo>
                  <a:cubicBezTo>
                    <a:pt x="4327" y="1566"/>
                    <a:pt x="4488" y="968"/>
                    <a:pt x="4220" y="495"/>
                  </a:cubicBezTo>
                  <a:cubicBezTo>
                    <a:pt x="4034" y="177"/>
                    <a:pt x="3703" y="0"/>
                    <a:pt x="33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6523;p90">
            <a:extLst>
              <a:ext uri="{FF2B5EF4-FFF2-40B4-BE49-F238E27FC236}">
                <a16:creationId xmlns:a16="http://schemas.microsoft.com/office/drawing/2014/main" id="{6BBB1DAA-1EDD-4365-918A-E293503E2829}"/>
              </a:ext>
            </a:extLst>
          </p:cNvPr>
          <p:cNvGrpSpPr/>
          <p:nvPr/>
        </p:nvGrpSpPr>
        <p:grpSpPr>
          <a:xfrm>
            <a:off x="4341821" y="3596473"/>
            <a:ext cx="491875" cy="469458"/>
            <a:chOff x="-62151950" y="4111775"/>
            <a:chExt cx="318225" cy="316650"/>
          </a:xfrm>
          <a:solidFill>
            <a:schemeClr val="accent6"/>
          </a:solidFill>
        </p:grpSpPr>
        <p:sp>
          <p:nvSpPr>
            <p:cNvPr id="42" name="Google Shape;6524;p90">
              <a:extLst>
                <a:ext uri="{FF2B5EF4-FFF2-40B4-BE49-F238E27FC236}">
                  <a16:creationId xmlns:a16="http://schemas.microsoft.com/office/drawing/2014/main" id="{226A10DD-C8BC-4B68-8394-D294801D2C5F}"/>
                </a:ext>
              </a:extLst>
            </p:cNvPr>
            <p:cNvSpPr/>
            <p:nvPr/>
          </p:nvSpPr>
          <p:spPr>
            <a:xfrm>
              <a:off x="-62151950" y="4407925"/>
              <a:ext cx="318225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525;p90">
              <a:extLst>
                <a:ext uri="{FF2B5EF4-FFF2-40B4-BE49-F238E27FC236}">
                  <a16:creationId xmlns:a16="http://schemas.microsoft.com/office/drawing/2014/main" id="{C34AD529-0924-480B-A444-940AEF01274B}"/>
                </a:ext>
              </a:extLst>
            </p:cNvPr>
            <p:cNvSpPr/>
            <p:nvPr/>
          </p:nvSpPr>
          <p:spPr>
            <a:xfrm>
              <a:off x="-62151950" y="4283475"/>
              <a:ext cx="84300" cy="104000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526;p90">
              <a:extLst>
                <a:ext uri="{FF2B5EF4-FFF2-40B4-BE49-F238E27FC236}">
                  <a16:creationId xmlns:a16="http://schemas.microsoft.com/office/drawing/2014/main" id="{4DEF3380-0BA2-4EFD-AF00-73275A392F50}"/>
                </a:ext>
              </a:extLst>
            </p:cNvPr>
            <p:cNvSpPr/>
            <p:nvPr/>
          </p:nvSpPr>
          <p:spPr>
            <a:xfrm>
              <a:off x="-62033800" y="4111775"/>
              <a:ext cx="82725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527;p90">
              <a:extLst>
                <a:ext uri="{FF2B5EF4-FFF2-40B4-BE49-F238E27FC236}">
                  <a16:creationId xmlns:a16="http://schemas.microsoft.com/office/drawing/2014/main" id="{319F48F9-BDF7-4752-A573-D551440DF200}"/>
                </a:ext>
              </a:extLst>
            </p:cNvPr>
            <p:cNvSpPr/>
            <p:nvPr/>
          </p:nvSpPr>
          <p:spPr>
            <a:xfrm>
              <a:off x="-61916461" y="4200775"/>
              <a:ext cx="82725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5" name="Google Shape;515;p54"/>
          <p:cNvCxnSpPr/>
          <p:nvPr/>
        </p:nvCxnSpPr>
        <p:spPr>
          <a:xfrm>
            <a:off x="466610" y="1250538"/>
            <a:ext cx="52725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6" name="Google Shape;516;p54"/>
          <p:cNvSpPr txBox="1">
            <a:spLocks noGrp="1"/>
          </p:cNvSpPr>
          <p:nvPr>
            <p:ph type="title"/>
          </p:nvPr>
        </p:nvSpPr>
        <p:spPr>
          <a:xfrm>
            <a:off x="506366" y="0"/>
            <a:ext cx="4533900" cy="12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Make it Fun!</a:t>
            </a:r>
            <a:endParaRPr dirty="0"/>
          </a:p>
        </p:txBody>
      </p:sp>
      <p:sp>
        <p:nvSpPr>
          <p:cNvPr id="517" name="Google Shape;517;p54"/>
          <p:cNvSpPr txBox="1">
            <a:spLocks noGrp="1"/>
          </p:cNvSpPr>
          <p:nvPr>
            <p:ph type="subTitle" idx="1"/>
          </p:nvPr>
        </p:nvSpPr>
        <p:spPr>
          <a:xfrm>
            <a:off x="466610" y="1527739"/>
            <a:ext cx="288884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 little friendly competition among the deans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Share updates with faculty weekly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18" name="Google Shape;518;p5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493961" y="1203900"/>
            <a:ext cx="4359832" cy="326196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Google Shape;518;p54">
            <a:extLst>
              <a:ext uri="{FF2B5EF4-FFF2-40B4-BE49-F238E27FC236}">
                <a16:creationId xmlns:a16="http://schemas.microsoft.com/office/drawing/2014/main" id="{03BA3F0D-487A-4ABF-982B-380D8E196CB3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801536" y="2503215"/>
            <a:ext cx="2981756" cy="2345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Google Shape;904;p66" title="Char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597" y="1382932"/>
            <a:ext cx="2832700" cy="2825093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6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Inspire Trust</a:t>
            </a:r>
            <a:endParaRPr dirty="0">
              <a:solidFill>
                <a:srgbClr val="D9D9D9"/>
              </a:solidFill>
            </a:endParaRPr>
          </a:p>
        </p:txBody>
      </p:sp>
      <p:cxnSp>
        <p:nvCxnSpPr>
          <p:cNvPr id="906" name="Google Shape;906;p66"/>
          <p:cNvCxnSpPr/>
          <p:nvPr/>
        </p:nvCxnSpPr>
        <p:spPr>
          <a:xfrm>
            <a:off x="490050" y="1219700"/>
            <a:ext cx="81639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8" name="Google Shape;908;p66"/>
          <p:cNvSpPr txBox="1"/>
          <p:nvPr/>
        </p:nvSpPr>
        <p:spPr>
          <a:xfrm>
            <a:off x="3792772" y="1694513"/>
            <a:ext cx="246014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i="1" dirty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Transparency</a:t>
            </a:r>
            <a:endParaRPr sz="2000" i="1" dirty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09" name="Google Shape;909;p66"/>
          <p:cNvSpPr txBox="1"/>
          <p:nvPr/>
        </p:nvSpPr>
        <p:spPr>
          <a:xfrm>
            <a:off x="6193810" y="1702885"/>
            <a:ext cx="246014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Open Q&amp;A with COACHE</a:t>
            </a:r>
            <a:endParaRPr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1" name="Google Shape;911;p66"/>
          <p:cNvSpPr txBox="1"/>
          <p:nvPr/>
        </p:nvSpPr>
        <p:spPr>
          <a:xfrm>
            <a:off x="3792772" y="2312288"/>
            <a:ext cx="2608028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Comparative Data</a:t>
            </a:r>
            <a:endParaRPr sz="2000" i="1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12" name="Google Shape;912;p66"/>
          <p:cNvSpPr txBox="1"/>
          <p:nvPr/>
        </p:nvSpPr>
        <p:spPr>
          <a:xfrm>
            <a:off x="6362975" y="2320660"/>
            <a:ext cx="22248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Multiple Insitutions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4" name="Google Shape;914;p66"/>
          <p:cNvSpPr txBox="1"/>
          <p:nvPr/>
        </p:nvSpPr>
        <p:spPr>
          <a:xfrm>
            <a:off x="3792771" y="2930063"/>
            <a:ext cx="2894275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Validated &amp; Reliable</a:t>
            </a:r>
            <a:endParaRPr sz="2000" i="1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15" name="Google Shape;915;p66"/>
          <p:cNvSpPr txBox="1"/>
          <p:nvPr/>
        </p:nvSpPr>
        <p:spPr>
          <a:xfrm>
            <a:off x="6362975" y="2930063"/>
            <a:ext cx="22248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IRB Approved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7" name="Google Shape;917;p66"/>
          <p:cNvSpPr txBox="1"/>
          <p:nvPr/>
        </p:nvSpPr>
        <p:spPr>
          <a:xfrm>
            <a:off x="3792771" y="3600598"/>
            <a:ext cx="14310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Research</a:t>
            </a:r>
            <a:endParaRPr sz="2000" i="1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18" name="Google Shape;918;p66"/>
          <p:cNvSpPr txBox="1"/>
          <p:nvPr/>
        </p:nvSpPr>
        <p:spPr>
          <a:xfrm>
            <a:off x="5693500" y="3600598"/>
            <a:ext cx="2894275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COACHE Research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0" name="Google Shape;920;p66"/>
          <p:cNvSpPr/>
          <p:nvPr/>
        </p:nvSpPr>
        <p:spPr>
          <a:xfrm>
            <a:off x="1668625" y="2279151"/>
            <a:ext cx="1032600" cy="1032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1" name="Google Shape;921;p66"/>
          <p:cNvGrpSpPr/>
          <p:nvPr/>
        </p:nvGrpSpPr>
        <p:grpSpPr>
          <a:xfrm>
            <a:off x="1966854" y="2577377"/>
            <a:ext cx="436193" cy="436194"/>
            <a:chOff x="4033779" y="3879402"/>
            <a:chExt cx="436193" cy="436194"/>
          </a:xfrm>
        </p:grpSpPr>
        <p:sp>
          <p:nvSpPr>
            <p:cNvPr id="922" name="Google Shape;922;p66"/>
            <p:cNvSpPr/>
            <p:nvPr/>
          </p:nvSpPr>
          <p:spPr>
            <a:xfrm>
              <a:off x="4187875" y="3956930"/>
              <a:ext cx="127742" cy="127976"/>
            </a:xfrm>
            <a:custGeom>
              <a:avLst/>
              <a:gdLst/>
              <a:ahLst/>
              <a:cxnLst/>
              <a:rect l="l" t="t" r="r" b="b"/>
              <a:pathLst>
                <a:path w="4925" h="4934" extrusionOk="0">
                  <a:moveTo>
                    <a:pt x="2463" y="0"/>
                  </a:moveTo>
                  <a:cubicBezTo>
                    <a:pt x="1107" y="0"/>
                    <a:pt x="0" y="1107"/>
                    <a:pt x="0" y="2463"/>
                  </a:cubicBezTo>
                  <a:cubicBezTo>
                    <a:pt x="0" y="3827"/>
                    <a:pt x="1107" y="4934"/>
                    <a:pt x="2463" y="4934"/>
                  </a:cubicBezTo>
                  <a:cubicBezTo>
                    <a:pt x="3828" y="4934"/>
                    <a:pt x="4925" y="3827"/>
                    <a:pt x="4925" y="2463"/>
                  </a:cubicBezTo>
                  <a:cubicBezTo>
                    <a:pt x="4925" y="1107"/>
                    <a:pt x="3828" y="0"/>
                    <a:pt x="2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6"/>
            <p:cNvSpPr/>
            <p:nvPr/>
          </p:nvSpPr>
          <p:spPr>
            <a:xfrm>
              <a:off x="4339896" y="3879402"/>
              <a:ext cx="130077" cy="128806"/>
            </a:xfrm>
            <a:custGeom>
              <a:avLst/>
              <a:gdLst/>
              <a:ahLst/>
              <a:cxnLst/>
              <a:rect l="l" t="t" r="r" b="b"/>
              <a:pathLst>
                <a:path w="5015" h="4966" extrusionOk="0">
                  <a:moveTo>
                    <a:pt x="3007" y="1"/>
                  </a:moveTo>
                  <a:cubicBezTo>
                    <a:pt x="1919" y="1"/>
                    <a:pt x="1035" y="920"/>
                    <a:pt x="1035" y="2008"/>
                  </a:cubicBezTo>
                  <a:cubicBezTo>
                    <a:pt x="1035" y="2374"/>
                    <a:pt x="1142" y="2704"/>
                    <a:pt x="1321" y="2998"/>
                  </a:cubicBezTo>
                  <a:lnTo>
                    <a:pt x="197" y="4122"/>
                  </a:lnTo>
                  <a:cubicBezTo>
                    <a:pt x="1" y="4310"/>
                    <a:pt x="1" y="4622"/>
                    <a:pt x="197" y="4818"/>
                  </a:cubicBezTo>
                  <a:cubicBezTo>
                    <a:pt x="295" y="4916"/>
                    <a:pt x="422" y="4965"/>
                    <a:pt x="548" y="4965"/>
                  </a:cubicBezTo>
                  <a:cubicBezTo>
                    <a:pt x="674" y="4965"/>
                    <a:pt x="799" y="4916"/>
                    <a:pt x="893" y="4818"/>
                  </a:cubicBezTo>
                  <a:lnTo>
                    <a:pt x="2017" y="3694"/>
                  </a:lnTo>
                  <a:cubicBezTo>
                    <a:pt x="2311" y="3873"/>
                    <a:pt x="2641" y="3980"/>
                    <a:pt x="3007" y="3980"/>
                  </a:cubicBezTo>
                  <a:cubicBezTo>
                    <a:pt x="4095" y="3980"/>
                    <a:pt x="5014" y="3096"/>
                    <a:pt x="5014" y="2008"/>
                  </a:cubicBezTo>
                  <a:cubicBezTo>
                    <a:pt x="5014" y="920"/>
                    <a:pt x="4095" y="1"/>
                    <a:pt x="3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6"/>
            <p:cNvSpPr/>
            <p:nvPr/>
          </p:nvSpPr>
          <p:spPr>
            <a:xfrm>
              <a:off x="4339896" y="4187050"/>
              <a:ext cx="130077" cy="128546"/>
            </a:xfrm>
            <a:custGeom>
              <a:avLst/>
              <a:gdLst/>
              <a:ahLst/>
              <a:cxnLst/>
              <a:rect l="l" t="t" r="r" b="b"/>
              <a:pathLst>
                <a:path w="5015" h="4956" extrusionOk="0">
                  <a:moveTo>
                    <a:pt x="548" y="0"/>
                  </a:moveTo>
                  <a:cubicBezTo>
                    <a:pt x="422" y="0"/>
                    <a:pt x="295" y="49"/>
                    <a:pt x="197" y="148"/>
                  </a:cubicBezTo>
                  <a:cubicBezTo>
                    <a:pt x="1" y="335"/>
                    <a:pt x="1" y="647"/>
                    <a:pt x="197" y="843"/>
                  </a:cubicBezTo>
                  <a:lnTo>
                    <a:pt x="1321" y="1958"/>
                  </a:lnTo>
                  <a:cubicBezTo>
                    <a:pt x="1142" y="2253"/>
                    <a:pt x="1035" y="2592"/>
                    <a:pt x="1035" y="2958"/>
                  </a:cubicBezTo>
                  <a:cubicBezTo>
                    <a:pt x="1035" y="4037"/>
                    <a:pt x="1919" y="4956"/>
                    <a:pt x="3007" y="4956"/>
                  </a:cubicBezTo>
                  <a:cubicBezTo>
                    <a:pt x="4095" y="4956"/>
                    <a:pt x="5014" y="4037"/>
                    <a:pt x="5014" y="2958"/>
                  </a:cubicBezTo>
                  <a:cubicBezTo>
                    <a:pt x="5014" y="1869"/>
                    <a:pt x="4095" y="986"/>
                    <a:pt x="3007" y="986"/>
                  </a:cubicBezTo>
                  <a:cubicBezTo>
                    <a:pt x="2641" y="986"/>
                    <a:pt x="2311" y="1093"/>
                    <a:pt x="2017" y="1263"/>
                  </a:cubicBezTo>
                  <a:lnTo>
                    <a:pt x="893" y="148"/>
                  </a:lnTo>
                  <a:cubicBezTo>
                    <a:pt x="799" y="49"/>
                    <a:pt x="674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6"/>
            <p:cNvSpPr/>
            <p:nvPr/>
          </p:nvSpPr>
          <p:spPr>
            <a:xfrm>
              <a:off x="4033779" y="3879402"/>
              <a:ext cx="129817" cy="128806"/>
            </a:xfrm>
            <a:custGeom>
              <a:avLst/>
              <a:gdLst/>
              <a:ahLst/>
              <a:cxnLst/>
              <a:rect l="l" t="t" r="r" b="b"/>
              <a:pathLst>
                <a:path w="5005" h="4966" extrusionOk="0">
                  <a:moveTo>
                    <a:pt x="1998" y="1"/>
                  </a:moveTo>
                  <a:cubicBezTo>
                    <a:pt x="919" y="1"/>
                    <a:pt x="0" y="920"/>
                    <a:pt x="0" y="2008"/>
                  </a:cubicBezTo>
                  <a:cubicBezTo>
                    <a:pt x="0" y="3096"/>
                    <a:pt x="919" y="3980"/>
                    <a:pt x="1998" y="3980"/>
                  </a:cubicBezTo>
                  <a:cubicBezTo>
                    <a:pt x="2364" y="3980"/>
                    <a:pt x="2703" y="3873"/>
                    <a:pt x="2997" y="3694"/>
                  </a:cubicBezTo>
                  <a:lnTo>
                    <a:pt x="4113" y="4818"/>
                  </a:lnTo>
                  <a:cubicBezTo>
                    <a:pt x="4211" y="4916"/>
                    <a:pt x="4338" y="4965"/>
                    <a:pt x="4465" y="4965"/>
                  </a:cubicBezTo>
                  <a:cubicBezTo>
                    <a:pt x="4592" y="4965"/>
                    <a:pt x="4719" y="4916"/>
                    <a:pt x="4817" y="4818"/>
                  </a:cubicBezTo>
                  <a:cubicBezTo>
                    <a:pt x="5005" y="4622"/>
                    <a:pt x="5005" y="4310"/>
                    <a:pt x="4817" y="4122"/>
                  </a:cubicBezTo>
                  <a:lnTo>
                    <a:pt x="3693" y="2998"/>
                  </a:lnTo>
                  <a:cubicBezTo>
                    <a:pt x="3863" y="2704"/>
                    <a:pt x="3970" y="2374"/>
                    <a:pt x="3970" y="2008"/>
                  </a:cubicBezTo>
                  <a:cubicBezTo>
                    <a:pt x="3970" y="920"/>
                    <a:pt x="3087" y="1"/>
                    <a:pt x="19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6"/>
            <p:cNvSpPr/>
            <p:nvPr/>
          </p:nvSpPr>
          <p:spPr>
            <a:xfrm>
              <a:off x="4033779" y="4186998"/>
              <a:ext cx="129817" cy="128598"/>
            </a:xfrm>
            <a:custGeom>
              <a:avLst/>
              <a:gdLst/>
              <a:ahLst/>
              <a:cxnLst/>
              <a:rect l="l" t="t" r="r" b="b"/>
              <a:pathLst>
                <a:path w="5005" h="4958" extrusionOk="0">
                  <a:moveTo>
                    <a:pt x="4465" y="0"/>
                  </a:moveTo>
                  <a:cubicBezTo>
                    <a:pt x="4338" y="0"/>
                    <a:pt x="4211" y="47"/>
                    <a:pt x="4113" y="141"/>
                  </a:cubicBezTo>
                  <a:lnTo>
                    <a:pt x="2997" y="1265"/>
                  </a:lnTo>
                  <a:cubicBezTo>
                    <a:pt x="2703" y="1095"/>
                    <a:pt x="2364" y="988"/>
                    <a:pt x="1998" y="988"/>
                  </a:cubicBezTo>
                  <a:cubicBezTo>
                    <a:pt x="919" y="988"/>
                    <a:pt x="0" y="1871"/>
                    <a:pt x="0" y="2960"/>
                  </a:cubicBezTo>
                  <a:cubicBezTo>
                    <a:pt x="0" y="4039"/>
                    <a:pt x="919" y="4958"/>
                    <a:pt x="1998" y="4958"/>
                  </a:cubicBezTo>
                  <a:cubicBezTo>
                    <a:pt x="3087" y="4958"/>
                    <a:pt x="3970" y="4039"/>
                    <a:pt x="3970" y="2960"/>
                  </a:cubicBezTo>
                  <a:cubicBezTo>
                    <a:pt x="3970" y="2594"/>
                    <a:pt x="3863" y="2255"/>
                    <a:pt x="3693" y="1960"/>
                  </a:cubicBezTo>
                  <a:lnTo>
                    <a:pt x="4817" y="845"/>
                  </a:lnTo>
                  <a:cubicBezTo>
                    <a:pt x="5005" y="649"/>
                    <a:pt x="5005" y="337"/>
                    <a:pt x="4817" y="141"/>
                  </a:cubicBezTo>
                  <a:cubicBezTo>
                    <a:pt x="4719" y="47"/>
                    <a:pt x="4592" y="0"/>
                    <a:pt x="4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6"/>
            <p:cNvSpPr/>
            <p:nvPr/>
          </p:nvSpPr>
          <p:spPr>
            <a:xfrm>
              <a:off x="4162431" y="4084414"/>
              <a:ext cx="178891" cy="102297"/>
            </a:xfrm>
            <a:custGeom>
              <a:avLst/>
              <a:gdLst/>
              <a:ahLst/>
              <a:cxnLst/>
              <a:rect l="l" t="t" r="r" b="b"/>
              <a:pathLst>
                <a:path w="6897" h="3944" extrusionOk="0">
                  <a:moveTo>
                    <a:pt x="1044" y="1"/>
                  </a:moveTo>
                  <a:cubicBezTo>
                    <a:pt x="402" y="625"/>
                    <a:pt x="0" y="1500"/>
                    <a:pt x="0" y="2463"/>
                  </a:cubicBezTo>
                  <a:lnTo>
                    <a:pt x="0" y="3453"/>
                  </a:lnTo>
                  <a:cubicBezTo>
                    <a:pt x="0" y="3721"/>
                    <a:pt x="214" y="3944"/>
                    <a:pt x="491" y="3944"/>
                  </a:cubicBezTo>
                  <a:lnTo>
                    <a:pt x="6405" y="3944"/>
                  </a:lnTo>
                  <a:cubicBezTo>
                    <a:pt x="6673" y="3944"/>
                    <a:pt x="6896" y="3721"/>
                    <a:pt x="6896" y="3453"/>
                  </a:cubicBezTo>
                  <a:lnTo>
                    <a:pt x="6896" y="2463"/>
                  </a:lnTo>
                  <a:cubicBezTo>
                    <a:pt x="6896" y="1500"/>
                    <a:pt x="6495" y="625"/>
                    <a:pt x="5852" y="1"/>
                  </a:cubicBezTo>
                  <a:cubicBezTo>
                    <a:pt x="5228" y="607"/>
                    <a:pt x="4380" y="991"/>
                    <a:pt x="3444" y="991"/>
                  </a:cubicBezTo>
                  <a:cubicBezTo>
                    <a:pt x="2507" y="991"/>
                    <a:pt x="1659" y="607"/>
                    <a:pt x="1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917;p66">
            <a:extLst>
              <a:ext uri="{FF2B5EF4-FFF2-40B4-BE49-F238E27FC236}">
                <a16:creationId xmlns:a16="http://schemas.microsoft.com/office/drawing/2014/main" id="{7E829D0D-C693-4D07-A402-600CA81AD601}"/>
              </a:ext>
            </a:extLst>
          </p:cNvPr>
          <p:cNvSpPr txBox="1"/>
          <p:nvPr/>
        </p:nvSpPr>
        <p:spPr>
          <a:xfrm>
            <a:off x="3792771" y="4165613"/>
            <a:ext cx="2075766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Confidentiality</a:t>
            </a:r>
            <a:endParaRPr sz="2000" i="1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2" name="Google Shape;918;p66">
            <a:extLst>
              <a:ext uri="{FF2B5EF4-FFF2-40B4-BE49-F238E27FC236}">
                <a16:creationId xmlns:a16="http://schemas.microsoft.com/office/drawing/2014/main" id="{7658940F-F8FB-4F28-9ECB-B746DABDB0A5}"/>
              </a:ext>
            </a:extLst>
          </p:cNvPr>
          <p:cNvSpPr txBox="1"/>
          <p:nvPr/>
        </p:nvSpPr>
        <p:spPr>
          <a:xfrm>
            <a:off x="5693499" y="4165613"/>
            <a:ext cx="2894275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/>
            <a:r>
              <a:rPr lang="en-US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Assured anonymity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6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 Ready to Pivot</a:t>
            </a:r>
            <a:endParaRPr/>
          </a:p>
        </p:txBody>
      </p:sp>
      <p:cxnSp>
        <p:nvCxnSpPr>
          <p:cNvPr id="824" name="Google Shape;824;p65"/>
          <p:cNvCxnSpPr/>
          <p:nvPr/>
        </p:nvCxnSpPr>
        <p:spPr>
          <a:xfrm>
            <a:off x="986175" y="1219700"/>
            <a:ext cx="71697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825" name="Google Shape;825;p65"/>
          <p:cNvGraphicFramePr/>
          <p:nvPr>
            <p:extLst>
              <p:ext uri="{D42A27DB-BD31-4B8C-83A1-F6EECF244321}">
                <p14:modId xmlns:p14="http://schemas.microsoft.com/office/powerpoint/2010/main" val="3470784437"/>
              </p:ext>
            </p:extLst>
          </p:nvPr>
        </p:nvGraphicFramePr>
        <p:xfrm>
          <a:off x="719999" y="2079869"/>
          <a:ext cx="7704000" cy="2594770"/>
        </p:xfrm>
        <a:graphic>
          <a:graphicData uri="http://schemas.openxmlformats.org/drawingml/2006/table">
            <a:tbl>
              <a:tblPr>
                <a:noFill/>
                <a:tableStyleId>{895EA133-FC80-4B9F-98E3-00F73A051E59}</a:tableStyleId>
              </a:tblPr>
              <a:tblGrid>
                <a:gridCol w="2246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4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3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6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i="1">
                          <a:solidFill>
                            <a:schemeClr val="dk1"/>
                          </a:solidFill>
                          <a:latin typeface="Poppins SemiBold"/>
                          <a:ea typeface="Poppins SemiBold"/>
                          <a:cs typeface="Poppins SemiBold"/>
                          <a:sym typeface="Poppins SemiBold"/>
                        </a:rPr>
                        <a:t>Questions</a:t>
                      </a:r>
                      <a:endParaRPr sz="2000" i="1">
                        <a:solidFill>
                          <a:schemeClr val="dk1"/>
                        </a:solidFill>
                        <a:latin typeface="Poppins SemiBold"/>
                        <a:ea typeface="Poppins SemiBold"/>
                        <a:cs typeface="Poppins SemiBold"/>
                        <a:sym typeface="Poppins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i="1">
                          <a:solidFill>
                            <a:schemeClr val="dk1"/>
                          </a:solidFill>
                          <a:latin typeface="Poppins SemiBold"/>
                          <a:ea typeface="Poppins SemiBold"/>
                          <a:cs typeface="Poppins SemiBold"/>
                          <a:sym typeface="Poppins SemiBold"/>
                        </a:rPr>
                        <a:t>Clear Misunderstandings</a:t>
                      </a:r>
                      <a:endParaRPr sz="1800" i="1">
                        <a:solidFill>
                          <a:schemeClr val="dk1"/>
                        </a:solidFill>
                        <a:latin typeface="Poppins SemiBold"/>
                        <a:ea typeface="Poppins SemiBold"/>
                        <a:cs typeface="Poppins SemiBold"/>
                        <a:sym typeface="Poppins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i="1">
                          <a:solidFill>
                            <a:schemeClr val="dk1"/>
                          </a:solidFill>
                          <a:latin typeface="Poppins SemiBold"/>
                          <a:ea typeface="Poppins SemiBold"/>
                          <a:cs typeface="Poppins SemiBold"/>
                          <a:sym typeface="Poppins SemiBold"/>
                        </a:rPr>
                        <a:t>Focus Support</a:t>
                      </a:r>
                      <a:endParaRPr sz="2000" i="1">
                        <a:solidFill>
                          <a:schemeClr val="dk1"/>
                        </a:solidFill>
                        <a:latin typeface="Poppins SemiBold"/>
                        <a:ea typeface="Poppins SemiBold"/>
                        <a:cs typeface="Poppins SemiBold"/>
                        <a:sym typeface="Poppins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What Questions are being asked? </a:t>
                      </a:r>
                      <a:endParaRPr b="1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Campus Coconut Telegraph</a:t>
                      </a:r>
                      <a:endParaRPr b="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dirty="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Focus new strategies on low response departments</a:t>
                      </a:r>
                      <a:endParaRPr dirty="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" sz="1600">
                        <a:solidFill>
                          <a:schemeClr val="lt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>
                        <a:solidFill>
                          <a:schemeClr val="lt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1600" dirty="0">
                        <a:solidFill>
                          <a:schemeClr val="lt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26" name="Google Shape;826;p65"/>
          <p:cNvSpPr/>
          <p:nvPr/>
        </p:nvSpPr>
        <p:spPr>
          <a:xfrm>
            <a:off x="1567149" y="1429720"/>
            <a:ext cx="635400" cy="635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65"/>
          <p:cNvSpPr/>
          <p:nvPr/>
        </p:nvSpPr>
        <p:spPr>
          <a:xfrm>
            <a:off x="4151975" y="1426158"/>
            <a:ext cx="635400" cy="635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65"/>
          <p:cNvSpPr/>
          <p:nvPr/>
        </p:nvSpPr>
        <p:spPr>
          <a:xfrm>
            <a:off x="6788003" y="1427832"/>
            <a:ext cx="635400" cy="635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2" name="Google Shape;882;p65"/>
          <p:cNvGrpSpPr/>
          <p:nvPr/>
        </p:nvGrpSpPr>
        <p:grpSpPr>
          <a:xfrm>
            <a:off x="6966287" y="1629510"/>
            <a:ext cx="278831" cy="278814"/>
            <a:chOff x="5311964" y="2206003"/>
            <a:chExt cx="436219" cy="436193"/>
          </a:xfrm>
        </p:grpSpPr>
        <p:sp>
          <p:nvSpPr>
            <p:cNvPr id="883" name="Google Shape;883;p65"/>
            <p:cNvSpPr/>
            <p:nvPr/>
          </p:nvSpPr>
          <p:spPr>
            <a:xfrm>
              <a:off x="5337435" y="2206003"/>
              <a:ext cx="102297" cy="102297"/>
            </a:xfrm>
            <a:custGeom>
              <a:avLst/>
              <a:gdLst/>
              <a:ahLst/>
              <a:cxnLst/>
              <a:rect l="l" t="t" r="r" b="b"/>
              <a:pathLst>
                <a:path w="3944" h="3944" extrusionOk="0">
                  <a:moveTo>
                    <a:pt x="1972" y="0"/>
                  </a:moveTo>
                  <a:cubicBezTo>
                    <a:pt x="883" y="0"/>
                    <a:pt x="0" y="883"/>
                    <a:pt x="0" y="1972"/>
                  </a:cubicBezTo>
                  <a:cubicBezTo>
                    <a:pt x="0" y="3060"/>
                    <a:pt x="883" y="3943"/>
                    <a:pt x="1972" y="3943"/>
                  </a:cubicBezTo>
                  <a:cubicBezTo>
                    <a:pt x="3060" y="3943"/>
                    <a:pt x="3943" y="3060"/>
                    <a:pt x="3943" y="1972"/>
                  </a:cubicBezTo>
                  <a:cubicBezTo>
                    <a:pt x="3943" y="883"/>
                    <a:pt x="3060" y="0"/>
                    <a:pt x="19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5"/>
            <p:cNvSpPr/>
            <p:nvPr/>
          </p:nvSpPr>
          <p:spPr>
            <a:xfrm>
              <a:off x="5478121" y="2206003"/>
              <a:ext cx="103906" cy="102297"/>
            </a:xfrm>
            <a:custGeom>
              <a:avLst/>
              <a:gdLst/>
              <a:ahLst/>
              <a:cxnLst/>
              <a:rect l="l" t="t" r="r" b="b"/>
              <a:pathLst>
                <a:path w="4006" h="3944" extrusionOk="0">
                  <a:moveTo>
                    <a:pt x="1998" y="0"/>
                  </a:moveTo>
                  <a:cubicBezTo>
                    <a:pt x="919" y="0"/>
                    <a:pt x="0" y="883"/>
                    <a:pt x="0" y="1972"/>
                  </a:cubicBezTo>
                  <a:cubicBezTo>
                    <a:pt x="0" y="3060"/>
                    <a:pt x="919" y="3943"/>
                    <a:pt x="1998" y="3943"/>
                  </a:cubicBezTo>
                  <a:cubicBezTo>
                    <a:pt x="3087" y="3943"/>
                    <a:pt x="4006" y="3060"/>
                    <a:pt x="4006" y="1972"/>
                  </a:cubicBezTo>
                  <a:cubicBezTo>
                    <a:pt x="4006" y="883"/>
                    <a:pt x="3087" y="0"/>
                    <a:pt x="19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5"/>
            <p:cNvSpPr/>
            <p:nvPr/>
          </p:nvSpPr>
          <p:spPr>
            <a:xfrm>
              <a:off x="5452417" y="2308276"/>
              <a:ext cx="155288" cy="76619"/>
            </a:xfrm>
            <a:custGeom>
              <a:avLst/>
              <a:gdLst/>
              <a:ahLst/>
              <a:cxnLst/>
              <a:rect l="l" t="t" r="r" b="b"/>
              <a:pathLst>
                <a:path w="5987" h="2954" extrusionOk="0">
                  <a:moveTo>
                    <a:pt x="777" y="0"/>
                  </a:moveTo>
                  <a:cubicBezTo>
                    <a:pt x="304" y="518"/>
                    <a:pt x="1" y="1205"/>
                    <a:pt x="1" y="1972"/>
                  </a:cubicBezTo>
                  <a:lnTo>
                    <a:pt x="1" y="2462"/>
                  </a:lnTo>
                  <a:cubicBezTo>
                    <a:pt x="1" y="2730"/>
                    <a:pt x="224" y="2953"/>
                    <a:pt x="501" y="2953"/>
                  </a:cubicBezTo>
                  <a:lnTo>
                    <a:pt x="5487" y="2953"/>
                  </a:lnTo>
                  <a:cubicBezTo>
                    <a:pt x="5764" y="2953"/>
                    <a:pt x="5987" y="2730"/>
                    <a:pt x="5987" y="2462"/>
                  </a:cubicBezTo>
                  <a:lnTo>
                    <a:pt x="5987" y="1972"/>
                  </a:lnTo>
                  <a:cubicBezTo>
                    <a:pt x="5987" y="1205"/>
                    <a:pt x="5684" y="518"/>
                    <a:pt x="5211" y="0"/>
                  </a:cubicBezTo>
                  <a:cubicBezTo>
                    <a:pt x="4676" y="598"/>
                    <a:pt x="3864" y="982"/>
                    <a:pt x="2989" y="982"/>
                  </a:cubicBezTo>
                  <a:cubicBezTo>
                    <a:pt x="2124" y="982"/>
                    <a:pt x="1312" y="598"/>
                    <a:pt x="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5"/>
            <p:cNvSpPr/>
            <p:nvPr/>
          </p:nvSpPr>
          <p:spPr>
            <a:xfrm>
              <a:off x="5620415" y="2206003"/>
              <a:ext cx="102297" cy="102297"/>
            </a:xfrm>
            <a:custGeom>
              <a:avLst/>
              <a:gdLst/>
              <a:ahLst/>
              <a:cxnLst/>
              <a:rect l="l" t="t" r="r" b="b"/>
              <a:pathLst>
                <a:path w="3944" h="3944" extrusionOk="0">
                  <a:moveTo>
                    <a:pt x="1972" y="0"/>
                  </a:moveTo>
                  <a:cubicBezTo>
                    <a:pt x="884" y="0"/>
                    <a:pt x="1" y="883"/>
                    <a:pt x="1" y="1972"/>
                  </a:cubicBezTo>
                  <a:cubicBezTo>
                    <a:pt x="1" y="3060"/>
                    <a:pt x="884" y="3943"/>
                    <a:pt x="1972" y="3943"/>
                  </a:cubicBezTo>
                  <a:cubicBezTo>
                    <a:pt x="3052" y="3943"/>
                    <a:pt x="3944" y="3060"/>
                    <a:pt x="3944" y="1972"/>
                  </a:cubicBezTo>
                  <a:cubicBezTo>
                    <a:pt x="3944" y="883"/>
                    <a:pt x="3052" y="0"/>
                    <a:pt x="19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5"/>
            <p:cNvSpPr/>
            <p:nvPr/>
          </p:nvSpPr>
          <p:spPr>
            <a:xfrm>
              <a:off x="5622490" y="2308276"/>
              <a:ext cx="125693" cy="76619"/>
            </a:xfrm>
            <a:custGeom>
              <a:avLst/>
              <a:gdLst/>
              <a:ahLst/>
              <a:cxnLst/>
              <a:rect l="l" t="t" r="r" b="b"/>
              <a:pathLst>
                <a:path w="4846" h="2954" extrusionOk="0">
                  <a:moveTo>
                    <a:pt x="4078" y="0"/>
                  </a:moveTo>
                  <a:cubicBezTo>
                    <a:pt x="3534" y="598"/>
                    <a:pt x="2758" y="982"/>
                    <a:pt x="1892" y="982"/>
                  </a:cubicBezTo>
                  <a:cubicBezTo>
                    <a:pt x="1161" y="982"/>
                    <a:pt x="509" y="705"/>
                    <a:pt x="1" y="268"/>
                  </a:cubicBezTo>
                  <a:lnTo>
                    <a:pt x="1" y="268"/>
                  </a:lnTo>
                  <a:cubicBezTo>
                    <a:pt x="260" y="803"/>
                    <a:pt x="411" y="1374"/>
                    <a:pt x="411" y="1972"/>
                  </a:cubicBezTo>
                  <a:lnTo>
                    <a:pt x="411" y="2462"/>
                  </a:lnTo>
                  <a:cubicBezTo>
                    <a:pt x="411" y="2632"/>
                    <a:pt x="376" y="2801"/>
                    <a:pt x="322" y="2953"/>
                  </a:cubicBezTo>
                  <a:lnTo>
                    <a:pt x="4354" y="2953"/>
                  </a:lnTo>
                  <a:cubicBezTo>
                    <a:pt x="4622" y="2953"/>
                    <a:pt x="4845" y="2730"/>
                    <a:pt x="4845" y="2462"/>
                  </a:cubicBezTo>
                  <a:lnTo>
                    <a:pt x="4845" y="1972"/>
                  </a:lnTo>
                  <a:cubicBezTo>
                    <a:pt x="4845" y="1205"/>
                    <a:pt x="4551" y="518"/>
                    <a:pt x="4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5"/>
            <p:cNvSpPr/>
            <p:nvPr/>
          </p:nvSpPr>
          <p:spPr>
            <a:xfrm>
              <a:off x="5311964" y="2308276"/>
              <a:ext cx="125667" cy="76619"/>
            </a:xfrm>
            <a:custGeom>
              <a:avLst/>
              <a:gdLst/>
              <a:ahLst/>
              <a:cxnLst/>
              <a:rect l="l" t="t" r="r" b="b"/>
              <a:pathLst>
                <a:path w="4845" h="2954" extrusionOk="0">
                  <a:moveTo>
                    <a:pt x="768" y="0"/>
                  </a:moveTo>
                  <a:cubicBezTo>
                    <a:pt x="295" y="518"/>
                    <a:pt x="1" y="1205"/>
                    <a:pt x="1" y="1972"/>
                  </a:cubicBezTo>
                  <a:lnTo>
                    <a:pt x="1" y="2462"/>
                  </a:lnTo>
                  <a:cubicBezTo>
                    <a:pt x="1" y="2730"/>
                    <a:pt x="224" y="2953"/>
                    <a:pt x="492" y="2953"/>
                  </a:cubicBezTo>
                  <a:lnTo>
                    <a:pt x="4524" y="2953"/>
                  </a:lnTo>
                  <a:cubicBezTo>
                    <a:pt x="4470" y="2801"/>
                    <a:pt x="4435" y="2632"/>
                    <a:pt x="4435" y="2462"/>
                  </a:cubicBezTo>
                  <a:lnTo>
                    <a:pt x="4435" y="1972"/>
                  </a:lnTo>
                  <a:cubicBezTo>
                    <a:pt x="4435" y="1374"/>
                    <a:pt x="4586" y="803"/>
                    <a:pt x="4845" y="268"/>
                  </a:cubicBezTo>
                  <a:lnTo>
                    <a:pt x="4845" y="268"/>
                  </a:lnTo>
                  <a:cubicBezTo>
                    <a:pt x="4336" y="705"/>
                    <a:pt x="3685" y="982"/>
                    <a:pt x="2954" y="982"/>
                  </a:cubicBezTo>
                  <a:cubicBezTo>
                    <a:pt x="2088" y="982"/>
                    <a:pt x="1312" y="598"/>
                    <a:pt x="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5"/>
            <p:cNvSpPr/>
            <p:nvPr/>
          </p:nvSpPr>
          <p:spPr>
            <a:xfrm>
              <a:off x="5363113" y="2410548"/>
              <a:ext cx="333919" cy="231648"/>
            </a:xfrm>
            <a:custGeom>
              <a:avLst/>
              <a:gdLst/>
              <a:ahLst/>
              <a:cxnLst/>
              <a:rect l="l" t="t" r="r" b="b"/>
              <a:pathLst>
                <a:path w="12874" h="8931" extrusionOk="0">
                  <a:moveTo>
                    <a:pt x="0" y="0"/>
                  </a:moveTo>
                  <a:lnTo>
                    <a:pt x="0" y="1472"/>
                  </a:lnTo>
                  <a:cubicBezTo>
                    <a:pt x="0" y="2293"/>
                    <a:pt x="661" y="2953"/>
                    <a:pt x="1481" y="2953"/>
                  </a:cubicBezTo>
                  <a:lnTo>
                    <a:pt x="5942" y="2953"/>
                  </a:lnTo>
                  <a:lnTo>
                    <a:pt x="5942" y="5059"/>
                  </a:lnTo>
                  <a:cubicBezTo>
                    <a:pt x="5094" y="5282"/>
                    <a:pt x="4434" y="6040"/>
                    <a:pt x="4434" y="6959"/>
                  </a:cubicBezTo>
                  <a:cubicBezTo>
                    <a:pt x="4434" y="8047"/>
                    <a:pt x="5353" y="8930"/>
                    <a:pt x="6432" y="8930"/>
                  </a:cubicBezTo>
                  <a:cubicBezTo>
                    <a:pt x="7521" y="8930"/>
                    <a:pt x="8440" y="8047"/>
                    <a:pt x="8440" y="6959"/>
                  </a:cubicBezTo>
                  <a:cubicBezTo>
                    <a:pt x="8440" y="6040"/>
                    <a:pt x="7780" y="5282"/>
                    <a:pt x="6932" y="5059"/>
                  </a:cubicBezTo>
                  <a:lnTo>
                    <a:pt x="6932" y="2953"/>
                  </a:lnTo>
                  <a:lnTo>
                    <a:pt x="11393" y="2953"/>
                  </a:lnTo>
                  <a:cubicBezTo>
                    <a:pt x="12213" y="2953"/>
                    <a:pt x="12873" y="2293"/>
                    <a:pt x="12873" y="1472"/>
                  </a:cubicBezTo>
                  <a:lnTo>
                    <a:pt x="12873" y="0"/>
                  </a:lnTo>
                  <a:lnTo>
                    <a:pt x="11892" y="0"/>
                  </a:lnTo>
                  <a:lnTo>
                    <a:pt x="11892" y="1472"/>
                  </a:lnTo>
                  <a:cubicBezTo>
                    <a:pt x="11892" y="1749"/>
                    <a:pt x="11669" y="1963"/>
                    <a:pt x="11393" y="1963"/>
                  </a:cubicBezTo>
                  <a:lnTo>
                    <a:pt x="6932" y="1963"/>
                  </a:lnTo>
                  <a:lnTo>
                    <a:pt x="6932" y="0"/>
                  </a:lnTo>
                  <a:lnTo>
                    <a:pt x="5942" y="0"/>
                  </a:lnTo>
                  <a:lnTo>
                    <a:pt x="5942" y="1963"/>
                  </a:lnTo>
                  <a:lnTo>
                    <a:pt x="1481" y="1963"/>
                  </a:lnTo>
                  <a:cubicBezTo>
                    <a:pt x="1205" y="1963"/>
                    <a:pt x="982" y="1749"/>
                    <a:pt x="982" y="1472"/>
                  </a:cubicBezTo>
                  <a:lnTo>
                    <a:pt x="9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5700;p88">
            <a:extLst>
              <a:ext uri="{FF2B5EF4-FFF2-40B4-BE49-F238E27FC236}">
                <a16:creationId xmlns:a16="http://schemas.microsoft.com/office/drawing/2014/main" id="{E1E92147-6960-46FB-8FC0-2009629CFD8D}"/>
              </a:ext>
            </a:extLst>
          </p:cNvPr>
          <p:cNvGrpSpPr/>
          <p:nvPr/>
        </p:nvGrpSpPr>
        <p:grpSpPr>
          <a:xfrm>
            <a:off x="4267018" y="1549726"/>
            <a:ext cx="352332" cy="339288"/>
            <a:chOff x="2071000" y="1435025"/>
            <a:chExt cx="500400" cy="481875"/>
          </a:xfrm>
          <a:solidFill>
            <a:schemeClr val="accent6"/>
          </a:solidFill>
        </p:grpSpPr>
        <p:sp>
          <p:nvSpPr>
            <p:cNvPr id="80" name="Google Shape;5701;p88">
              <a:extLst>
                <a:ext uri="{FF2B5EF4-FFF2-40B4-BE49-F238E27FC236}">
                  <a16:creationId xmlns:a16="http://schemas.microsoft.com/office/drawing/2014/main" id="{445D5967-25FC-496D-B35D-F2EF76B4E3C6}"/>
                </a:ext>
              </a:extLst>
            </p:cNvPr>
            <p:cNvSpPr/>
            <p:nvPr/>
          </p:nvSpPr>
          <p:spPr>
            <a:xfrm>
              <a:off x="2425125" y="1718700"/>
              <a:ext cx="146275" cy="141750"/>
            </a:xfrm>
            <a:custGeom>
              <a:avLst/>
              <a:gdLst/>
              <a:ahLst/>
              <a:cxnLst/>
              <a:rect l="l" t="t" r="r" b="b"/>
              <a:pathLst>
                <a:path w="5851" h="5670" extrusionOk="0">
                  <a:moveTo>
                    <a:pt x="1598" y="0"/>
                  </a:moveTo>
                  <a:cubicBezTo>
                    <a:pt x="1159" y="0"/>
                    <a:pt x="720" y="160"/>
                    <a:pt x="401" y="481"/>
                  </a:cubicBezTo>
                  <a:lnTo>
                    <a:pt x="0" y="879"/>
                  </a:lnTo>
                  <a:lnTo>
                    <a:pt x="4791" y="5669"/>
                  </a:lnTo>
                  <a:lnTo>
                    <a:pt x="5191" y="5272"/>
                  </a:lnTo>
                  <a:cubicBezTo>
                    <a:pt x="5851" y="4610"/>
                    <a:pt x="5851" y="3538"/>
                    <a:pt x="5191" y="2875"/>
                  </a:cubicBezTo>
                  <a:lnTo>
                    <a:pt x="2795" y="481"/>
                  </a:lnTo>
                  <a:cubicBezTo>
                    <a:pt x="2475" y="160"/>
                    <a:pt x="2036" y="0"/>
                    <a:pt x="15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1" name="Google Shape;5702;p88">
              <a:extLst>
                <a:ext uri="{FF2B5EF4-FFF2-40B4-BE49-F238E27FC236}">
                  <a16:creationId xmlns:a16="http://schemas.microsoft.com/office/drawing/2014/main" id="{D7DFC30B-D148-4495-AD9A-0E9ACDCEA14C}"/>
                </a:ext>
              </a:extLst>
            </p:cNvPr>
            <p:cNvSpPr/>
            <p:nvPr/>
          </p:nvSpPr>
          <p:spPr>
            <a:xfrm>
              <a:off x="2071000" y="1477850"/>
              <a:ext cx="453125" cy="439050"/>
            </a:xfrm>
            <a:custGeom>
              <a:avLst/>
              <a:gdLst/>
              <a:ahLst/>
              <a:cxnLst/>
              <a:rect l="l" t="t" r="r" b="b"/>
              <a:pathLst>
                <a:path w="18125" h="17562" extrusionOk="0">
                  <a:moveTo>
                    <a:pt x="2057" y="0"/>
                  </a:moveTo>
                  <a:cubicBezTo>
                    <a:pt x="0" y="2397"/>
                    <a:pt x="81" y="6008"/>
                    <a:pt x="2352" y="8278"/>
                  </a:cubicBezTo>
                  <a:lnTo>
                    <a:pt x="9847" y="15776"/>
                  </a:lnTo>
                  <a:cubicBezTo>
                    <a:pt x="11008" y="16937"/>
                    <a:pt x="12564" y="17561"/>
                    <a:pt x="14149" y="17561"/>
                  </a:cubicBezTo>
                  <a:cubicBezTo>
                    <a:pt x="15535" y="17561"/>
                    <a:pt x="16943" y="17083"/>
                    <a:pt x="18125" y="16068"/>
                  </a:cubicBezTo>
                  <a:lnTo>
                    <a:pt x="13346" y="11289"/>
                  </a:lnTo>
                  <a:cubicBezTo>
                    <a:pt x="13108" y="11473"/>
                    <a:pt x="12823" y="11568"/>
                    <a:pt x="12540" y="11568"/>
                  </a:cubicBezTo>
                  <a:cubicBezTo>
                    <a:pt x="12221" y="11568"/>
                    <a:pt x="11904" y="11448"/>
                    <a:pt x="11660" y="11202"/>
                  </a:cubicBezTo>
                  <a:lnTo>
                    <a:pt x="6926" y="6465"/>
                  </a:lnTo>
                  <a:cubicBezTo>
                    <a:pt x="6462" y="6002"/>
                    <a:pt x="6447" y="5282"/>
                    <a:pt x="6839" y="4779"/>
                  </a:cubicBezTo>
                  <a:lnTo>
                    <a:pt x="20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" name="Google Shape;5703;p88">
              <a:extLst>
                <a:ext uri="{FF2B5EF4-FFF2-40B4-BE49-F238E27FC236}">
                  <a16:creationId xmlns:a16="http://schemas.microsoft.com/office/drawing/2014/main" id="{75281BA1-A5B8-42F4-8661-65A6844CAFB2}"/>
                </a:ext>
              </a:extLst>
            </p:cNvPr>
            <p:cNvSpPr/>
            <p:nvPr/>
          </p:nvSpPr>
          <p:spPr>
            <a:xfrm>
              <a:off x="2141600" y="1435025"/>
              <a:ext cx="146300" cy="141850"/>
            </a:xfrm>
            <a:custGeom>
              <a:avLst/>
              <a:gdLst/>
              <a:ahLst/>
              <a:cxnLst/>
              <a:rect l="l" t="t" r="r" b="b"/>
              <a:pathLst>
                <a:path w="5852" h="5674" extrusionOk="0">
                  <a:moveTo>
                    <a:pt x="1597" y="1"/>
                  </a:moveTo>
                  <a:cubicBezTo>
                    <a:pt x="1158" y="1"/>
                    <a:pt x="719" y="161"/>
                    <a:pt x="398" y="482"/>
                  </a:cubicBezTo>
                  <a:lnTo>
                    <a:pt x="1" y="882"/>
                  </a:lnTo>
                  <a:lnTo>
                    <a:pt x="4792" y="5673"/>
                  </a:lnTo>
                  <a:lnTo>
                    <a:pt x="5189" y="5273"/>
                  </a:lnTo>
                  <a:cubicBezTo>
                    <a:pt x="5852" y="4610"/>
                    <a:pt x="5852" y="3538"/>
                    <a:pt x="5189" y="2879"/>
                  </a:cubicBezTo>
                  <a:lnTo>
                    <a:pt x="2795" y="482"/>
                  </a:lnTo>
                  <a:cubicBezTo>
                    <a:pt x="2474" y="161"/>
                    <a:pt x="2036" y="1"/>
                    <a:pt x="15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83" name="Google Shape;5979;p88">
            <a:extLst>
              <a:ext uri="{FF2B5EF4-FFF2-40B4-BE49-F238E27FC236}">
                <a16:creationId xmlns:a16="http://schemas.microsoft.com/office/drawing/2014/main" id="{A68803B0-F5EA-4D66-A3EC-E3A10B1C338D}"/>
              </a:ext>
            </a:extLst>
          </p:cNvPr>
          <p:cNvGrpSpPr/>
          <p:nvPr/>
        </p:nvGrpSpPr>
        <p:grpSpPr>
          <a:xfrm>
            <a:off x="1685346" y="1525045"/>
            <a:ext cx="412811" cy="434337"/>
            <a:chOff x="899850" y="4992125"/>
            <a:chExt cx="481825" cy="481825"/>
          </a:xfrm>
          <a:solidFill>
            <a:schemeClr val="accent6"/>
          </a:solidFill>
        </p:grpSpPr>
        <p:sp>
          <p:nvSpPr>
            <p:cNvPr id="84" name="Google Shape;5980;p88">
              <a:extLst>
                <a:ext uri="{FF2B5EF4-FFF2-40B4-BE49-F238E27FC236}">
                  <a16:creationId xmlns:a16="http://schemas.microsoft.com/office/drawing/2014/main" id="{A7214BA3-B084-4D22-82D5-37BDE8E98453}"/>
                </a:ext>
              </a:extLst>
            </p:cNvPr>
            <p:cNvSpPr/>
            <p:nvPr/>
          </p:nvSpPr>
          <p:spPr>
            <a:xfrm>
              <a:off x="1126600" y="536010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0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6" y="1130"/>
                    <a:pt x="1129" y="877"/>
                    <a:pt x="1129" y="564"/>
                  </a:cubicBezTo>
                  <a:cubicBezTo>
                    <a:pt x="1129" y="250"/>
                    <a:pt x="876" y="1"/>
                    <a:pt x="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5" name="Google Shape;5981;p88">
              <a:extLst>
                <a:ext uri="{FF2B5EF4-FFF2-40B4-BE49-F238E27FC236}">
                  <a16:creationId xmlns:a16="http://schemas.microsoft.com/office/drawing/2014/main" id="{0AA84A6F-B457-4589-9F10-CB5D9E6C4E1E}"/>
                </a:ext>
              </a:extLst>
            </p:cNvPr>
            <p:cNvSpPr/>
            <p:nvPr/>
          </p:nvSpPr>
          <p:spPr>
            <a:xfrm>
              <a:off x="1056050" y="5079900"/>
              <a:ext cx="169400" cy="194950"/>
            </a:xfrm>
            <a:custGeom>
              <a:avLst/>
              <a:gdLst/>
              <a:ahLst/>
              <a:cxnLst/>
              <a:rect l="l" t="t" r="r" b="b"/>
              <a:pathLst>
                <a:path w="6776" h="7798" extrusionOk="0">
                  <a:moveTo>
                    <a:pt x="3417" y="1"/>
                  </a:moveTo>
                  <a:cubicBezTo>
                    <a:pt x="1713" y="1"/>
                    <a:pt x="0" y="1115"/>
                    <a:pt x="0" y="3304"/>
                  </a:cubicBezTo>
                  <a:cubicBezTo>
                    <a:pt x="0" y="3614"/>
                    <a:pt x="250" y="3867"/>
                    <a:pt x="564" y="3867"/>
                  </a:cubicBezTo>
                  <a:cubicBezTo>
                    <a:pt x="877" y="3867"/>
                    <a:pt x="1130" y="3614"/>
                    <a:pt x="1130" y="3304"/>
                  </a:cubicBezTo>
                  <a:cubicBezTo>
                    <a:pt x="1130" y="2069"/>
                    <a:pt x="2111" y="1061"/>
                    <a:pt x="3388" y="1061"/>
                  </a:cubicBezTo>
                  <a:cubicBezTo>
                    <a:pt x="4665" y="1061"/>
                    <a:pt x="5647" y="2066"/>
                    <a:pt x="5647" y="3304"/>
                  </a:cubicBezTo>
                  <a:cubicBezTo>
                    <a:pt x="5647" y="4147"/>
                    <a:pt x="5174" y="4921"/>
                    <a:pt x="4424" y="5310"/>
                  </a:cubicBezTo>
                  <a:cubicBezTo>
                    <a:pt x="3617" y="5728"/>
                    <a:pt x="3108" y="6336"/>
                    <a:pt x="2912" y="7116"/>
                  </a:cubicBezTo>
                  <a:cubicBezTo>
                    <a:pt x="2870" y="7285"/>
                    <a:pt x="2906" y="7466"/>
                    <a:pt x="3015" y="7601"/>
                  </a:cubicBezTo>
                  <a:cubicBezTo>
                    <a:pt x="3118" y="7736"/>
                    <a:pt x="3277" y="7798"/>
                    <a:pt x="3439" y="7798"/>
                  </a:cubicBezTo>
                  <a:cubicBezTo>
                    <a:pt x="3686" y="7798"/>
                    <a:pt x="3938" y="7652"/>
                    <a:pt x="4005" y="7399"/>
                  </a:cubicBezTo>
                  <a:cubicBezTo>
                    <a:pt x="4129" y="6936"/>
                    <a:pt x="4445" y="6568"/>
                    <a:pt x="4945" y="6312"/>
                  </a:cubicBezTo>
                  <a:cubicBezTo>
                    <a:pt x="6071" y="5728"/>
                    <a:pt x="6776" y="4569"/>
                    <a:pt x="6776" y="3304"/>
                  </a:cubicBezTo>
                  <a:cubicBezTo>
                    <a:pt x="6776" y="1090"/>
                    <a:pt x="5101" y="1"/>
                    <a:pt x="3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6" name="Google Shape;5982;p88">
              <a:extLst>
                <a:ext uri="{FF2B5EF4-FFF2-40B4-BE49-F238E27FC236}">
                  <a16:creationId xmlns:a16="http://schemas.microsoft.com/office/drawing/2014/main" id="{105D9AB0-C961-4830-BB3F-DB9DCFE225D3}"/>
                </a:ext>
              </a:extLst>
            </p:cNvPr>
            <p:cNvSpPr/>
            <p:nvPr/>
          </p:nvSpPr>
          <p:spPr>
            <a:xfrm>
              <a:off x="89985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36" y="2334"/>
                  </a:moveTo>
                  <a:cubicBezTo>
                    <a:pt x="12223" y="2334"/>
                    <a:pt x="14153" y="4367"/>
                    <a:pt x="14153" y="6815"/>
                  </a:cubicBezTo>
                  <a:cubicBezTo>
                    <a:pt x="14153" y="8501"/>
                    <a:pt x="13214" y="10049"/>
                    <a:pt x="11714" y="10826"/>
                  </a:cubicBezTo>
                  <a:cubicBezTo>
                    <a:pt x="11401" y="10986"/>
                    <a:pt x="11362" y="11142"/>
                    <a:pt x="11344" y="11202"/>
                  </a:cubicBezTo>
                  <a:cubicBezTo>
                    <a:pt x="11141" y="11958"/>
                    <a:pt x="10458" y="12455"/>
                    <a:pt x="9710" y="12455"/>
                  </a:cubicBezTo>
                  <a:cubicBezTo>
                    <a:pt x="9569" y="12455"/>
                    <a:pt x="9426" y="12438"/>
                    <a:pt x="9284" y="12401"/>
                  </a:cubicBezTo>
                  <a:cubicBezTo>
                    <a:pt x="8383" y="12169"/>
                    <a:pt x="7841" y="11254"/>
                    <a:pt x="8064" y="10353"/>
                  </a:cubicBezTo>
                  <a:cubicBezTo>
                    <a:pt x="8338" y="9260"/>
                    <a:pt x="9061" y="8384"/>
                    <a:pt x="10154" y="7818"/>
                  </a:cubicBezTo>
                  <a:cubicBezTo>
                    <a:pt x="10832" y="7465"/>
                    <a:pt x="10973" y="6556"/>
                    <a:pt x="10434" y="6017"/>
                  </a:cubicBezTo>
                  <a:cubicBezTo>
                    <a:pt x="10219" y="5801"/>
                    <a:pt x="9934" y="5700"/>
                    <a:pt x="9650" y="5700"/>
                  </a:cubicBezTo>
                  <a:cubicBezTo>
                    <a:pt x="9078" y="5700"/>
                    <a:pt x="8507" y="6109"/>
                    <a:pt x="8507" y="6815"/>
                  </a:cubicBezTo>
                  <a:cubicBezTo>
                    <a:pt x="8507" y="7749"/>
                    <a:pt x="7748" y="8507"/>
                    <a:pt x="6812" y="8507"/>
                  </a:cubicBezTo>
                  <a:cubicBezTo>
                    <a:pt x="5875" y="8507"/>
                    <a:pt x="5119" y="7749"/>
                    <a:pt x="5119" y="6815"/>
                  </a:cubicBezTo>
                  <a:cubicBezTo>
                    <a:pt x="5119" y="4388"/>
                    <a:pt x="7028" y="2334"/>
                    <a:pt x="9636" y="2334"/>
                  </a:cubicBezTo>
                  <a:close/>
                  <a:moveTo>
                    <a:pt x="9636" y="13588"/>
                  </a:moveTo>
                  <a:cubicBezTo>
                    <a:pt x="9854" y="13588"/>
                    <a:pt x="10074" y="13630"/>
                    <a:pt x="10284" y="13717"/>
                  </a:cubicBezTo>
                  <a:cubicBezTo>
                    <a:pt x="10916" y="13979"/>
                    <a:pt x="11328" y="14596"/>
                    <a:pt x="11328" y="15283"/>
                  </a:cubicBezTo>
                  <a:cubicBezTo>
                    <a:pt x="11328" y="16219"/>
                    <a:pt x="10570" y="16975"/>
                    <a:pt x="9636" y="16978"/>
                  </a:cubicBezTo>
                  <a:cubicBezTo>
                    <a:pt x="8950" y="16978"/>
                    <a:pt x="8332" y="16562"/>
                    <a:pt x="8070" y="15930"/>
                  </a:cubicBezTo>
                  <a:cubicBezTo>
                    <a:pt x="7808" y="15298"/>
                    <a:pt x="7953" y="14569"/>
                    <a:pt x="8438" y="14084"/>
                  </a:cubicBezTo>
                  <a:cubicBezTo>
                    <a:pt x="8762" y="13760"/>
                    <a:pt x="9195" y="13588"/>
                    <a:pt x="9636" y="13588"/>
                  </a:cubicBezTo>
                  <a:close/>
                  <a:moveTo>
                    <a:pt x="9636" y="1"/>
                  </a:moveTo>
                  <a:cubicBezTo>
                    <a:pt x="4330" y="1"/>
                    <a:pt x="0" y="4331"/>
                    <a:pt x="0" y="9637"/>
                  </a:cubicBezTo>
                  <a:cubicBezTo>
                    <a:pt x="0" y="14945"/>
                    <a:pt x="4330" y="19273"/>
                    <a:pt x="9636" y="19273"/>
                  </a:cubicBezTo>
                  <a:cubicBezTo>
                    <a:pt x="14939" y="19273"/>
                    <a:pt x="19272" y="14945"/>
                    <a:pt x="19272" y="9637"/>
                  </a:cubicBezTo>
                  <a:cubicBezTo>
                    <a:pt x="19272" y="4331"/>
                    <a:pt x="14942" y="1"/>
                    <a:pt x="96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87" name="Google Shape;4369;p84">
            <a:extLst>
              <a:ext uri="{FF2B5EF4-FFF2-40B4-BE49-F238E27FC236}">
                <a16:creationId xmlns:a16="http://schemas.microsoft.com/office/drawing/2014/main" id="{520990C1-E326-46A9-AC80-A53502D6C524}"/>
              </a:ext>
            </a:extLst>
          </p:cNvPr>
          <p:cNvGrpSpPr/>
          <p:nvPr/>
        </p:nvGrpSpPr>
        <p:grpSpPr>
          <a:xfrm>
            <a:off x="2523102" y="3817923"/>
            <a:ext cx="3986511" cy="786177"/>
            <a:chOff x="4234950" y="2101012"/>
            <a:chExt cx="4219974" cy="1044090"/>
          </a:xfrm>
        </p:grpSpPr>
        <p:sp>
          <p:nvSpPr>
            <p:cNvPr id="88" name="Google Shape;4370;p84">
              <a:extLst>
                <a:ext uri="{FF2B5EF4-FFF2-40B4-BE49-F238E27FC236}">
                  <a16:creationId xmlns:a16="http://schemas.microsoft.com/office/drawing/2014/main" id="{E153F896-252B-4104-B9CF-A3D0C0939498}"/>
                </a:ext>
              </a:extLst>
            </p:cNvPr>
            <p:cNvSpPr/>
            <p:nvPr/>
          </p:nvSpPr>
          <p:spPr>
            <a:xfrm rot="10800000">
              <a:off x="7528544" y="2218809"/>
              <a:ext cx="826790" cy="826702"/>
            </a:xfrm>
            <a:custGeom>
              <a:avLst/>
              <a:gdLst/>
              <a:ahLst/>
              <a:cxnLst/>
              <a:rect l="l" t="t" r="r" b="b"/>
              <a:pathLst>
                <a:path w="34893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892" y="34892"/>
                  </a:lnTo>
                  <a:lnTo>
                    <a:pt x="34892" y="1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371;p84">
              <a:extLst>
                <a:ext uri="{FF2B5EF4-FFF2-40B4-BE49-F238E27FC236}">
                  <a16:creationId xmlns:a16="http://schemas.microsoft.com/office/drawing/2014/main" id="{EDAF1EBA-EBCD-4855-AF43-DD7DE383B99C}"/>
                </a:ext>
              </a:extLst>
            </p:cNvPr>
            <p:cNvSpPr/>
            <p:nvPr/>
          </p:nvSpPr>
          <p:spPr>
            <a:xfrm rot="10800000">
              <a:off x="6487595" y="2218809"/>
              <a:ext cx="827572" cy="826702"/>
            </a:xfrm>
            <a:custGeom>
              <a:avLst/>
              <a:gdLst/>
              <a:ahLst/>
              <a:cxnLst/>
              <a:rect l="l" t="t" r="r" b="b"/>
              <a:pathLst>
                <a:path w="34926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926" y="34892"/>
                  </a:lnTo>
                  <a:lnTo>
                    <a:pt x="349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372;p84">
              <a:extLst>
                <a:ext uri="{FF2B5EF4-FFF2-40B4-BE49-F238E27FC236}">
                  <a16:creationId xmlns:a16="http://schemas.microsoft.com/office/drawing/2014/main" id="{E7394859-6798-4BAD-A461-7AD26EE3494A}"/>
                </a:ext>
              </a:extLst>
            </p:cNvPr>
            <p:cNvSpPr/>
            <p:nvPr/>
          </p:nvSpPr>
          <p:spPr>
            <a:xfrm rot="10800000">
              <a:off x="5430819" y="2218809"/>
              <a:ext cx="827572" cy="826702"/>
            </a:xfrm>
            <a:custGeom>
              <a:avLst/>
              <a:gdLst/>
              <a:ahLst/>
              <a:cxnLst/>
              <a:rect l="l" t="t" r="r" b="b"/>
              <a:pathLst>
                <a:path w="34926" h="34893" extrusionOk="0">
                  <a:moveTo>
                    <a:pt x="0" y="1"/>
                  </a:moveTo>
                  <a:lnTo>
                    <a:pt x="0" y="34892"/>
                  </a:lnTo>
                  <a:lnTo>
                    <a:pt x="34925" y="34892"/>
                  </a:lnTo>
                  <a:lnTo>
                    <a:pt x="34925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373;p84">
              <a:extLst>
                <a:ext uri="{FF2B5EF4-FFF2-40B4-BE49-F238E27FC236}">
                  <a16:creationId xmlns:a16="http://schemas.microsoft.com/office/drawing/2014/main" id="{E8993942-F920-4141-A601-C64C211923FA}"/>
                </a:ext>
              </a:extLst>
            </p:cNvPr>
            <p:cNvSpPr/>
            <p:nvPr/>
          </p:nvSpPr>
          <p:spPr>
            <a:xfrm rot="10800000">
              <a:off x="4374848" y="2218809"/>
              <a:ext cx="826790" cy="826702"/>
            </a:xfrm>
            <a:custGeom>
              <a:avLst/>
              <a:gdLst/>
              <a:ahLst/>
              <a:cxnLst/>
              <a:rect l="l" t="t" r="r" b="b"/>
              <a:pathLst>
                <a:path w="34893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892" y="34892"/>
                  </a:lnTo>
                  <a:lnTo>
                    <a:pt x="34892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374;p84">
              <a:extLst>
                <a:ext uri="{FF2B5EF4-FFF2-40B4-BE49-F238E27FC236}">
                  <a16:creationId xmlns:a16="http://schemas.microsoft.com/office/drawing/2014/main" id="{40C36323-D405-4DA9-AC74-7A1DF1258FDE}"/>
                </a:ext>
              </a:extLst>
            </p:cNvPr>
            <p:cNvSpPr/>
            <p:nvPr/>
          </p:nvSpPr>
          <p:spPr>
            <a:xfrm rot="10800000">
              <a:off x="7410780" y="2622683"/>
              <a:ext cx="1044144" cy="522420"/>
            </a:xfrm>
            <a:custGeom>
              <a:avLst/>
              <a:gdLst/>
              <a:ahLst/>
              <a:cxnLst/>
              <a:rect l="l" t="t" r="r" b="b"/>
              <a:pathLst>
                <a:path w="44066" h="22050" fill="none" extrusionOk="0">
                  <a:moveTo>
                    <a:pt x="1" y="22050"/>
                  </a:moveTo>
                  <a:cubicBezTo>
                    <a:pt x="1" y="9874"/>
                    <a:pt x="9874" y="1"/>
                    <a:pt x="22050" y="1"/>
                  </a:cubicBezTo>
                  <a:cubicBezTo>
                    <a:pt x="34192" y="1"/>
                    <a:pt x="44065" y="9874"/>
                    <a:pt x="44065" y="22050"/>
                  </a:cubicBezTo>
                </a:path>
              </a:pathLst>
            </a:custGeom>
            <a:noFill/>
            <a:ln w="20850" cap="rnd" cmpd="sng">
              <a:solidFill>
                <a:srgbClr val="435D74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375;p84">
              <a:extLst>
                <a:ext uri="{FF2B5EF4-FFF2-40B4-BE49-F238E27FC236}">
                  <a16:creationId xmlns:a16="http://schemas.microsoft.com/office/drawing/2014/main" id="{DE2C6861-3A14-4625-B2F8-6B0424DB66C9}"/>
                </a:ext>
              </a:extLst>
            </p:cNvPr>
            <p:cNvSpPr/>
            <p:nvPr/>
          </p:nvSpPr>
          <p:spPr>
            <a:xfrm rot="10800000">
              <a:off x="6366656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5" y="1"/>
                  </a:moveTo>
                  <a:cubicBezTo>
                    <a:pt x="44065" y="12176"/>
                    <a:pt x="34191" y="22016"/>
                    <a:pt x="22049" y="22016"/>
                  </a:cubicBezTo>
                  <a:cubicBezTo>
                    <a:pt x="9874" y="22016"/>
                    <a:pt x="0" y="12176"/>
                    <a:pt x="0" y="1"/>
                  </a:cubicBezTo>
                </a:path>
              </a:pathLst>
            </a:custGeom>
            <a:noFill/>
            <a:ln w="20850" cap="rnd" cmpd="sng">
              <a:solidFill>
                <a:srgbClr val="5F7D9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376;p84">
              <a:extLst>
                <a:ext uri="{FF2B5EF4-FFF2-40B4-BE49-F238E27FC236}">
                  <a16:creationId xmlns:a16="http://schemas.microsoft.com/office/drawing/2014/main" id="{0D9D45F8-954E-40E1-BAB5-E4919E0E41D9}"/>
                </a:ext>
              </a:extLst>
            </p:cNvPr>
            <p:cNvSpPr/>
            <p:nvPr/>
          </p:nvSpPr>
          <p:spPr>
            <a:xfrm rot="10800000">
              <a:off x="5322557" y="2622683"/>
              <a:ext cx="1044120" cy="522420"/>
            </a:xfrm>
            <a:custGeom>
              <a:avLst/>
              <a:gdLst/>
              <a:ahLst/>
              <a:cxnLst/>
              <a:rect l="l" t="t" r="r" b="b"/>
              <a:pathLst>
                <a:path w="44065" h="22050" fill="none" extrusionOk="0">
                  <a:moveTo>
                    <a:pt x="0" y="22050"/>
                  </a:moveTo>
                  <a:cubicBezTo>
                    <a:pt x="0" y="9874"/>
                    <a:pt x="9874" y="1"/>
                    <a:pt x="22049" y="1"/>
                  </a:cubicBezTo>
                  <a:cubicBezTo>
                    <a:pt x="34191" y="1"/>
                    <a:pt x="44065" y="9874"/>
                    <a:pt x="44065" y="22050"/>
                  </a:cubicBezTo>
                </a:path>
              </a:pathLst>
            </a:custGeom>
            <a:noFill/>
            <a:ln w="20850" cap="rnd" cmpd="sng">
              <a:solidFill>
                <a:srgbClr val="869FB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377;p84">
              <a:extLst>
                <a:ext uri="{FF2B5EF4-FFF2-40B4-BE49-F238E27FC236}">
                  <a16:creationId xmlns:a16="http://schemas.microsoft.com/office/drawing/2014/main" id="{EFAE8B51-C9F6-419C-A895-2507B5C95DE0}"/>
                </a:ext>
              </a:extLst>
            </p:cNvPr>
            <p:cNvSpPr/>
            <p:nvPr/>
          </p:nvSpPr>
          <p:spPr>
            <a:xfrm rot="10800000">
              <a:off x="4278434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6" y="1"/>
                  </a:moveTo>
                  <a:cubicBezTo>
                    <a:pt x="44066" y="12176"/>
                    <a:pt x="34192" y="22016"/>
                    <a:pt x="22017" y="22016"/>
                  </a:cubicBezTo>
                  <a:cubicBezTo>
                    <a:pt x="9875" y="22016"/>
                    <a:pt x="1" y="12176"/>
                    <a:pt x="1" y="1"/>
                  </a:cubicBezTo>
                </a:path>
              </a:pathLst>
            </a:custGeom>
            <a:noFill/>
            <a:ln w="20850" cap="rnd" cmpd="sng">
              <a:solidFill>
                <a:srgbClr val="BAC8D3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378;p84">
              <a:extLst>
                <a:ext uri="{FF2B5EF4-FFF2-40B4-BE49-F238E27FC236}">
                  <a16:creationId xmlns:a16="http://schemas.microsoft.com/office/drawing/2014/main" id="{447369B7-9D5D-4E3D-AEB1-65F9B7428E69}"/>
                </a:ext>
              </a:extLst>
            </p:cNvPr>
            <p:cNvSpPr/>
            <p:nvPr/>
          </p:nvSpPr>
          <p:spPr>
            <a:xfrm rot="10800000">
              <a:off x="7367296" y="2570459"/>
              <a:ext cx="86984" cy="86975"/>
            </a:xfrm>
            <a:custGeom>
              <a:avLst/>
              <a:gdLst/>
              <a:ahLst/>
              <a:cxnLst/>
              <a:rect l="l" t="t" r="r" b="b"/>
              <a:pathLst>
                <a:path w="3671" h="3671" extrusionOk="0">
                  <a:moveTo>
                    <a:pt x="1835" y="1"/>
                  </a:moveTo>
                  <a:cubicBezTo>
                    <a:pt x="835" y="1"/>
                    <a:pt x="1" y="835"/>
                    <a:pt x="1" y="1836"/>
                  </a:cubicBezTo>
                  <a:cubicBezTo>
                    <a:pt x="1" y="2870"/>
                    <a:pt x="835" y="3670"/>
                    <a:pt x="1835" y="3670"/>
                  </a:cubicBezTo>
                  <a:cubicBezTo>
                    <a:pt x="2869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379;p84">
              <a:extLst>
                <a:ext uri="{FF2B5EF4-FFF2-40B4-BE49-F238E27FC236}">
                  <a16:creationId xmlns:a16="http://schemas.microsoft.com/office/drawing/2014/main" id="{81E42833-8468-41D6-BA1D-B7573B4CE965}"/>
                </a:ext>
              </a:extLst>
            </p:cNvPr>
            <p:cNvSpPr/>
            <p:nvPr/>
          </p:nvSpPr>
          <p:spPr>
            <a:xfrm rot="10800000">
              <a:off x="6323197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1" y="835"/>
                    <a:pt x="1" y="1836"/>
                  </a:cubicBezTo>
                  <a:cubicBezTo>
                    <a:pt x="1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69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380;p84">
              <a:extLst>
                <a:ext uri="{FF2B5EF4-FFF2-40B4-BE49-F238E27FC236}">
                  <a16:creationId xmlns:a16="http://schemas.microsoft.com/office/drawing/2014/main" id="{C2F2A80F-78D9-439C-A58F-B791D3B7D7D2}"/>
                </a:ext>
              </a:extLst>
            </p:cNvPr>
            <p:cNvSpPr/>
            <p:nvPr/>
          </p:nvSpPr>
          <p:spPr>
            <a:xfrm rot="10800000">
              <a:off x="5279073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381;p84">
              <a:extLst>
                <a:ext uri="{FF2B5EF4-FFF2-40B4-BE49-F238E27FC236}">
                  <a16:creationId xmlns:a16="http://schemas.microsoft.com/office/drawing/2014/main" id="{6948FF6A-F4BD-4247-BD9C-5833DC61B78C}"/>
                </a:ext>
              </a:extLst>
            </p:cNvPr>
            <p:cNvSpPr/>
            <p:nvPr/>
          </p:nvSpPr>
          <p:spPr>
            <a:xfrm rot="10800000">
              <a:off x="4234950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69" y="2870"/>
                    <a:pt x="3669" y="1836"/>
                  </a:cubicBezTo>
                  <a:cubicBezTo>
                    <a:pt x="3669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382;p84">
              <a:extLst>
                <a:ext uri="{FF2B5EF4-FFF2-40B4-BE49-F238E27FC236}">
                  <a16:creationId xmlns:a16="http://schemas.microsoft.com/office/drawing/2014/main" id="{B811B578-921D-4F1C-8989-4A523C373AC7}"/>
                </a:ext>
              </a:extLst>
            </p:cNvPr>
            <p:cNvSpPr/>
            <p:nvPr/>
          </p:nvSpPr>
          <p:spPr>
            <a:xfrm rot="10800000">
              <a:off x="7541197" y="2231460"/>
              <a:ext cx="801483" cy="800617"/>
            </a:xfrm>
            <a:custGeom>
              <a:avLst/>
              <a:gdLst/>
              <a:ahLst/>
              <a:cxnLst/>
              <a:rect l="l" t="t" r="r" b="b"/>
              <a:pathLst>
                <a:path w="33825" h="33792" extrusionOk="0">
                  <a:moveTo>
                    <a:pt x="16912" y="1835"/>
                  </a:move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lose/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824" y="26219"/>
                    <a:pt x="33824" y="16879"/>
                  </a:cubicBezTo>
                  <a:cubicBezTo>
                    <a:pt x="33824" y="7539"/>
                    <a:pt x="26252" y="1"/>
                    <a:pt x="16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383;p84">
              <a:extLst>
                <a:ext uri="{FF2B5EF4-FFF2-40B4-BE49-F238E27FC236}">
                  <a16:creationId xmlns:a16="http://schemas.microsoft.com/office/drawing/2014/main" id="{61571766-EF53-40BE-A03E-A5830EE4D8EB}"/>
                </a:ext>
              </a:extLst>
            </p:cNvPr>
            <p:cNvSpPr/>
            <p:nvPr/>
          </p:nvSpPr>
          <p:spPr>
            <a:xfrm rot="10800000">
              <a:off x="6488377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7" y="31923"/>
                    <a:pt x="1868" y="25185"/>
                    <a:pt x="1868" y="16879"/>
                  </a:cubicBezTo>
                  <a:cubicBezTo>
                    <a:pt x="1868" y="8573"/>
                    <a:pt x="8607" y="1835"/>
                    <a:pt x="16912" y="1835"/>
                  </a:cubicBezTo>
                  <a:cubicBezTo>
                    <a:pt x="25218" y="1835"/>
                    <a:pt x="31957" y="8573"/>
                    <a:pt x="31957" y="16879"/>
                  </a:cubicBezTo>
                  <a:cubicBezTo>
                    <a:pt x="31957" y="25185"/>
                    <a:pt x="25218" y="31923"/>
                    <a:pt x="16912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384;p84">
              <a:extLst>
                <a:ext uri="{FF2B5EF4-FFF2-40B4-BE49-F238E27FC236}">
                  <a16:creationId xmlns:a16="http://schemas.microsoft.com/office/drawing/2014/main" id="{BF045727-EFF4-4409-8F41-4C2BBAB07693}"/>
                </a:ext>
              </a:extLst>
            </p:cNvPr>
            <p:cNvSpPr/>
            <p:nvPr/>
          </p:nvSpPr>
          <p:spPr>
            <a:xfrm rot="10800000">
              <a:off x="5434776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879" y="1"/>
                  </a:moveTo>
                  <a:cubicBezTo>
                    <a:pt x="7539" y="1"/>
                    <a:pt x="0" y="7539"/>
                    <a:pt x="0" y="16879"/>
                  </a:cubicBezTo>
                  <a:cubicBezTo>
                    <a:pt x="0" y="26219"/>
                    <a:pt x="7539" y="33791"/>
                    <a:pt x="16879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19" y="1"/>
                    <a:pt x="16879" y="1"/>
                  </a:cubicBezTo>
                  <a:close/>
                  <a:moveTo>
                    <a:pt x="16879" y="31923"/>
                  </a:moveTo>
                  <a:cubicBezTo>
                    <a:pt x="8573" y="31923"/>
                    <a:pt x="1835" y="25185"/>
                    <a:pt x="1835" y="16879"/>
                  </a:cubicBezTo>
                  <a:cubicBezTo>
                    <a:pt x="1835" y="8573"/>
                    <a:pt x="8573" y="1835"/>
                    <a:pt x="16879" y="1835"/>
                  </a:cubicBezTo>
                  <a:cubicBezTo>
                    <a:pt x="25185" y="1835"/>
                    <a:pt x="31923" y="8573"/>
                    <a:pt x="31923" y="16879"/>
                  </a:cubicBezTo>
                  <a:cubicBezTo>
                    <a:pt x="31923" y="25185"/>
                    <a:pt x="25185" y="31923"/>
                    <a:pt x="16879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385;p84">
              <a:extLst>
                <a:ext uri="{FF2B5EF4-FFF2-40B4-BE49-F238E27FC236}">
                  <a16:creationId xmlns:a16="http://schemas.microsoft.com/office/drawing/2014/main" id="{9954C69D-5792-4822-BBFB-251CF6A0A2A0}"/>
                </a:ext>
              </a:extLst>
            </p:cNvPr>
            <p:cNvSpPr/>
            <p:nvPr/>
          </p:nvSpPr>
          <p:spPr>
            <a:xfrm rot="10800000">
              <a:off x="4381980" y="2231460"/>
              <a:ext cx="800678" cy="800617"/>
            </a:xfrm>
            <a:custGeom>
              <a:avLst/>
              <a:gdLst/>
              <a:ahLst/>
              <a:cxnLst/>
              <a:rect l="l" t="t" r="r" b="b"/>
              <a:pathLst>
                <a:path w="33791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65"/>
          <p:cNvSpPr txBox="1">
            <a:spLocks noGrp="1"/>
          </p:cNvSpPr>
          <p:nvPr>
            <p:ph type="title"/>
          </p:nvPr>
        </p:nvSpPr>
        <p:spPr>
          <a:xfrm>
            <a:off x="719025" y="23201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 Ready to Pivot</a:t>
            </a:r>
            <a:endParaRPr dirty="0"/>
          </a:p>
        </p:txBody>
      </p:sp>
      <p:cxnSp>
        <p:nvCxnSpPr>
          <p:cNvPr id="824" name="Google Shape;824;p65"/>
          <p:cNvCxnSpPr/>
          <p:nvPr/>
        </p:nvCxnSpPr>
        <p:spPr>
          <a:xfrm>
            <a:off x="1080179" y="886414"/>
            <a:ext cx="71697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8936674-F133-4942-A402-F6D029403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38" y="1574164"/>
            <a:ext cx="3956344" cy="3337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606B8E-7E78-4F22-AB27-66A8953FF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025" y="1574163"/>
            <a:ext cx="4092870" cy="33373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1CCA9D-59C4-4DC4-80ED-1FC1E30B39D6}"/>
              </a:ext>
            </a:extLst>
          </p:cNvPr>
          <p:cNvSpPr/>
          <p:nvPr/>
        </p:nvSpPr>
        <p:spPr>
          <a:xfrm>
            <a:off x="2821206" y="3826612"/>
            <a:ext cx="355359" cy="100107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E56A6B5-D39C-4782-953B-0C3CF51A3A0F}"/>
              </a:ext>
            </a:extLst>
          </p:cNvPr>
          <p:cNvSpPr/>
          <p:nvPr/>
        </p:nvSpPr>
        <p:spPr>
          <a:xfrm>
            <a:off x="7289921" y="3910415"/>
            <a:ext cx="355359" cy="100107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80174-8BB3-492D-ADAC-CCDB6F777F3D}"/>
              </a:ext>
            </a:extLst>
          </p:cNvPr>
          <p:cNvSpPr txBox="1"/>
          <p:nvPr/>
        </p:nvSpPr>
        <p:spPr>
          <a:xfrm>
            <a:off x="6064308" y="1187865"/>
            <a:ext cx="1580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 7th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F455AC-7E64-4D3A-9B82-7ACD4C173BD4}"/>
              </a:ext>
            </a:extLst>
          </p:cNvPr>
          <p:cNvSpPr txBox="1"/>
          <p:nvPr/>
        </p:nvSpPr>
        <p:spPr>
          <a:xfrm>
            <a:off x="1498720" y="1266386"/>
            <a:ext cx="1580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March 2nd</a:t>
            </a:r>
          </a:p>
        </p:txBody>
      </p:sp>
    </p:spTree>
    <p:extLst>
      <p:ext uri="{BB962C8B-B14F-4D97-AF65-F5344CB8AC3E}">
        <p14:creationId xmlns:p14="http://schemas.microsoft.com/office/powerpoint/2010/main" val="1866374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0"/>
          <p:cNvSpPr/>
          <p:nvPr/>
        </p:nvSpPr>
        <p:spPr>
          <a:xfrm>
            <a:off x="3923550" y="1180963"/>
            <a:ext cx="1296900" cy="1296900"/>
          </a:xfrm>
          <a:prstGeom prst="ellipse">
            <a:avLst/>
          </a:prstGeom>
          <a:solidFill>
            <a:srgbClr val="0A3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60"/>
          <p:cNvSpPr txBox="1">
            <a:spLocks noGrp="1"/>
          </p:cNvSpPr>
          <p:nvPr>
            <p:ph type="title" idx="2"/>
          </p:nvPr>
        </p:nvSpPr>
        <p:spPr>
          <a:xfrm>
            <a:off x="3967650" y="1408525"/>
            <a:ext cx="120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609" name="Google Shape;609;p60"/>
          <p:cNvSpPr txBox="1">
            <a:spLocks noGrp="1"/>
          </p:cNvSpPr>
          <p:nvPr>
            <p:ph type="subTitle" idx="1"/>
          </p:nvPr>
        </p:nvSpPr>
        <p:spPr>
          <a:xfrm>
            <a:off x="2279850" y="3583650"/>
            <a:ext cx="4584300" cy="3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One piece of advice from FGCU</a:t>
            </a:r>
            <a:endParaRPr dirty="0"/>
          </a:p>
        </p:txBody>
      </p:sp>
      <p:cxnSp>
        <p:nvCxnSpPr>
          <p:cNvPr id="610" name="Google Shape;610;p60"/>
          <p:cNvCxnSpPr/>
          <p:nvPr/>
        </p:nvCxnSpPr>
        <p:spPr>
          <a:xfrm>
            <a:off x="1827750" y="3424425"/>
            <a:ext cx="5811300" cy="42600"/>
          </a:xfrm>
          <a:prstGeom prst="straightConnector1">
            <a:avLst/>
          </a:prstGeom>
          <a:noFill/>
          <a:ln w="28575" cap="flat" cmpd="sng">
            <a:solidFill>
              <a:srgbClr val="AAC9D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1" name="Google Shape;611;p60"/>
          <p:cNvSpPr txBox="1">
            <a:spLocks noGrp="1"/>
          </p:cNvSpPr>
          <p:nvPr>
            <p:ph type="title"/>
          </p:nvPr>
        </p:nvSpPr>
        <p:spPr>
          <a:xfrm>
            <a:off x="2401950" y="2477875"/>
            <a:ext cx="4340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Advice</a:t>
            </a:r>
            <a:endParaRPr/>
          </a:p>
        </p:txBody>
      </p:sp>
      <p:pic>
        <p:nvPicPr>
          <p:cNvPr id="612" name="Google Shape;612;p6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46150" y="1408525"/>
            <a:ext cx="2616600" cy="174497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13" name="Google Shape;613;p6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090918" y="1424533"/>
            <a:ext cx="2616600" cy="1744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72"/>
          <p:cNvGrpSpPr/>
          <p:nvPr/>
        </p:nvGrpSpPr>
        <p:grpSpPr>
          <a:xfrm>
            <a:off x="5324925" y="768788"/>
            <a:ext cx="2780700" cy="3606000"/>
            <a:chOff x="5324925" y="768788"/>
            <a:chExt cx="2780700" cy="3606000"/>
          </a:xfrm>
        </p:grpSpPr>
        <p:sp>
          <p:nvSpPr>
            <p:cNvPr id="1199" name="Google Shape;1199;p72"/>
            <p:cNvSpPr/>
            <p:nvPr/>
          </p:nvSpPr>
          <p:spPr>
            <a:xfrm flipH="1">
              <a:off x="5324925" y="768788"/>
              <a:ext cx="2780700" cy="3606000"/>
            </a:xfrm>
            <a:prstGeom prst="roundRect">
              <a:avLst>
                <a:gd name="adj" fmla="val 484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200" name="Google Shape;1200;p72"/>
            <p:cNvGrpSpPr/>
            <p:nvPr/>
          </p:nvGrpSpPr>
          <p:grpSpPr>
            <a:xfrm>
              <a:off x="6541814" y="887540"/>
              <a:ext cx="347155" cy="3387324"/>
              <a:chOff x="6665039" y="887540"/>
              <a:chExt cx="347155" cy="3387324"/>
            </a:xfrm>
          </p:grpSpPr>
          <p:sp>
            <p:nvSpPr>
              <p:cNvPr id="1201" name="Google Shape;1201;p72"/>
              <p:cNvSpPr/>
              <p:nvPr/>
            </p:nvSpPr>
            <p:spPr>
              <a:xfrm>
                <a:off x="6707560" y="4010263"/>
                <a:ext cx="261900" cy="2646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02" name="Google Shape;1202;p72"/>
              <p:cNvGrpSpPr/>
              <p:nvPr/>
            </p:nvGrpSpPr>
            <p:grpSpPr>
              <a:xfrm>
                <a:off x="6665039" y="887540"/>
                <a:ext cx="347155" cy="42632"/>
                <a:chOff x="6665039" y="847396"/>
                <a:chExt cx="347155" cy="42632"/>
              </a:xfrm>
            </p:grpSpPr>
            <p:sp>
              <p:nvSpPr>
                <p:cNvPr id="1203" name="Google Shape;1203;p72"/>
                <p:cNvSpPr/>
                <p:nvPr/>
              </p:nvSpPr>
              <p:spPr>
                <a:xfrm rot="-5400000">
                  <a:off x="6665057" y="847592"/>
                  <a:ext cx="42418" cy="424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" h="1190" extrusionOk="0">
                      <a:moveTo>
                        <a:pt x="1189" y="573"/>
                      </a:moveTo>
                      <a:cubicBezTo>
                        <a:pt x="1189" y="804"/>
                        <a:pt x="1050" y="1012"/>
                        <a:pt x="836" y="1100"/>
                      </a:cubicBezTo>
                      <a:cubicBezTo>
                        <a:pt x="622" y="1189"/>
                        <a:pt x="376" y="1140"/>
                        <a:pt x="212" y="977"/>
                      </a:cubicBezTo>
                      <a:cubicBezTo>
                        <a:pt x="49" y="812"/>
                        <a:pt x="1" y="566"/>
                        <a:pt x="89" y="352"/>
                      </a:cubicBezTo>
                      <a:cubicBezTo>
                        <a:pt x="178" y="140"/>
                        <a:pt x="387" y="0"/>
                        <a:pt x="619" y="0"/>
                      </a:cubicBezTo>
                      <a:cubicBezTo>
                        <a:pt x="934" y="2"/>
                        <a:pt x="1189" y="256"/>
                        <a:pt x="1189" y="57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" name="Google Shape;1204;p72"/>
                <p:cNvSpPr/>
                <p:nvPr/>
              </p:nvSpPr>
              <p:spPr>
                <a:xfrm rot="-5400000">
                  <a:off x="6868852" y="745258"/>
                  <a:ext cx="41205" cy="24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5" h="6881" extrusionOk="0">
                      <a:moveTo>
                        <a:pt x="1149" y="582"/>
                      </a:moveTo>
                      <a:lnTo>
                        <a:pt x="1149" y="6300"/>
                      </a:lnTo>
                      <a:cubicBezTo>
                        <a:pt x="1154" y="6619"/>
                        <a:pt x="896" y="6881"/>
                        <a:pt x="578" y="6881"/>
                      </a:cubicBezTo>
                      <a:cubicBezTo>
                        <a:pt x="258" y="6881"/>
                        <a:pt x="1" y="6619"/>
                        <a:pt x="5" y="6300"/>
                      </a:cubicBezTo>
                      <a:lnTo>
                        <a:pt x="5" y="582"/>
                      </a:lnTo>
                      <a:cubicBezTo>
                        <a:pt x="1" y="262"/>
                        <a:pt x="258" y="1"/>
                        <a:pt x="578" y="1"/>
                      </a:cubicBezTo>
                      <a:cubicBezTo>
                        <a:pt x="896" y="1"/>
                        <a:pt x="1154" y="262"/>
                        <a:pt x="1149" y="58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206" name="Google Shape;1206;p72"/>
          <p:cNvSpPr txBox="1">
            <a:spLocks noGrp="1"/>
          </p:cNvSpPr>
          <p:nvPr>
            <p:ph type="subTitle" idx="1"/>
          </p:nvPr>
        </p:nvSpPr>
        <p:spPr>
          <a:xfrm>
            <a:off x="912793" y="1427648"/>
            <a:ext cx="3884395" cy="14179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0" rtl="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Transparency is key</a:t>
            </a:r>
          </a:p>
          <a:p>
            <a:pPr marL="742950" lvl="1" indent="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Share updates multiple ways</a:t>
            </a:r>
          </a:p>
          <a:p>
            <a:pPr marL="1200150" lvl="2" indent="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Emails</a:t>
            </a:r>
          </a:p>
          <a:p>
            <a:pPr marL="1200150" lvl="2" indent="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Faculty Senate Meetings</a:t>
            </a:r>
          </a:p>
          <a:p>
            <a:pPr marL="1200150" lvl="2" indent="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Website</a:t>
            </a:r>
          </a:p>
          <a:p>
            <a:pPr marL="1200150" lvl="2" indent="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Word of mouth</a:t>
            </a:r>
          </a:p>
          <a:p>
            <a:pPr marL="742950" lvl="1" indent="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Show the process &amp; timeline</a:t>
            </a:r>
          </a:p>
          <a:p>
            <a:pPr marL="742950" lvl="1" indent="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dirty="0"/>
          </a:p>
        </p:txBody>
      </p:sp>
      <p:pic>
        <p:nvPicPr>
          <p:cNvPr id="1207" name="Google Shape;1207;p7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506872" y="1017021"/>
            <a:ext cx="2395182" cy="2893316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58FCB7E-F877-46D3-AE38-6DAEAD0AD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943" y="417664"/>
            <a:ext cx="3533700" cy="572700"/>
          </a:xfrm>
        </p:spPr>
        <p:txBody>
          <a:bodyPr/>
          <a:lstStyle/>
          <a:p>
            <a:r>
              <a:rPr lang="en-US" dirty="0"/>
              <a:t>Advice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5"/>
          <p:cNvSpPr/>
          <p:nvPr/>
        </p:nvSpPr>
        <p:spPr>
          <a:xfrm>
            <a:off x="779600" y="1180963"/>
            <a:ext cx="1296900" cy="1296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5"/>
          <p:cNvSpPr txBox="1">
            <a:spLocks noGrp="1"/>
          </p:cNvSpPr>
          <p:nvPr>
            <p:ph type="title"/>
          </p:nvPr>
        </p:nvSpPr>
        <p:spPr>
          <a:xfrm>
            <a:off x="2120649" y="1294757"/>
            <a:ext cx="3381599" cy="10693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600"/>
              <a:t>What is Next for FGCU? </a:t>
            </a:r>
          </a:p>
        </p:txBody>
      </p:sp>
      <p:sp>
        <p:nvSpPr>
          <p:cNvPr id="332" name="Google Shape;332;p45"/>
          <p:cNvSpPr txBox="1">
            <a:spLocks noGrp="1"/>
          </p:cNvSpPr>
          <p:nvPr>
            <p:ph type="title" idx="2"/>
          </p:nvPr>
        </p:nvSpPr>
        <p:spPr>
          <a:xfrm>
            <a:off x="823750" y="1408563"/>
            <a:ext cx="120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pic>
        <p:nvPicPr>
          <p:cNvPr id="335" name="Google Shape;335;p4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929000" y="1512148"/>
            <a:ext cx="3381600" cy="2119136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491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59"/>
          <p:cNvSpPr txBox="1">
            <a:spLocks noGrp="1"/>
          </p:cNvSpPr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team</a:t>
            </a:r>
            <a:endParaRPr dirty="0"/>
          </a:p>
        </p:txBody>
      </p:sp>
      <p:sp>
        <p:nvSpPr>
          <p:cNvPr id="596" name="Google Shape;596;p59"/>
          <p:cNvSpPr txBox="1">
            <a:spLocks noGrp="1"/>
          </p:cNvSpPr>
          <p:nvPr>
            <p:ph type="subTitle" idx="1"/>
          </p:nvPr>
        </p:nvSpPr>
        <p:spPr>
          <a:xfrm>
            <a:off x="1241773" y="3933997"/>
            <a:ext cx="2498553" cy="5873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dirty="0"/>
              <a:t>Director, </a:t>
            </a:r>
          </a:p>
          <a:p>
            <a:pPr marL="0" indent="0"/>
            <a:r>
              <a:rPr lang="en-US" dirty="0"/>
              <a:t>Academic Affairs, Administration, &amp; Budget</a:t>
            </a:r>
            <a:endParaRPr dirty="0"/>
          </a:p>
        </p:txBody>
      </p:sp>
      <p:sp>
        <p:nvSpPr>
          <p:cNvPr id="597" name="Google Shape;597;p59"/>
          <p:cNvSpPr txBox="1">
            <a:spLocks noGrp="1"/>
          </p:cNvSpPr>
          <p:nvPr>
            <p:ph type="subTitle" idx="2"/>
          </p:nvPr>
        </p:nvSpPr>
        <p:spPr>
          <a:xfrm>
            <a:off x="5403475" y="3948650"/>
            <a:ext cx="242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Faculty Senate President &amp; Associate Professor, </a:t>
            </a:r>
          </a:p>
          <a:p>
            <a:pPr marL="0" lvl="0" indent="0"/>
            <a:r>
              <a:rPr lang="en-US" dirty="0"/>
              <a:t>Department of Biological Sciences</a:t>
            </a:r>
            <a:endParaRPr dirty="0"/>
          </a:p>
        </p:txBody>
      </p:sp>
      <p:pic>
        <p:nvPicPr>
          <p:cNvPr id="598" name="Google Shape;598;p5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78457" y="1812700"/>
            <a:ext cx="2111100" cy="2111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99" name="Google Shape;599;p59"/>
          <p:cNvSpPr txBox="1">
            <a:spLocks noGrp="1"/>
          </p:cNvSpPr>
          <p:nvPr>
            <p:ph type="subTitle" idx="3"/>
          </p:nvPr>
        </p:nvSpPr>
        <p:spPr>
          <a:xfrm>
            <a:off x="1442650" y="1432150"/>
            <a:ext cx="21753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Andi Clemons</a:t>
            </a:r>
            <a:endParaRPr dirty="0"/>
          </a:p>
        </p:txBody>
      </p:sp>
      <p:sp>
        <p:nvSpPr>
          <p:cNvPr id="600" name="Google Shape;600;p59"/>
          <p:cNvSpPr txBox="1">
            <a:spLocks noGrp="1"/>
          </p:cNvSpPr>
          <p:nvPr>
            <p:ph type="subTitle" idx="4"/>
          </p:nvPr>
        </p:nvSpPr>
        <p:spPr>
          <a:xfrm>
            <a:off x="5209077" y="1465404"/>
            <a:ext cx="2898051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dirty="0"/>
              <a:t>Dr. Lyndsay Rhodes </a:t>
            </a:r>
            <a:endParaRPr dirty="0"/>
          </a:p>
        </p:txBody>
      </p:sp>
      <p:cxnSp>
        <p:nvCxnSpPr>
          <p:cNvPr id="601" name="Google Shape;601;p59"/>
          <p:cNvCxnSpPr/>
          <p:nvPr/>
        </p:nvCxnSpPr>
        <p:spPr>
          <a:xfrm>
            <a:off x="3202575" y="1219700"/>
            <a:ext cx="27390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02" name="Google Shape;602;p5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558127" y="1837939"/>
            <a:ext cx="2111100" cy="2111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44EFE-5EE9-4535-8CBF-086CA8E714E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/>
              <a:t>What is Next for FGCU?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2884209-2DCD-4D69-A7F2-E41CA8BB43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7025832"/>
              </p:ext>
            </p:extLst>
          </p:nvPr>
        </p:nvGraphicFramePr>
        <p:xfrm>
          <a:off x="336468" y="962831"/>
          <a:ext cx="858981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8744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D94097-852C-4FE3-B409-3703E7F68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76" y="179059"/>
            <a:ext cx="1556895" cy="1041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7287F9-C114-4411-B009-76C0F0367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9942" y="886952"/>
            <a:ext cx="7094815" cy="33695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30EC91-9A06-4DE1-A1D1-1375BC5FB93B}"/>
              </a:ext>
            </a:extLst>
          </p:cNvPr>
          <p:cNvSpPr txBox="1"/>
          <p:nvPr/>
        </p:nvSpPr>
        <p:spPr>
          <a:xfrm>
            <a:off x="484495" y="3350526"/>
            <a:ext cx="535674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We would like to thank:</a:t>
            </a:r>
          </a:p>
          <a:p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FGCU Faculty Senate</a:t>
            </a:r>
          </a:p>
          <a:p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Provost Mark Rieger</a:t>
            </a:r>
          </a:p>
          <a:p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Academic Affairs Team</a:t>
            </a:r>
          </a:p>
          <a:p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United Faculty of Florida, FGCU Chapter</a:t>
            </a:r>
          </a:p>
          <a:p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FGCU COACHE Steering Committee</a:t>
            </a:r>
          </a:p>
        </p:txBody>
      </p:sp>
    </p:spTree>
    <p:extLst>
      <p:ext uri="{BB962C8B-B14F-4D97-AF65-F5344CB8AC3E}">
        <p14:creationId xmlns:p14="http://schemas.microsoft.com/office/powerpoint/2010/main" val="2325361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2"/>
          <p:cNvSpPr/>
          <p:nvPr/>
        </p:nvSpPr>
        <p:spPr>
          <a:xfrm>
            <a:off x="1000088" y="1789650"/>
            <a:ext cx="906600" cy="906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42"/>
          <p:cNvSpPr/>
          <p:nvPr/>
        </p:nvSpPr>
        <p:spPr>
          <a:xfrm>
            <a:off x="1000088" y="3304175"/>
            <a:ext cx="906600" cy="906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2"/>
          <p:cNvSpPr/>
          <p:nvPr/>
        </p:nvSpPr>
        <p:spPr>
          <a:xfrm>
            <a:off x="4910263" y="1789650"/>
            <a:ext cx="906600" cy="906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2"/>
          <p:cNvSpPr/>
          <p:nvPr/>
        </p:nvSpPr>
        <p:spPr>
          <a:xfrm>
            <a:off x="4910263" y="3304175"/>
            <a:ext cx="906600" cy="906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2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Playfair Display"/>
                <a:ea typeface="Playfair Display"/>
                <a:cs typeface="Playfair Display"/>
                <a:sym typeface="Playfair Display"/>
              </a:rPr>
              <a:t>Table of contents</a:t>
            </a:r>
            <a:endParaRPr b="1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01" name="Google Shape;301;p42"/>
          <p:cNvSpPr txBox="1">
            <a:spLocks noGrp="1"/>
          </p:cNvSpPr>
          <p:nvPr>
            <p:ph type="title" idx="5"/>
          </p:nvPr>
        </p:nvSpPr>
        <p:spPr>
          <a:xfrm>
            <a:off x="1000038" y="1979100"/>
            <a:ext cx="90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02" name="Google Shape;302;p42"/>
          <p:cNvSpPr txBox="1">
            <a:spLocks noGrp="1"/>
          </p:cNvSpPr>
          <p:nvPr>
            <p:ph type="title" idx="6"/>
          </p:nvPr>
        </p:nvSpPr>
        <p:spPr>
          <a:xfrm>
            <a:off x="1000038" y="3493625"/>
            <a:ext cx="90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3" name="Google Shape;303;p42"/>
          <p:cNvSpPr txBox="1">
            <a:spLocks noGrp="1"/>
          </p:cNvSpPr>
          <p:nvPr>
            <p:ph type="title" idx="7"/>
          </p:nvPr>
        </p:nvSpPr>
        <p:spPr>
          <a:xfrm>
            <a:off x="4910263" y="1979100"/>
            <a:ext cx="90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4" name="Google Shape;304;p42"/>
          <p:cNvSpPr txBox="1">
            <a:spLocks noGrp="1"/>
          </p:cNvSpPr>
          <p:nvPr>
            <p:ph type="title" idx="8"/>
          </p:nvPr>
        </p:nvSpPr>
        <p:spPr>
          <a:xfrm>
            <a:off x="4910263" y="3493625"/>
            <a:ext cx="90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5" name="Google Shape;305;p42"/>
          <p:cNvSpPr txBox="1">
            <a:spLocks noGrp="1"/>
          </p:cNvSpPr>
          <p:nvPr>
            <p:ph type="subTitle" idx="9"/>
          </p:nvPr>
        </p:nvSpPr>
        <p:spPr>
          <a:xfrm>
            <a:off x="1906638" y="1904053"/>
            <a:ext cx="2327100" cy="7538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Pre-Survey Climate</a:t>
            </a:r>
            <a:endParaRPr dirty="0"/>
          </a:p>
        </p:txBody>
      </p:sp>
      <p:sp>
        <p:nvSpPr>
          <p:cNvPr id="306" name="Google Shape;306;p42"/>
          <p:cNvSpPr txBox="1">
            <a:spLocks noGrp="1"/>
          </p:cNvSpPr>
          <p:nvPr>
            <p:ph type="subTitle" idx="13"/>
          </p:nvPr>
        </p:nvSpPr>
        <p:spPr>
          <a:xfrm>
            <a:off x="5816863" y="1799559"/>
            <a:ext cx="2498841" cy="9257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Communications Strategy</a:t>
            </a:r>
            <a:endParaRPr/>
          </a:p>
        </p:txBody>
      </p:sp>
      <p:sp>
        <p:nvSpPr>
          <p:cNvPr id="307" name="Google Shape;307;p42"/>
          <p:cNvSpPr txBox="1">
            <a:spLocks noGrp="1"/>
          </p:cNvSpPr>
          <p:nvPr>
            <p:ph type="subTitle" idx="14"/>
          </p:nvPr>
        </p:nvSpPr>
        <p:spPr>
          <a:xfrm>
            <a:off x="1906638" y="3757475"/>
            <a:ext cx="2327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One Piece of Advice</a:t>
            </a:r>
            <a:endParaRPr/>
          </a:p>
        </p:txBody>
      </p:sp>
      <p:sp>
        <p:nvSpPr>
          <p:cNvPr id="308" name="Google Shape;308;p42"/>
          <p:cNvSpPr txBox="1">
            <a:spLocks noGrp="1"/>
          </p:cNvSpPr>
          <p:nvPr>
            <p:ph type="subTitle" idx="15"/>
          </p:nvPr>
        </p:nvSpPr>
        <p:spPr>
          <a:xfrm>
            <a:off x="5816863" y="3720695"/>
            <a:ext cx="2327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Next for FGCU? </a:t>
            </a:r>
            <a:endParaRPr/>
          </a:p>
        </p:txBody>
      </p:sp>
      <p:cxnSp>
        <p:nvCxnSpPr>
          <p:cNvPr id="309" name="Google Shape;309;p42"/>
          <p:cNvCxnSpPr/>
          <p:nvPr/>
        </p:nvCxnSpPr>
        <p:spPr>
          <a:xfrm>
            <a:off x="2456700" y="1219705"/>
            <a:ext cx="42306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5"/>
          <p:cNvSpPr/>
          <p:nvPr/>
        </p:nvSpPr>
        <p:spPr>
          <a:xfrm>
            <a:off x="779600" y="1180963"/>
            <a:ext cx="1296900" cy="1296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5"/>
          <p:cNvSpPr txBox="1">
            <a:spLocks noGrp="1"/>
          </p:cNvSpPr>
          <p:nvPr>
            <p:ph type="title"/>
          </p:nvPr>
        </p:nvSpPr>
        <p:spPr>
          <a:xfrm>
            <a:off x="2120650" y="1294757"/>
            <a:ext cx="2896550" cy="10693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600" dirty="0"/>
              <a:t>Pre-Survey Climate</a:t>
            </a:r>
            <a:endParaRPr sz="3600" dirty="0"/>
          </a:p>
        </p:txBody>
      </p:sp>
      <p:sp>
        <p:nvSpPr>
          <p:cNvPr id="332" name="Google Shape;332;p45"/>
          <p:cNvSpPr txBox="1">
            <a:spLocks noGrp="1"/>
          </p:cNvSpPr>
          <p:nvPr>
            <p:ph type="title" idx="2"/>
          </p:nvPr>
        </p:nvSpPr>
        <p:spPr>
          <a:xfrm>
            <a:off x="823750" y="1408563"/>
            <a:ext cx="120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335" name="Google Shape;335;p45"/>
          <p:cNvPicPr preferRelativeResize="0"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29000" y="1441955"/>
            <a:ext cx="3381600" cy="225952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7"/>
          <p:cNvSpPr txBox="1">
            <a:spLocks noGrp="1"/>
          </p:cNvSpPr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Pre-Survey Climate</a:t>
            </a:r>
            <a:endParaRPr dirty="0"/>
          </a:p>
        </p:txBody>
      </p:sp>
      <p:sp>
        <p:nvSpPr>
          <p:cNvPr id="544" name="Google Shape;544;p57"/>
          <p:cNvSpPr/>
          <p:nvPr/>
        </p:nvSpPr>
        <p:spPr>
          <a:xfrm>
            <a:off x="1631450" y="2221912"/>
            <a:ext cx="787800" cy="787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57"/>
          <p:cNvSpPr/>
          <p:nvPr/>
        </p:nvSpPr>
        <p:spPr>
          <a:xfrm>
            <a:off x="4178173" y="2221912"/>
            <a:ext cx="787800" cy="787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57"/>
          <p:cNvSpPr/>
          <p:nvPr/>
        </p:nvSpPr>
        <p:spPr>
          <a:xfrm>
            <a:off x="6724899" y="2221900"/>
            <a:ext cx="787800" cy="787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57"/>
          <p:cNvSpPr txBox="1">
            <a:spLocks noGrp="1"/>
          </p:cNvSpPr>
          <p:nvPr>
            <p:ph type="subTitle" idx="1"/>
          </p:nvPr>
        </p:nvSpPr>
        <p:spPr>
          <a:xfrm>
            <a:off x="833750" y="3802826"/>
            <a:ext cx="238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Faculty were unsure and uneasy about completing the survey</a:t>
            </a:r>
            <a:endParaRPr dirty="0"/>
          </a:p>
        </p:txBody>
      </p:sp>
      <p:sp>
        <p:nvSpPr>
          <p:cNvPr id="548" name="Google Shape;548;p57"/>
          <p:cNvSpPr txBox="1">
            <a:spLocks noGrp="1"/>
          </p:cNvSpPr>
          <p:nvPr>
            <p:ph type="subTitle" idx="5"/>
          </p:nvPr>
        </p:nvSpPr>
        <p:spPr>
          <a:xfrm>
            <a:off x="3345233" y="3807711"/>
            <a:ext cx="238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Faculty concerned results would “sit on a shelf”</a:t>
            </a:r>
            <a:endParaRPr/>
          </a:p>
        </p:txBody>
      </p:sp>
      <p:sp>
        <p:nvSpPr>
          <p:cNvPr id="549" name="Google Shape;549;p57"/>
          <p:cNvSpPr txBox="1">
            <a:spLocks noGrp="1"/>
          </p:cNvSpPr>
          <p:nvPr>
            <p:ph type="subTitle" idx="6"/>
          </p:nvPr>
        </p:nvSpPr>
        <p:spPr>
          <a:xfrm>
            <a:off x="5925100" y="3807711"/>
            <a:ext cx="238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Recently experienced both the global pandemic and a major hurricane</a:t>
            </a:r>
            <a:endParaRPr dirty="0"/>
          </a:p>
        </p:txBody>
      </p:sp>
      <p:sp>
        <p:nvSpPr>
          <p:cNvPr id="550" name="Google Shape;550;p57"/>
          <p:cNvSpPr txBox="1">
            <a:spLocks noGrp="1"/>
          </p:cNvSpPr>
          <p:nvPr>
            <p:ph type="subTitle" idx="7"/>
          </p:nvPr>
        </p:nvSpPr>
        <p:spPr>
          <a:xfrm>
            <a:off x="833750" y="3396278"/>
            <a:ext cx="23853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Unsure</a:t>
            </a:r>
            <a:endParaRPr dirty="0"/>
          </a:p>
        </p:txBody>
      </p:sp>
      <p:sp>
        <p:nvSpPr>
          <p:cNvPr id="551" name="Google Shape;551;p57"/>
          <p:cNvSpPr txBox="1">
            <a:spLocks noGrp="1"/>
          </p:cNvSpPr>
          <p:nvPr>
            <p:ph type="subTitle" idx="8"/>
          </p:nvPr>
        </p:nvSpPr>
        <p:spPr>
          <a:xfrm>
            <a:off x="3218233" y="3401163"/>
            <a:ext cx="2639712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Lack of </a:t>
            </a:r>
            <a:r>
              <a:rPr lang="en" dirty="0"/>
              <a:t>Confidence</a:t>
            </a:r>
            <a:endParaRPr dirty="0"/>
          </a:p>
        </p:txBody>
      </p:sp>
      <p:sp>
        <p:nvSpPr>
          <p:cNvPr id="552" name="Google Shape;552;p57"/>
          <p:cNvSpPr txBox="1">
            <a:spLocks noGrp="1"/>
          </p:cNvSpPr>
          <p:nvPr>
            <p:ph type="subTitle" idx="9"/>
          </p:nvPr>
        </p:nvSpPr>
        <p:spPr>
          <a:xfrm>
            <a:off x="5983715" y="3401163"/>
            <a:ext cx="23853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Still in Recovery</a:t>
            </a:r>
            <a:endParaRPr dirty="0"/>
          </a:p>
        </p:txBody>
      </p:sp>
      <p:cxnSp>
        <p:nvCxnSpPr>
          <p:cNvPr id="553" name="Google Shape;553;p57"/>
          <p:cNvCxnSpPr/>
          <p:nvPr/>
        </p:nvCxnSpPr>
        <p:spPr>
          <a:xfrm>
            <a:off x="1544175" y="1219700"/>
            <a:ext cx="60558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4" name="Google Shape;554;p57"/>
          <p:cNvSpPr/>
          <p:nvPr/>
        </p:nvSpPr>
        <p:spPr>
          <a:xfrm>
            <a:off x="1323650" y="1914100"/>
            <a:ext cx="1403400" cy="1403400"/>
          </a:xfrm>
          <a:prstGeom prst="donut">
            <a:avLst>
              <a:gd name="adj" fmla="val 1608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57"/>
          <p:cNvSpPr/>
          <p:nvPr/>
        </p:nvSpPr>
        <p:spPr>
          <a:xfrm>
            <a:off x="1323650" y="1914100"/>
            <a:ext cx="1403400" cy="1403400"/>
          </a:xfrm>
          <a:prstGeom prst="blockArc">
            <a:avLst>
              <a:gd name="adj1" fmla="val 16199905"/>
              <a:gd name="adj2" fmla="val 11347644"/>
              <a:gd name="adj3" fmla="val 16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57"/>
          <p:cNvSpPr/>
          <p:nvPr/>
        </p:nvSpPr>
        <p:spPr>
          <a:xfrm>
            <a:off x="3870373" y="1914100"/>
            <a:ext cx="1403400" cy="1403400"/>
          </a:xfrm>
          <a:prstGeom prst="donut">
            <a:avLst>
              <a:gd name="adj" fmla="val 1608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57"/>
          <p:cNvSpPr/>
          <p:nvPr/>
        </p:nvSpPr>
        <p:spPr>
          <a:xfrm>
            <a:off x="3870373" y="1914100"/>
            <a:ext cx="1403400" cy="1403400"/>
          </a:xfrm>
          <a:prstGeom prst="blockArc">
            <a:avLst>
              <a:gd name="adj1" fmla="val 16199905"/>
              <a:gd name="adj2" fmla="val 7356061"/>
              <a:gd name="adj3" fmla="val 1568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57"/>
          <p:cNvSpPr/>
          <p:nvPr/>
        </p:nvSpPr>
        <p:spPr>
          <a:xfrm>
            <a:off x="6417099" y="1914100"/>
            <a:ext cx="1403400" cy="1403400"/>
          </a:xfrm>
          <a:prstGeom prst="donut">
            <a:avLst>
              <a:gd name="adj" fmla="val 1608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57"/>
          <p:cNvSpPr/>
          <p:nvPr/>
        </p:nvSpPr>
        <p:spPr>
          <a:xfrm>
            <a:off x="6417099" y="1914100"/>
            <a:ext cx="1403400" cy="1403400"/>
          </a:xfrm>
          <a:prstGeom prst="blockArc">
            <a:avLst>
              <a:gd name="adj1" fmla="val 16199905"/>
              <a:gd name="adj2" fmla="val 14177154"/>
              <a:gd name="adj3" fmla="val 1593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0" name="Google Shape;560;p57"/>
          <p:cNvGrpSpPr/>
          <p:nvPr/>
        </p:nvGrpSpPr>
        <p:grpSpPr>
          <a:xfrm>
            <a:off x="6940053" y="2438074"/>
            <a:ext cx="357481" cy="355453"/>
            <a:chOff x="7228139" y="2763768"/>
            <a:chExt cx="438735" cy="436245"/>
          </a:xfrm>
        </p:grpSpPr>
        <p:sp>
          <p:nvSpPr>
            <p:cNvPr id="561" name="Google Shape;561;p57"/>
            <p:cNvSpPr/>
            <p:nvPr/>
          </p:nvSpPr>
          <p:spPr>
            <a:xfrm>
              <a:off x="7511352" y="3045712"/>
              <a:ext cx="155521" cy="154302"/>
            </a:xfrm>
            <a:custGeom>
              <a:avLst/>
              <a:gdLst/>
              <a:ahLst/>
              <a:cxnLst/>
              <a:rect l="l" t="t" r="r" b="b"/>
              <a:pathLst>
                <a:path w="5996" h="5949" extrusionOk="0">
                  <a:moveTo>
                    <a:pt x="491" y="0"/>
                  </a:moveTo>
                  <a:cubicBezTo>
                    <a:pt x="223" y="0"/>
                    <a:pt x="0" y="224"/>
                    <a:pt x="0" y="500"/>
                  </a:cubicBezTo>
                  <a:lnTo>
                    <a:pt x="0" y="3729"/>
                  </a:lnTo>
                  <a:cubicBezTo>
                    <a:pt x="0" y="3890"/>
                    <a:pt x="72" y="4042"/>
                    <a:pt x="197" y="4131"/>
                  </a:cubicBezTo>
                  <a:cubicBezTo>
                    <a:pt x="288" y="4198"/>
                    <a:pt x="392" y="4231"/>
                    <a:pt x="493" y="4231"/>
                  </a:cubicBezTo>
                  <a:cubicBezTo>
                    <a:pt x="621" y="4231"/>
                    <a:pt x="745" y="4180"/>
                    <a:pt x="839" y="4086"/>
                  </a:cubicBezTo>
                  <a:lnTo>
                    <a:pt x="1767" y="3167"/>
                  </a:lnTo>
                  <a:lnTo>
                    <a:pt x="4372" y="5808"/>
                  </a:lnTo>
                  <a:cubicBezTo>
                    <a:pt x="4470" y="5902"/>
                    <a:pt x="4597" y="5949"/>
                    <a:pt x="4723" y="5949"/>
                  </a:cubicBezTo>
                  <a:cubicBezTo>
                    <a:pt x="4849" y="5949"/>
                    <a:pt x="4974" y="5902"/>
                    <a:pt x="5068" y="5808"/>
                  </a:cubicBezTo>
                  <a:lnTo>
                    <a:pt x="5799" y="5077"/>
                  </a:lnTo>
                  <a:cubicBezTo>
                    <a:pt x="5995" y="4880"/>
                    <a:pt x="5995" y="4568"/>
                    <a:pt x="5799" y="4381"/>
                  </a:cubicBezTo>
                  <a:lnTo>
                    <a:pt x="3158" y="1767"/>
                  </a:lnTo>
                  <a:lnTo>
                    <a:pt x="4077" y="857"/>
                  </a:lnTo>
                  <a:cubicBezTo>
                    <a:pt x="4184" y="741"/>
                    <a:pt x="4247" y="580"/>
                    <a:pt x="4229" y="429"/>
                  </a:cubicBezTo>
                  <a:cubicBezTo>
                    <a:pt x="4184" y="179"/>
                    <a:pt x="3979" y="0"/>
                    <a:pt x="37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7"/>
            <p:cNvSpPr/>
            <p:nvPr/>
          </p:nvSpPr>
          <p:spPr>
            <a:xfrm>
              <a:off x="7228139" y="3045712"/>
              <a:ext cx="155495" cy="154302"/>
            </a:xfrm>
            <a:custGeom>
              <a:avLst/>
              <a:gdLst/>
              <a:ahLst/>
              <a:cxnLst/>
              <a:rect l="l" t="t" r="r" b="b"/>
              <a:pathLst>
                <a:path w="5995" h="5949" extrusionOk="0">
                  <a:moveTo>
                    <a:pt x="2266" y="0"/>
                  </a:moveTo>
                  <a:cubicBezTo>
                    <a:pt x="2105" y="0"/>
                    <a:pt x="1954" y="72"/>
                    <a:pt x="1865" y="197"/>
                  </a:cubicBezTo>
                  <a:cubicBezTo>
                    <a:pt x="1713" y="402"/>
                    <a:pt x="1740" y="678"/>
                    <a:pt x="1909" y="848"/>
                  </a:cubicBezTo>
                  <a:lnTo>
                    <a:pt x="2828" y="1767"/>
                  </a:lnTo>
                  <a:lnTo>
                    <a:pt x="187" y="4381"/>
                  </a:lnTo>
                  <a:cubicBezTo>
                    <a:pt x="0" y="4568"/>
                    <a:pt x="0" y="4880"/>
                    <a:pt x="187" y="5077"/>
                  </a:cubicBezTo>
                  <a:lnTo>
                    <a:pt x="919" y="5808"/>
                  </a:lnTo>
                  <a:cubicBezTo>
                    <a:pt x="1017" y="5902"/>
                    <a:pt x="1144" y="5949"/>
                    <a:pt x="1270" y="5949"/>
                  </a:cubicBezTo>
                  <a:cubicBezTo>
                    <a:pt x="1396" y="5949"/>
                    <a:pt x="1521" y="5902"/>
                    <a:pt x="1615" y="5808"/>
                  </a:cubicBezTo>
                  <a:lnTo>
                    <a:pt x="4229" y="3167"/>
                  </a:lnTo>
                  <a:lnTo>
                    <a:pt x="5147" y="4077"/>
                  </a:lnTo>
                  <a:cubicBezTo>
                    <a:pt x="5238" y="4175"/>
                    <a:pt x="5367" y="4235"/>
                    <a:pt x="5496" y="4235"/>
                  </a:cubicBezTo>
                  <a:cubicBezTo>
                    <a:pt x="5520" y="4235"/>
                    <a:pt x="5543" y="4233"/>
                    <a:pt x="5567" y="4229"/>
                  </a:cubicBezTo>
                  <a:cubicBezTo>
                    <a:pt x="5817" y="4193"/>
                    <a:pt x="5995" y="3979"/>
                    <a:pt x="5995" y="3738"/>
                  </a:cubicBezTo>
                  <a:lnTo>
                    <a:pt x="5995" y="500"/>
                  </a:lnTo>
                  <a:cubicBezTo>
                    <a:pt x="5995" y="224"/>
                    <a:pt x="5772" y="0"/>
                    <a:pt x="54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7"/>
            <p:cNvSpPr/>
            <p:nvPr/>
          </p:nvSpPr>
          <p:spPr>
            <a:xfrm>
              <a:off x="7383843" y="2917994"/>
              <a:ext cx="128002" cy="127742"/>
            </a:xfrm>
            <a:custGeom>
              <a:avLst/>
              <a:gdLst/>
              <a:ahLst/>
              <a:cxnLst/>
              <a:rect l="l" t="t" r="r" b="b"/>
              <a:pathLst>
                <a:path w="4935" h="4925" extrusionOk="0">
                  <a:moveTo>
                    <a:pt x="2463" y="0"/>
                  </a:moveTo>
                  <a:cubicBezTo>
                    <a:pt x="1107" y="0"/>
                    <a:pt x="1" y="1106"/>
                    <a:pt x="1" y="2462"/>
                  </a:cubicBezTo>
                  <a:cubicBezTo>
                    <a:pt x="1" y="3818"/>
                    <a:pt x="1107" y="4924"/>
                    <a:pt x="2463" y="4924"/>
                  </a:cubicBezTo>
                  <a:cubicBezTo>
                    <a:pt x="3828" y="4924"/>
                    <a:pt x="4934" y="3818"/>
                    <a:pt x="4934" y="2462"/>
                  </a:cubicBezTo>
                  <a:cubicBezTo>
                    <a:pt x="4934" y="1106"/>
                    <a:pt x="3828" y="0"/>
                    <a:pt x="2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7"/>
            <p:cNvSpPr/>
            <p:nvPr/>
          </p:nvSpPr>
          <p:spPr>
            <a:xfrm>
              <a:off x="7511352" y="2763768"/>
              <a:ext cx="155521" cy="154250"/>
            </a:xfrm>
            <a:custGeom>
              <a:avLst/>
              <a:gdLst/>
              <a:ahLst/>
              <a:cxnLst/>
              <a:rect l="l" t="t" r="r" b="b"/>
              <a:pathLst>
                <a:path w="5996" h="5947" extrusionOk="0">
                  <a:moveTo>
                    <a:pt x="4723" y="0"/>
                  </a:moveTo>
                  <a:cubicBezTo>
                    <a:pt x="4597" y="0"/>
                    <a:pt x="4470" y="49"/>
                    <a:pt x="4372" y="147"/>
                  </a:cubicBezTo>
                  <a:lnTo>
                    <a:pt x="1767" y="2788"/>
                  </a:lnTo>
                  <a:lnTo>
                    <a:pt x="848" y="1869"/>
                  </a:lnTo>
                  <a:cubicBezTo>
                    <a:pt x="753" y="1774"/>
                    <a:pt x="616" y="1715"/>
                    <a:pt x="475" y="1715"/>
                  </a:cubicBezTo>
                  <a:cubicBezTo>
                    <a:pt x="456" y="1715"/>
                    <a:pt x="438" y="1716"/>
                    <a:pt x="420" y="1718"/>
                  </a:cubicBezTo>
                  <a:cubicBezTo>
                    <a:pt x="170" y="1762"/>
                    <a:pt x="0" y="1967"/>
                    <a:pt x="0" y="2208"/>
                  </a:cubicBezTo>
                  <a:lnTo>
                    <a:pt x="0" y="5455"/>
                  </a:lnTo>
                  <a:cubicBezTo>
                    <a:pt x="0" y="5723"/>
                    <a:pt x="223" y="5946"/>
                    <a:pt x="491" y="5946"/>
                  </a:cubicBezTo>
                  <a:lnTo>
                    <a:pt x="3729" y="5946"/>
                  </a:lnTo>
                  <a:cubicBezTo>
                    <a:pt x="3881" y="5946"/>
                    <a:pt x="4033" y="5875"/>
                    <a:pt x="4131" y="5750"/>
                  </a:cubicBezTo>
                  <a:cubicBezTo>
                    <a:pt x="4283" y="5545"/>
                    <a:pt x="4256" y="5277"/>
                    <a:pt x="4086" y="5108"/>
                  </a:cubicBezTo>
                  <a:lnTo>
                    <a:pt x="3158" y="4180"/>
                  </a:lnTo>
                  <a:lnTo>
                    <a:pt x="5799" y="1575"/>
                  </a:lnTo>
                  <a:cubicBezTo>
                    <a:pt x="5995" y="1379"/>
                    <a:pt x="5995" y="1066"/>
                    <a:pt x="5799" y="879"/>
                  </a:cubicBezTo>
                  <a:lnTo>
                    <a:pt x="5068" y="147"/>
                  </a:lnTo>
                  <a:cubicBezTo>
                    <a:pt x="4974" y="49"/>
                    <a:pt x="4849" y="0"/>
                    <a:pt x="47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7"/>
            <p:cNvSpPr/>
            <p:nvPr/>
          </p:nvSpPr>
          <p:spPr>
            <a:xfrm>
              <a:off x="7228139" y="2763768"/>
              <a:ext cx="155495" cy="154250"/>
            </a:xfrm>
            <a:custGeom>
              <a:avLst/>
              <a:gdLst/>
              <a:ahLst/>
              <a:cxnLst/>
              <a:rect l="l" t="t" r="r" b="b"/>
              <a:pathLst>
                <a:path w="5995" h="5947" extrusionOk="0">
                  <a:moveTo>
                    <a:pt x="1270" y="0"/>
                  </a:moveTo>
                  <a:cubicBezTo>
                    <a:pt x="1144" y="0"/>
                    <a:pt x="1017" y="49"/>
                    <a:pt x="919" y="147"/>
                  </a:cubicBezTo>
                  <a:lnTo>
                    <a:pt x="187" y="879"/>
                  </a:lnTo>
                  <a:cubicBezTo>
                    <a:pt x="0" y="1066"/>
                    <a:pt x="0" y="1379"/>
                    <a:pt x="187" y="1575"/>
                  </a:cubicBezTo>
                  <a:lnTo>
                    <a:pt x="2828" y="4180"/>
                  </a:lnTo>
                  <a:lnTo>
                    <a:pt x="1918" y="5099"/>
                  </a:lnTo>
                  <a:cubicBezTo>
                    <a:pt x="1802" y="5206"/>
                    <a:pt x="1740" y="5366"/>
                    <a:pt x="1766" y="5527"/>
                  </a:cubicBezTo>
                  <a:cubicBezTo>
                    <a:pt x="1802" y="5777"/>
                    <a:pt x="2016" y="5946"/>
                    <a:pt x="2257" y="5946"/>
                  </a:cubicBezTo>
                  <a:lnTo>
                    <a:pt x="5495" y="5946"/>
                  </a:lnTo>
                  <a:cubicBezTo>
                    <a:pt x="5772" y="5946"/>
                    <a:pt x="5995" y="5723"/>
                    <a:pt x="5995" y="5455"/>
                  </a:cubicBezTo>
                  <a:lnTo>
                    <a:pt x="5995" y="2217"/>
                  </a:lnTo>
                  <a:cubicBezTo>
                    <a:pt x="5995" y="2065"/>
                    <a:pt x="5924" y="1914"/>
                    <a:pt x="5799" y="1816"/>
                  </a:cubicBezTo>
                  <a:cubicBezTo>
                    <a:pt x="5707" y="1748"/>
                    <a:pt x="5602" y="1716"/>
                    <a:pt x="5498" y="1716"/>
                  </a:cubicBezTo>
                  <a:cubicBezTo>
                    <a:pt x="5369" y="1716"/>
                    <a:pt x="5242" y="1766"/>
                    <a:pt x="5147" y="1860"/>
                  </a:cubicBezTo>
                  <a:lnTo>
                    <a:pt x="4229" y="2788"/>
                  </a:lnTo>
                  <a:lnTo>
                    <a:pt x="1615" y="147"/>
                  </a:lnTo>
                  <a:cubicBezTo>
                    <a:pt x="1521" y="49"/>
                    <a:pt x="1396" y="0"/>
                    <a:pt x="12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" name="Google Shape;566;p57"/>
          <p:cNvGrpSpPr/>
          <p:nvPr/>
        </p:nvGrpSpPr>
        <p:grpSpPr>
          <a:xfrm>
            <a:off x="4394371" y="2432199"/>
            <a:ext cx="355410" cy="355494"/>
            <a:chOff x="7229280" y="3321533"/>
            <a:chExt cx="436192" cy="436296"/>
          </a:xfrm>
        </p:grpSpPr>
        <p:sp>
          <p:nvSpPr>
            <p:cNvPr id="567" name="Google Shape;567;p57"/>
            <p:cNvSpPr/>
            <p:nvPr/>
          </p:nvSpPr>
          <p:spPr>
            <a:xfrm>
              <a:off x="7345221" y="3417503"/>
              <a:ext cx="204569" cy="193338"/>
            </a:xfrm>
            <a:custGeom>
              <a:avLst/>
              <a:gdLst/>
              <a:ahLst/>
              <a:cxnLst/>
              <a:rect l="l" t="t" r="r" b="b"/>
              <a:pathLst>
                <a:path w="7887" h="7454" extrusionOk="0">
                  <a:moveTo>
                    <a:pt x="3952" y="2233"/>
                  </a:moveTo>
                  <a:cubicBezTo>
                    <a:pt x="4773" y="2233"/>
                    <a:pt x="5433" y="2902"/>
                    <a:pt x="5433" y="3714"/>
                  </a:cubicBezTo>
                  <a:cubicBezTo>
                    <a:pt x="5433" y="4525"/>
                    <a:pt x="4773" y="5195"/>
                    <a:pt x="3952" y="5195"/>
                  </a:cubicBezTo>
                  <a:cubicBezTo>
                    <a:pt x="3140" y="5195"/>
                    <a:pt x="2480" y="4525"/>
                    <a:pt x="2480" y="3714"/>
                  </a:cubicBezTo>
                  <a:cubicBezTo>
                    <a:pt x="2480" y="2902"/>
                    <a:pt x="3140" y="2233"/>
                    <a:pt x="3952" y="2233"/>
                  </a:cubicBezTo>
                  <a:close/>
                  <a:moveTo>
                    <a:pt x="2641" y="1"/>
                  </a:moveTo>
                  <a:cubicBezTo>
                    <a:pt x="2559" y="1"/>
                    <a:pt x="2475" y="21"/>
                    <a:pt x="2400" y="65"/>
                  </a:cubicBezTo>
                  <a:lnTo>
                    <a:pt x="1543" y="565"/>
                  </a:lnTo>
                  <a:cubicBezTo>
                    <a:pt x="1311" y="698"/>
                    <a:pt x="1231" y="1002"/>
                    <a:pt x="1365" y="1234"/>
                  </a:cubicBezTo>
                  <a:lnTo>
                    <a:pt x="1695" y="1805"/>
                  </a:lnTo>
                  <a:cubicBezTo>
                    <a:pt x="1365" y="2277"/>
                    <a:pt x="1401" y="2224"/>
                    <a:pt x="1151" y="2741"/>
                  </a:cubicBezTo>
                  <a:lnTo>
                    <a:pt x="491" y="2741"/>
                  </a:lnTo>
                  <a:cubicBezTo>
                    <a:pt x="223" y="2741"/>
                    <a:pt x="0" y="2964"/>
                    <a:pt x="0" y="3232"/>
                  </a:cubicBezTo>
                  <a:lnTo>
                    <a:pt x="0" y="4222"/>
                  </a:lnTo>
                  <a:cubicBezTo>
                    <a:pt x="0" y="4490"/>
                    <a:pt x="223" y="4713"/>
                    <a:pt x="491" y="4713"/>
                  </a:cubicBezTo>
                  <a:lnTo>
                    <a:pt x="1151" y="4713"/>
                  </a:lnTo>
                  <a:cubicBezTo>
                    <a:pt x="1401" y="5239"/>
                    <a:pt x="1365" y="5186"/>
                    <a:pt x="1695" y="5650"/>
                  </a:cubicBezTo>
                  <a:lnTo>
                    <a:pt x="1365" y="6220"/>
                  </a:lnTo>
                  <a:cubicBezTo>
                    <a:pt x="1231" y="6452"/>
                    <a:pt x="1311" y="6756"/>
                    <a:pt x="1543" y="6890"/>
                  </a:cubicBezTo>
                  <a:lnTo>
                    <a:pt x="2400" y="7389"/>
                  </a:lnTo>
                  <a:cubicBezTo>
                    <a:pt x="2476" y="7433"/>
                    <a:pt x="2560" y="7454"/>
                    <a:pt x="2643" y="7454"/>
                  </a:cubicBezTo>
                  <a:cubicBezTo>
                    <a:pt x="2813" y="7454"/>
                    <a:pt x="2979" y="7367"/>
                    <a:pt x="3069" y="7211"/>
                  </a:cubicBezTo>
                  <a:lnTo>
                    <a:pt x="3399" y="6640"/>
                  </a:lnTo>
                  <a:cubicBezTo>
                    <a:pt x="3577" y="6658"/>
                    <a:pt x="3783" y="6684"/>
                    <a:pt x="3943" y="6684"/>
                  </a:cubicBezTo>
                  <a:cubicBezTo>
                    <a:pt x="4095" y="6684"/>
                    <a:pt x="4309" y="6658"/>
                    <a:pt x="4487" y="6640"/>
                  </a:cubicBezTo>
                  <a:lnTo>
                    <a:pt x="4809" y="7211"/>
                  </a:lnTo>
                  <a:cubicBezTo>
                    <a:pt x="4904" y="7367"/>
                    <a:pt x="5069" y="7454"/>
                    <a:pt x="5239" y="7454"/>
                  </a:cubicBezTo>
                  <a:cubicBezTo>
                    <a:pt x="5323" y="7454"/>
                    <a:pt x="5407" y="7433"/>
                    <a:pt x="5487" y="7389"/>
                  </a:cubicBezTo>
                  <a:lnTo>
                    <a:pt x="6343" y="6898"/>
                  </a:lnTo>
                  <a:cubicBezTo>
                    <a:pt x="6575" y="6756"/>
                    <a:pt x="6655" y="6452"/>
                    <a:pt x="6521" y="6220"/>
                  </a:cubicBezTo>
                  <a:lnTo>
                    <a:pt x="6191" y="5650"/>
                  </a:lnTo>
                  <a:cubicBezTo>
                    <a:pt x="6521" y="5177"/>
                    <a:pt x="6486" y="5230"/>
                    <a:pt x="6735" y="4713"/>
                  </a:cubicBezTo>
                  <a:lnTo>
                    <a:pt x="7387" y="4713"/>
                  </a:lnTo>
                  <a:cubicBezTo>
                    <a:pt x="7663" y="4713"/>
                    <a:pt x="7886" y="4490"/>
                    <a:pt x="7886" y="4222"/>
                  </a:cubicBezTo>
                  <a:lnTo>
                    <a:pt x="7886" y="3232"/>
                  </a:lnTo>
                  <a:cubicBezTo>
                    <a:pt x="7886" y="2964"/>
                    <a:pt x="7663" y="2741"/>
                    <a:pt x="7387" y="2741"/>
                  </a:cubicBezTo>
                  <a:lnTo>
                    <a:pt x="6735" y="2741"/>
                  </a:lnTo>
                  <a:cubicBezTo>
                    <a:pt x="6486" y="2215"/>
                    <a:pt x="6512" y="2268"/>
                    <a:pt x="6191" y="1805"/>
                  </a:cubicBezTo>
                  <a:lnTo>
                    <a:pt x="6521" y="1234"/>
                  </a:lnTo>
                  <a:cubicBezTo>
                    <a:pt x="6655" y="1002"/>
                    <a:pt x="6575" y="698"/>
                    <a:pt x="6343" y="565"/>
                  </a:cubicBezTo>
                  <a:lnTo>
                    <a:pt x="5487" y="65"/>
                  </a:lnTo>
                  <a:cubicBezTo>
                    <a:pt x="5408" y="21"/>
                    <a:pt x="5324" y="1"/>
                    <a:pt x="5241" y="1"/>
                  </a:cubicBezTo>
                  <a:cubicBezTo>
                    <a:pt x="5070" y="1"/>
                    <a:pt x="4905" y="90"/>
                    <a:pt x="4809" y="252"/>
                  </a:cubicBezTo>
                  <a:lnTo>
                    <a:pt x="4487" y="814"/>
                  </a:lnTo>
                  <a:cubicBezTo>
                    <a:pt x="4309" y="797"/>
                    <a:pt x="4095" y="770"/>
                    <a:pt x="3943" y="770"/>
                  </a:cubicBezTo>
                  <a:cubicBezTo>
                    <a:pt x="3783" y="770"/>
                    <a:pt x="3577" y="797"/>
                    <a:pt x="3399" y="814"/>
                  </a:cubicBezTo>
                  <a:lnTo>
                    <a:pt x="3069" y="252"/>
                  </a:lnTo>
                  <a:cubicBezTo>
                    <a:pt x="2979" y="90"/>
                    <a:pt x="2811" y="1"/>
                    <a:pt x="2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7"/>
            <p:cNvSpPr/>
            <p:nvPr/>
          </p:nvSpPr>
          <p:spPr>
            <a:xfrm>
              <a:off x="7409080" y="3321533"/>
              <a:ext cx="256392" cy="256496"/>
            </a:xfrm>
            <a:custGeom>
              <a:avLst/>
              <a:gdLst/>
              <a:ahLst/>
              <a:cxnLst/>
              <a:rect l="l" t="t" r="r" b="b"/>
              <a:pathLst>
                <a:path w="9885" h="9889" extrusionOk="0">
                  <a:moveTo>
                    <a:pt x="1481" y="0"/>
                  </a:moveTo>
                  <a:cubicBezTo>
                    <a:pt x="660" y="0"/>
                    <a:pt x="0" y="669"/>
                    <a:pt x="0" y="1481"/>
                  </a:cubicBezTo>
                  <a:lnTo>
                    <a:pt x="0" y="2739"/>
                  </a:lnTo>
                  <a:cubicBezTo>
                    <a:pt x="63" y="2730"/>
                    <a:pt x="116" y="2712"/>
                    <a:pt x="179" y="2712"/>
                  </a:cubicBezTo>
                  <a:cubicBezTo>
                    <a:pt x="705" y="2712"/>
                    <a:pt x="1196" y="2998"/>
                    <a:pt x="1463" y="3453"/>
                  </a:cubicBezTo>
                  <a:lnTo>
                    <a:pt x="1481" y="3488"/>
                  </a:lnTo>
                  <a:lnTo>
                    <a:pt x="1499" y="3453"/>
                  </a:lnTo>
                  <a:cubicBezTo>
                    <a:pt x="1758" y="2998"/>
                    <a:pt x="2248" y="2712"/>
                    <a:pt x="2775" y="2712"/>
                  </a:cubicBezTo>
                  <a:cubicBezTo>
                    <a:pt x="3033" y="2712"/>
                    <a:pt x="3292" y="2784"/>
                    <a:pt x="3515" y="2917"/>
                  </a:cubicBezTo>
                  <a:lnTo>
                    <a:pt x="4372" y="3408"/>
                  </a:lnTo>
                  <a:cubicBezTo>
                    <a:pt x="5076" y="3819"/>
                    <a:pt x="5317" y="4720"/>
                    <a:pt x="4907" y="5424"/>
                  </a:cubicBezTo>
                  <a:lnTo>
                    <a:pt x="4889" y="5460"/>
                  </a:lnTo>
                  <a:lnTo>
                    <a:pt x="4925" y="5460"/>
                  </a:lnTo>
                  <a:cubicBezTo>
                    <a:pt x="5745" y="5460"/>
                    <a:pt x="6406" y="6120"/>
                    <a:pt x="6406" y="6932"/>
                  </a:cubicBezTo>
                  <a:lnTo>
                    <a:pt x="6406" y="7922"/>
                  </a:lnTo>
                  <a:cubicBezTo>
                    <a:pt x="6406" y="8252"/>
                    <a:pt x="6290" y="8556"/>
                    <a:pt x="6102" y="8805"/>
                  </a:cubicBezTo>
                  <a:lnTo>
                    <a:pt x="7039" y="9742"/>
                  </a:lnTo>
                  <a:cubicBezTo>
                    <a:pt x="7134" y="9837"/>
                    <a:pt x="7261" y="9889"/>
                    <a:pt x="7391" y="9889"/>
                  </a:cubicBezTo>
                  <a:cubicBezTo>
                    <a:pt x="7455" y="9889"/>
                    <a:pt x="7521" y="9876"/>
                    <a:pt x="7583" y="9849"/>
                  </a:cubicBezTo>
                  <a:cubicBezTo>
                    <a:pt x="7762" y="9778"/>
                    <a:pt x="7887" y="9599"/>
                    <a:pt x="7887" y="9394"/>
                  </a:cubicBezTo>
                  <a:lnTo>
                    <a:pt x="7887" y="6932"/>
                  </a:lnTo>
                  <a:lnTo>
                    <a:pt x="8413" y="6932"/>
                  </a:lnTo>
                  <a:cubicBezTo>
                    <a:pt x="9225" y="6932"/>
                    <a:pt x="9885" y="6272"/>
                    <a:pt x="9885" y="5460"/>
                  </a:cubicBezTo>
                  <a:lnTo>
                    <a:pt x="9885" y="1481"/>
                  </a:lnTo>
                  <a:cubicBezTo>
                    <a:pt x="9885" y="669"/>
                    <a:pt x="9225" y="0"/>
                    <a:pt x="84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7"/>
            <p:cNvSpPr/>
            <p:nvPr/>
          </p:nvSpPr>
          <p:spPr>
            <a:xfrm>
              <a:off x="7229280" y="3501308"/>
              <a:ext cx="256418" cy="256522"/>
            </a:xfrm>
            <a:custGeom>
              <a:avLst/>
              <a:gdLst/>
              <a:ahLst/>
              <a:cxnLst/>
              <a:rect l="l" t="t" r="r" b="b"/>
              <a:pathLst>
                <a:path w="9886" h="9890" extrusionOk="0">
                  <a:moveTo>
                    <a:pt x="1517" y="1"/>
                  </a:moveTo>
                  <a:cubicBezTo>
                    <a:pt x="688" y="1"/>
                    <a:pt x="1" y="679"/>
                    <a:pt x="1" y="1518"/>
                  </a:cubicBezTo>
                  <a:lnTo>
                    <a:pt x="1" y="5425"/>
                  </a:lnTo>
                  <a:cubicBezTo>
                    <a:pt x="1" y="6237"/>
                    <a:pt x="696" y="6897"/>
                    <a:pt x="1517" y="6897"/>
                  </a:cubicBezTo>
                  <a:lnTo>
                    <a:pt x="2008" y="6897"/>
                  </a:lnTo>
                  <a:lnTo>
                    <a:pt x="2008" y="9395"/>
                  </a:lnTo>
                  <a:cubicBezTo>
                    <a:pt x="2008" y="9600"/>
                    <a:pt x="2124" y="9778"/>
                    <a:pt x="2311" y="9850"/>
                  </a:cubicBezTo>
                  <a:cubicBezTo>
                    <a:pt x="2371" y="9876"/>
                    <a:pt x="2434" y="9889"/>
                    <a:pt x="2498" y="9889"/>
                  </a:cubicBezTo>
                  <a:cubicBezTo>
                    <a:pt x="2624" y="9889"/>
                    <a:pt x="2751" y="9838"/>
                    <a:pt x="2846" y="9743"/>
                  </a:cubicBezTo>
                  <a:lnTo>
                    <a:pt x="5657" y="6897"/>
                  </a:lnTo>
                  <a:lnTo>
                    <a:pt x="8413" y="6897"/>
                  </a:lnTo>
                  <a:cubicBezTo>
                    <a:pt x="9225" y="6897"/>
                    <a:pt x="9885" y="6237"/>
                    <a:pt x="9885" y="5425"/>
                  </a:cubicBezTo>
                  <a:lnTo>
                    <a:pt x="9885" y="5184"/>
                  </a:lnTo>
                  <a:cubicBezTo>
                    <a:pt x="9832" y="5193"/>
                    <a:pt x="9769" y="5211"/>
                    <a:pt x="9707" y="5211"/>
                  </a:cubicBezTo>
                  <a:cubicBezTo>
                    <a:pt x="9180" y="5211"/>
                    <a:pt x="8690" y="4925"/>
                    <a:pt x="8431" y="4470"/>
                  </a:cubicBezTo>
                  <a:lnTo>
                    <a:pt x="8413" y="4435"/>
                  </a:lnTo>
                  <a:lnTo>
                    <a:pt x="8395" y="4470"/>
                  </a:lnTo>
                  <a:cubicBezTo>
                    <a:pt x="8128" y="4925"/>
                    <a:pt x="7637" y="5211"/>
                    <a:pt x="7111" y="5211"/>
                  </a:cubicBezTo>
                  <a:cubicBezTo>
                    <a:pt x="6852" y="5211"/>
                    <a:pt x="6602" y="5139"/>
                    <a:pt x="6379" y="5006"/>
                  </a:cubicBezTo>
                  <a:lnTo>
                    <a:pt x="5523" y="4515"/>
                  </a:lnTo>
                  <a:cubicBezTo>
                    <a:pt x="4818" y="4105"/>
                    <a:pt x="4577" y="3204"/>
                    <a:pt x="4979" y="2499"/>
                  </a:cubicBezTo>
                  <a:lnTo>
                    <a:pt x="4996" y="2463"/>
                  </a:lnTo>
                  <a:lnTo>
                    <a:pt x="4961" y="2463"/>
                  </a:lnTo>
                  <a:cubicBezTo>
                    <a:pt x="4149" y="2463"/>
                    <a:pt x="3489" y="1803"/>
                    <a:pt x="3489" y="991"/>
                  </a:cubicBez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57"/>
          <p:cNvGrpSpPr/>
          <p:nvPr/>
        </p:nvGrpSpPr>
        <p:grpSpPr>
          <a:xfrm>
            <a:off x="1848692" y="2438093"/>
            <a:ext cx="355411" cy="355411"/>
            <a:chOff x="7229280" y="3879402"/>
            <a:chExt cx="436194" cy="436194"/>
          </a:xfrm>
        </p:grpSpPr>
        <p:sp>
          <p:nvSpPr>
            <p:cNvPr id="571" name="Google Shape;571;p57"/>
            <p:cNvSpPr/>
            <p:nvPr/>
          </p:nvSpPr>
          <p:spPr>
            <a:xfrm>
              <a:off x="7395411" y="4111260"/>
              <a:ext cx="103932" cy="102064"/>
            </a:xfrm>
            <a:custGeom>
              <a:avLst/>
              <a:gdLst/>
              <a:ahLst/>
              <a:cxnLst/>
              <a:rect l="l" t="t" r="r" b="b"/>
              <a:pathLst>
                <a:path w="4007" h="3935" extrusionOk="0">
                  <a:moveTo>
                    <a:pt x="2008" y="1"/>
                  </a:moveTo>
                  <a:cubicBezTo>
                    <a:pt x="920" y="1"/>
                    <a:pt x="1" y="884"/>
                    <a:pt x="1" y="1963"/>
                  </a:cubicBezTo>
                  <a:cubicBezTo>
                    <a:pt x="1" y="3052"/>
                    <a:pt x="920" y="3935"/>
                    <a:pt x="2008" y="3935"/>
                  </a:cubicBezTo>
                  <a:cubicBezTo>
                    <a:pt x="3097" y="3935"/>
                    <a:pt x="4007" y="3052"/>
                    <a:pt x="4007" y="1963"/>
                  </a:cubicBezTo>
                  <a:cubicBezTo>
                    <a:pt x="4007" y="884"/>
                    <a:pt x="3097" y="1"/>
                    <a:pt x="20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7"/>
            <p:cNvSpPr/>
            <p:nvPr/>
          </p:nvSpPr>
          <p:spPr>
            <a:xfrm>
              <a:off x="7563409" y="4162175"/>
              <a:ext cx="76619" cy="76853"/>
            </a:xfrm>
            <a:custGeom>
              <a:avLst/>
              <a:gdLst/>
              <a:ahLst/>
              <a:cxnLst/>
              <a:rect l="l" t="t" r="r" b="b"/>
              <a:pathLst>
                <a:path w="2954" h="2963" extrusionOk="0">
                  <a:moveTo>
                    <a:pt x="1473" y="0"/>
                  </a:moveTo>
                  <a:cubicBezTo>
                    <a:pt x="661" y="0"/>
                    <a:pt x="1" y="669"/>
                    <a:pt x="1" y="1481"/>
                  </a:cubicBezTo>
                  <a:cubicBezTo>
                    <a:pt x="1" y="2293"/>
                    <a:pt x="661" y="2962"/>
                    <a:pt x="1473" y="2962"/>
                  </a:cubicBezTo>
                  <a:cubicBezTo>
                    <a:pt x="2293" y="2962"/>
                    <a:pt x="2954" y="2293"/>
                    <a:pt x="2954" y="1481"/>
                  </a:cubicBezTo>
                  <a:cubicBezTo>
                    <a:pt x="2954" y="669"/>
                    <a:pt x="2293" y="0"/>
                    <a:pt x="1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7"/>
            <p:cNvSpPr/>
            <p:nvPr/>
          </p:nvSpPr>
          <p:spPr>
            <a:xfrm>
              <a:off x="7254958" y="4162175"/>
              <a:ext cx="76619" cy="76853"/>
            </a:xfrm>
            <a:custGeom>
              <a:avLst/>
              <a:gdLst/>
              <a:ahLst/>
              <a:cxnLst/>
              <a:rect l="l" t="t" r="r" b="b"/>
              <a:pathLst>
                <a:path w="2954" h="2963" extrusionOk="0">
                  <a:moveTo>
                    <a:pt x="1473" y="0"/>
                  </a:moveTo>
                  <a:cubicBezTo>
                    <a:pt x="661" y="0"/>
                    <a:pt x="1" y="669"/>
                    <a:pt x="1" y="1481"/>
                  </a:cubicBezTo>
                  <a:cubicBezTo>
                    <a:pt x="1" y="2293"/>
                    <a:pt x="661" y="2962"/>
                    <a:pt x="1473" y="2962"/>
                  </a:cubicBezTo>
                  <a:cubicBezTo>
                    <a:pt x="2294" y="2962"/>
                    <a:pt x="2954" y="2293"/>
                    <a:pt x="2954" y="1481"/>
                  </a:cubicBezTo>
                  <a:cubicBezTo>
                    <a:pt x="2954" y="669"/>
                    <a:pt x="2294" y="0"/>
                    <a:pt x="1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7"/>
            <p:cNvSpPr/>
            <p:nvPr/>
          </p:nvSpPr>
          <p:spPr>
            <a:xfrm>
              <a:off x="7253117" y="3879402"/>
              <a:ext cx="388751" cy="180758"/>
            </a:xfrm>
            <a:custGeom>
              <a:avLst/>
              <a:gdLst/>
              <a:ahLst/>
              <a:cxnLst/>
              <a:rect l="l" t="t" r="r" b="b"/>
              <a:pathLst>
                <a:path w="14988" h="6969" extrusionOk="0">
                  <a:moveTo>
                    <a:pt x="11455" y="1972"/>
                  </a:moveTo>
                  <a:cubicBezTo>
                    <a:pt x="11705" y="1972"/>
                    <a:pt x="11928" y="2160"/>
                    <a:pt x="11955" y="2410"/>
                  </a:cubicBezTo>
                  <a:cubicBezTo>
                    <a:pt x="11990" y="2704"/>
                    <a:pt x="11758" y="2963"/>
                    <a:pt x="11464" y="2963"/>
                  </a:cubicBezTo>
                  <a:lnTo>
                    <a:pt x="3533" y="2963"/>
                  </a:lnTo>
                  <a:cubicBezTo>
                    <a:pt x="3275" y="2963"/>
                    <a:pt x="3060" y="2775"/>
                    <a:pt x="3025" y="2525"/>
                  </a:cubicBezTo>
                  <a:cubicBezTo>
                    <a:pt x="2998" y="2222"/>
                    <a:pt x="3230" y="1972"/>
                    <a:pt x="3515" y="1972"/>
                  </a:cubicBezTo>
                  <a:close/>
                  <a:moveTo>
                    <a:pt x="2570" y="1"/>
                  </a:moveTo>
                  <a:cubicBezTo>
                    <a:pt x="1285" y="1"/>
                    <a:pt x="143" y="1045"/>
                    <a:pt x="72" y="2320"/>
                  </a:cubicBezTo>
                  <a:cubicBezTo>
                    <a:pt x="1" y="3578"/>
                    <a:pt x="875" y="4640"/>
                    <a:pt x="2043" y="4881"/>
                  </a:cubicBezTo>
                  <a:lnTo>
                    <a:pt x="2043" y="6477"/>
                  </a:lnTo>
                  <a:cubicBezTo>
                    <a:pt x="2043" y="6674"/>
                    <a:pt x="2159" y="6852"/>
                    <a:pt x="2347" y="6932"/>
                  </a:cubicBezTo>
                  <a:cubicBezTo>
                    <a:pt x="2404" y="6955"/>
                    <a:pt x="2464" y="6966"/>
                    <a:pt x="2525" y="6966"/>
                  </a:cubicBezTo>
                  <a:cubicBezTo>
                    <a:pt x="2655" y="6966"/>
                    <a:pt x="2785" y="6916"/>
                    <a:pt x="2882" y="6825"/>
                  </a:cubicBezTo>
                  <a:lnTo>
                    <a:pt x="4711" y="4925"/>
                  </a:lnTo>
                  <a:lnTo>
                    <a:pt x="5879" y="4925"/>
                  </a:lnTo>
                  <a:lnTo>
                    <a:pt x="7084" y="6745"/>
                  </a:lnTo>
                  <a:cubicBezTo>
                    <a:pt x="7173" y="6883"/>
                    <a:pt x="7331" y="6953"/>
                    <a:pt x="7491" y="6953"/>
                  </a:cubicBezTo>
                  <a:cubicBezTo>
                    <a:pt x="7650" y="6953"/>
                    <a:pt x="7811" y="6883"/>
                    <a:pt x="7905" y="6745"/>
                  </a:cubicBezTo>
                  <a:lnTo>
                    <a:pt x="9073" y="4925"/>
                  </a:lnTo>
                  <a:lnTo>
                    <a:pt x="10278" y="4925"/>
                  </a:lnTo>
                  <a:lnTo>
                    <a:pt x="12106" y="6825"/>
                  </a:lnTo>
                  <a:cubicBezTo>
                    <a:pt x="12202" y="6921"/>
                    <a:pt x="12328" y="6968"/>
                    <a:pt x="12455" y="6968"/>
                  </a:cubicBezTo>
                  <a:cubicBezTo>
                    <a:pt x="12519" y="6968"/>
                    <a:pt x="12582" y="6956"/>
                    <a:pt x="12642" y="6932"/>
                  </a:cubicBezTo>
                  <a:cubicBezTo>
                    <a:pt x="12829" y="6852"/>
                    <a:pt x="12945" y="6674"/>
                    <a:pt x="12945" y="6477"/>
                  </a:cubicBezTo>
                  <a:lnTo>
                    <a:pt x="12945" y="4881"/>
                  </a:lnTo>
                  <a:cubicBezTo>
                    <a:pt x="14114" y="4640"/>
                    <a:pt x="14988" y="3578"/>
                    <a:pt x="14908" y="2320"/>
                  </a:cubicBezTo>
                  <a:cubicBezTo>
                    <a:pt x="14836" y="1045"/>
                    <a:pt x="13694" y="1"/>
                    <a:pt x="124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7"/>
            <p:cNvSpPr/>
            <p:nvPr/>
          </p:nvSpPr>
          <p:spPr>
            <a:xfrm>
              <a:off x="7548132" y="4251946"/>
              <a:ext cx="117341" cy="63651"/>
            </a:xfrm>
            <a:custGeom>
              <a:avLst/>
              <a:gdLst/>
              <a:ahLst/>
              <a:cxnLst/>
              <a:rect l="l" t="t" r="r" b="b"/>
              <a:pathLst>
                <a:path w="4524" h="2454" extrusionOk="0">
                  <a:moveTo>
                    <a:pt x="616" y="1"/>
                  </a:moveTo>
                  <a:cubicBezTo>
                    <a:pt x="376" y="179"/>
                    <a:pt x="161" y="384"/>
                    <a:pt x="1" y="634"/>
                  </a:cubicBezTo>
                  <a:cubicBezTo>
                    <a:pt x="54" y="902"/>
                    <a:pt x="90" y="1178"/>
                    <a:pt x="90" y="1473"/>
                  </a:cubicBezTo>
                  <a:lnTo>
                    <a:pt x="90" y="2454"/>
                  </a:lnTo>
                  <a:lnTo>
                    <a:pt x="4176" y="2454"/>
                  </a:lnTo>
                  <a:cubicBezTo>
                    <a:pt x="4372" y="2454"/>
                    <a:pt x="4524" y="2302"/>
                    <a:pt x="4524" y="2106"/>
                  </a:cubicBezTo>
                  <a:cubicBezTo>
                    <a:pt x="4524" y="1276"/>
                    <a:pt x="4131" y="491"/>
                    <a:pt x="3516" y="1"/>
                  </a:cubicBezTo>
                  <a:cubicBezTo>
                    <a:pt x="3105" y="304"/>
                    <a:pt x="2606" y="482"/>
                    <a:pt x="2062" y="482"/>
                  </a:cubicBezTo>
                  <a:cubicBezTo>
                    <a:pt x="1517" y="482"/>
                    <a:pt x="1018" y="304"/>
                    <a:pt x="6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7"/>
            <p:cNvSpPr/>
            <p:nvPr/>
          </p:nvSpPr>
          <p:spPr>
            <a:xfrm>
              <a:off x="7369966" y="4226268"/>
              <a:ext cx="155054" cy="89329"/>
            </a:xfrm>
            <a:custGeom>
              <a:avLst/>
              <a:gdLst/>
              <a:ahLst/>
              <a:cxnLst/>
              <a:rect l="l" t="t" r="r" b="b"/>
              <a:pathLst>
                <a:path w="5978" h="3444" extrusionOk="0">
                  <a:moveTo>
                    <a:pt x="1330" y="0"/>
                  </a:moveTo>
                  <a:cubicBezTo>
                    <a:pt x="518" y="562"/>
                    <a:pt x="1" y="1535"/>
                    <a:pt x="1" y="2579"/>
                  </a:cubicBezTo>
                  <a:lnTo>
                    <a:pt x="1" y="2953"/>
                  </a:lnTo>
                  <a:cubicBezTo>
                    <a:pt x="1" y="3230"/>
                    <a:pt x="224" y="3444"/>
                    <a:pt x="491" y="3444"/>
                  </a:cubicBezTo>
                  <a:lnTo>
                    <a:pt x="5487" y="3444"/>
                  </a:lnTo>
                  <a:cubicBezTo>
                    <a:pt x="5755" y="3444"/>
                    <a:pt x="5978" y="3230"/>
                    <a:pt x="5978" y="2953"/>
                  </a:cubicBezTo>
                  <a:lnTo>
                    <a:pt x="5978" y="2463"/>
                  </a:lnTo>
                  <a:cubicBezTo>
                    <a:pt x="5978" y="2177"/>
                    <a:pt x="5933" y="1901"/>
                    <a:pt x="5871" y="1642"/>
                  </a:cubicBezTo>
                  <a:cubicBezTo>
                    <a:pt x="5666" y="964"/>
                    <a:pt x="5193" y="384"/>
                    <a:pt x="4613" y="0"/>
                  </a:cubicBezTo>
                  <a:cubicBezTo>
                    <a:pt x="4140" y="304"/>
                    <a:pt x="3587" y="491"/>
                    <a:pt x="2989" y="491"/>
                  </a:cubicBezTo>
                  <a:cubicBezTo>
                    <a:pt x="2391" y="491"/>
                    <a:pt x="1803" y="313"/>
                    <a:pt x="1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7"/>
            <p:cNvSpPr/>
            <p:nvPr/>
          </p:nvSpPr>
          <p:spPr>
            <a:xfrm>
              <a:off x="7229280" y="4251946"/>
              <a:ext cx="117575" cy="63651"/>
            </a:xfrm>
            <a:custGeom>
              <a:avLst/>
              <a:gdLst/>
              <a:ahLst/>
              <a:cxnLst/>
              <a:rect l="l" t="t" r="r" b="b"/>
              <a:pathLst>
                <a:path w="4533" h="2454" extrusionOk="0">
                  <a:moveTo>
                    <a:pt x="1018" y="1"/>
                  </a:moveTo>
                  <a:cubicBezTo>
                    <a:pt x="393" y="491"/>
                    <a:pt x="1" y="1276"/>
                    <a:pt x="1" y="2106"/>
                  </a:cubicBezTo>
                  <a:cubicBezTo>
                    <a:pt x="1" y="2302"/>
                    <a:pt x="161" y="2454"/>
                    <a:pt x="349" y="2454"/>
                  </a:cubicBezTo>
                  <a:lnTo>
                    <a:pt x="4434" y="2454"/>
                  </a:lnTo>
                  <a:lnTo>
                    <a:pt x="4434" y="1473"/>
                  </a:lnTo>
                  <a:cubicBezTo>
                    <a:pt x="4434" y="1178"/>
                    <a:pt x="4470" y="902"/>
                    <a:pt x="4533" y="634"/>
                  </a:cubicBezTo>
                  <a:cubicBezTo>
                    <a:pt x="4372" y="384"/>
                    <a:pt x="4158" y="179"/>
                    <a:pt x="3917" y="1"/>
                  </a:cubicBezTo>
                  <a:cubicBezTo>
                    <a:pt x="3507" y="304"/>
                    <a:pt x="3007" y="482"/>
                    <a:pt x="2463" y="482"/>
                  </a:cubicBezTo>
                  <a:cubicBezTo>
                    <a:pt x="1928" y="482"/>
                    <a:pt x="1428" y="304"/>
                    <a:pt x="10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7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Pre-Survey Climate</a:t>
            </a:r>
            <a:endParaRPr dirty="0"/>
          </a:p>
        </p:txBody>
      </p:sp>
      <p:sp>
        <p:nvSpPr>
          <p:cNvPr id="349" name="Google Shape;349;p47"/>
          <p:cNvSpPr/>
          <p:nvPr/>
        </p:nvSpPr>
        <p:spPr>
          <a:xfrm>
            <a:off x="1729188" y="1916422"/>
            <a:ext cx="906600" cy="906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47"/>
          <p:cNvSpPr/>
          <p:nvPr/>
        </p:nvSpPr>
        <p:spPr>
          <a:xfrm>
            <a:off x="6508200" y="3237772"/>
            <a:ext cx="906600" cy="906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47"/>
          <p:cNvSpPr txBox="1">
            <a:spLocks noGrp="1"/>
          </p:cNvSpPr>
          <p:nvPr>
            <p:ph type="subTitle" idx="1"/>
          </p:nvPr>
        </p:nvSpPr>
        <p:spPr>
          <a:xfrm>
            <a:off x="2647500" y="2237279"/>
            <a:ext cx="51012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Proposal idea generated through conversations between the Provost and Faculty Senate</a:t>
            </a:r>
            <a:endParaRPr dirty="0"/>
          </a:p>
        </p:txBody>
      </p:sp>
      <p:sp>
        <p:nvSpPr>
          <p:cNvPr id="352" name="Google Shape;352;p47"/>
          <p:cNvSpPr txBox="1">
            <a:spLocks noGrp="1"/>
          </p:cNvSpPr>
          <p:nvPr>
            <p:ph type="subTitle" idx="2"/>
          </p:nvPr>
        </p:nvSpPr>
        <p:spPr>
          <a:xfrm>
            <a:off x="1395326" y="3558631"/>
            <a:ext cx="51012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FGCU COACHE Steering committee is led primarily by faculty and supported by Academic Affairs</a:t>
            </a:r>
            <a:endParaRPr dirty="0"/>
          </a:p>
        </p:txBody>
      </p:sp>
      <p:sp>
        <p:nvSpPr>
          <p:cNvPr id="353" name="Google Shape;353;p47"/>
          <p:cNvSpPr txBox="1">
            <a:spLocks noGrp="1"/>
          </p:cNvSpPr>
          <p:nvPr>
            <p:ph type="subTitle" idx="3"/>
          </p:nvPr>
        </p:nvSpPr>
        <p:spPr>
          <a:xfrm>
            <a:off x="2647499" y="1918675"/>
            <a:ext cx="5232243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Led by Faculty &amp; Administrator Interest</a:t>
            </a:r>
            <a:endParaRPr dirty="0"/>
          </a:p>
        </p:txBody>
      </p:sp>
      <p:sp>
        <p:nvSpPr>
          <p:cNvPr id="354" name="Google Shape;354;p47"/>
          <p:cNvSpPr txBox="1">
            <a:spLocks noGrp="1"/>
          </p:cNvSpPr>
          <p:nvPr>
            <p:ph type="subTitle" idx="4"/>
          </p:nvPr>
        </p:nvSpPr>
        <p:spPr>
          <a:xfrm>
            <a:off x="1395339" y="3240025"/>
            <a:ext cx="51012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Faculty led team</a:t>
            </a:r>
            <a:endParaRPr/>
          </a:p>
        </p:txBody>
      </p:sp>
      <p:cxnSp>
        <p:nvCxnSpPr>
          <p:cNvPr id="355" name="Google Shape;355;p47"/>
          <p:cNvCxnSpPr/>
          <p:nvPr/>
        </p:nvCxnSpPr>
        <p:spPr>
          <a:xfrm>
            <a:off x="939750" y="1219700"/>
            <a:ext cx="72645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56" name="Google Shape;356;p47"/>
          <p:cNvGrpSpPr/>
          <p:nvPr/>
        </p:nvGrpSpPr>
        <p:grpSpPr>
          <a:xfrm>
            <a:off x="1964400" y="2183957"/>
            <a:ext cx="436193" cy="410411"/>
            <a:chOff x="1477125" y="2218894"/>
            <a:chExt cx="436193" cy="410411"/>
          </a:xfrm>
        </p:grpSpPr>
        <p:sp>
          <p:nvSpPr>
            <p:cNvPr id="357" name="Google Shape;357;p47"/>
            <p:cNvSpPr/>
            <p:nvPr/>
          </p:nvSpPr>
          <p:spPr>
            <a:xfrm>
              <a:off x="1477125" y="2435319"/>
              <a:ext cx="205503" cy="193987"/>
            </a:xfrm>
            <a:custGeom>
              <a:avLst/>
              <a:gdLst/>
              <a:ahLst/>
              <a:cxnLst/>
              <a:rect l="l" t="t" r="r" b="b"/>
              <a:pathLst>
                <a:path w="7923" h="7479" extrusionOk="0">
                  <a:moveTo>
                    <a:pt x="3970" y="2275"/>
                  </a:moveTo>
                  <a:cubicBezTo>
                    <a:pt x="4782" y="2275"/>
                    <a:pt x="5442" y="2944"/>
                    <a:pt x="5442" y="3756"/>
                  </a:cubicBezTo>
                  <a:cubicBezTo>
                    <a:pt x="5442" y="4567"/>
                    <a:pt x="4782" y="5237"/>
                    <a:pt x="3970" y="5237"/>
                  </a:cubicBezTo>
                  <a:cubicBezTo>
                    <a:pt x="3150" y="5237"/>
                    <a:pt x="2489" y="4567"/>
                    <a:pt x="2489" y="3756"/>
                  </a:cubicBezTo>
                  <a:cubicBezTo>
                    <a:pt x="2489" y="2944"/>
                    <a:pt x="3150" y="2275"/>
                    <a:pt x="3970" y="2275"/>
                  </a:cubicBezTo>
                  <a:close/>
                  <a:moveTo>
                    <a:pt x="2684" y="1"/>
                  </a:moveTo>
                  <a:cubicBezTo>
                    <a:pt x="2600" y="1"/>
                    <a:pt x="2514" y="23"/>
                    <a:pt x="2436" y="71"/>
                  </a:cubicBezTo>
                  <a:lnTo>
                    <a:pt x="1579" y="562"/>
                  </a:lnTo>
                  <a:cubicBezTo>
                    <a:pt x="1347" y="696"/>
                    <a:pt x="1267" y="999"/>
                    <a:pt x="1401" y="1240"/>
                  </a:cubicBezTo>
                  <a:lnTo>
                    <a:pt x="1731" y="1811"/>
                  </a:lnTo>
                  <a:cubicBezTo>
                    <a:pt x="1401" y="2284"/>
                    <a:pt x="1437" y="2212"/>
                    <a:pt x="1187" y="2739"/>
                  </a:cubicBezTo>
                  <a:lnTo>
                    <a:pt x="500" y="2739"/>
                  </a:lnTo>
                  <a:cubicBezTo>
                    <a:pt x="223" y="2739"/>
                    <a:pt x="0" y="2953"/>
                    <a:pt x="0" y="3229"/>
                  </a:cubicBezTo>
                  <a:lnTo>
                    <a:pt x="0" y="4237"/>
                  </a:lnTo>
                  <a:cubicBezTo>
                    <a:pt x="0" y="4496"/>
                    <a:pt x="214" y="4710"/>
                    <a:pt x="473" y="4710"/>
                  </a:cubicBezTo>
                  <a:lnTo>
                    <a:pt x="1187" y="4710"/>
                  </a:lnTo>
                  <a:cubicBezTo>
                    <a:pt x="1437" y="5237"/>
                    <a:pt x="1401" y="5201"/>
                    <a:pt x="1731" y="5674"/>
                  </a:cubicBezTo>
                  <a:lnTo>
                    <a:pt x="1401" y="6245"/>
                  </a:lnTo>
                  <a:cubicBezTo>
                    <a:pt x="1267" y="6477"/>
                    <a:pt x="1347" y="6780"/>
                    <a:pt x="1579" y="6914"/>
                  </a:cubicBezTo>
                  <a:lnTo>
                    <a:pt x="2436" y="7413"/>
                  </a:lnTo>
                  <a:cubicBezTo>
                    <a:pt x="2511" y="7457"/>
                    <a:pt x="2595" y="7478"/>
                    <a:pt x="2677" y="7478"/>
                  </a:cubicBezTo>
                  <a:cubicBezTo>
                    <a:pt x="2847" y="7478"/>
                    <a:pt x="3015" y="7388"/>
                    <a:pt x="3105" y="7226"/>
                  </a:cubicBezTo>
                  <a:lnTo>
                    <a:pt x="3435" y="6664"/>
                  </a:lnTo>
                  <a:cubicBezTo>
                    <a:pt x="3613" y="6682"/>
                    <a:pt x="3819" y="6708"/>
                    <a:pt x="3979" y="6708"/>
                  </a:cubicBezTo>
                  <a:cubicBezTo>
                    <a:pt x="4131" y="6708"/>
                    <a:pt x="4345" y="6682"/>
                    <a:pt x="4523" y="6664"/>
                  </a:cubicBezTo>
                  <a:lnTo>
                    <a:pt x="4845" y="7235"/>
                  </a:lnTo>
                  <a:cubicBezTo>
                    <a:pt x="4940" y="7391"/>
                    <a:pt x="5105" y="7478"/>
                    <a:pt x="5275" y="7478"/>
                  </a:cubicBezTo>
                  <a:cubicBezTo>
                    <a:pt x="5359" y="7478"/>
                    <a:pt x="5443" y="7457"/>
                    <a:pt x="5523" y="7413"/>
                  </a:cubicBezTo>
                  <a:lnTo>
                    <a:pt x="6379" y="6914"/>
                  </a:lnTo>
                  <a:cubicBezTo>
                    <a:pt x="6611" y="6780"/>
                    <a:pt x="6691" y="6477"/>
                    <a:pt x="6557" y="6245"/>
                  </a:cubicBezTo>
                  <a:lnTo>
                    <a:pt x="6227" y="5674"/>
                  </a:lnTo>
                  <a:cubicBezTo>
                    <a:pt x="6557" y="5192"/>
                    <a:pt x="6522" y="5228"/>
                    <a:pt x="6771" y="4710"/>
                  </a:cubicBezTo>
                  <a:lnTo>
                    <a:pt x="7423" y="4710"/>
                  </a:lnTo>
                  <a:cubicBezTo>
                    <a:pt x="7699" y="4710"/>
                    <a:pt x="7922" y="4487"/>
                    <a:pt x="7922" y="4211"/>
                  </a:cubicBezTo>
                  <a:lnTo>
                    <a:pt x="7922" y="3247"/>
                  </a:lnTo>
                  <a:cubicBezTo>
                    <a:pt x="7922" y="2962"/>
                    <a:pt x="7690" y="2739"/>
                    <a:pt x="7414" y="2739"/>
                  </a:cubicBezTo>
                  <a:lnTo>
                    <a:pt x="6771" y="2739"/>
                  </a:lnTo>
                  <a:cubicBezTo>
                    <a:pt x="6522" y="2212"/>
                    <a:pt x="6548" y="2284"/>
                    <a:pt x="6227" y="1811"/>
                  </a:cubicBezTo>
                  <a:lnTo>
                    <a:pt x="6557" y="1240"/>
                  </a:lnTo>
                  <a:cubicBezTo>
                    <a:pt x="6691" y="999"/>
                    <a:pt x="6611" y="696"/>
                    <a:pt x="6379" y="562"/>
                  </a:cubicBezTo>
                  <a:lnTo>
                    <a:pt x="5523" y="71"/>
                  </a:lnTo>
                  <a:cubicBezTo>
                    <a:pt x="5442" y="23"/>
                    <a:pt x="5355" y="1"/>
                    <a:pt x="5270" y="1"/>
                  </a:cubicBezTo>
                  <a:cubicBezTo>
                    <a:pt x="5101" y="1"/>
                    <a:pt x="4939" y="90"/>
                    <a:pt x="4845" y="250"/>
                  </a:cubicBezTo>
                  <a:lnTo>
                    <a:pt x="4523" y="812"/>
                  </a:lnTo>
                  <a:cubicBezTo>
                    <a:pt x="4345" y="794"/>
                    <a:pt x="4131" y="776"/>
                    <a:pt x="3979" y="776"/>
                  </a:cubicBezTo>
                  <a:cubicBezTo>
                    <a:pt x="3819" y="776"/>
                    <a:pt x="3613" y="794"/>
                    <a:pt x="3435" y="812"/>
                  </a:cubicBezTo>
                  <a:lnTo>
                    <a:pt x="3105" y="250"/>
                  </a:lnTo>
                  <a:cubicBezTo>
                    <a:pt x="3016" y="90"/>
                    <a:pt x="2852" y="1"/>
                    <a:pt x="26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7"/>
            <p:cNvSpPr/>
            <p:nvPr/>
          </p:nvSpPr>
          <p:spPr>
            <a:xfrm>
              <a:off x="1708048" y="2435319"/>
              <a:ext cx="205269" cy="193987"/>
            </a:xfrm>
            <a:custGeom>
              <a:avLst/>
              <a:gdLst/>
              <a:ahLst/>
              <a:cxnLst/>
              <a:rect l="l" t="t" r="r" b="b"/>
              <a:pathLst>
                <a:path w="7914" h="7479" extrusionOk="0">
                  <a:moveTo>
                    <a:pt x="3935" y="2275"/>
                  </a:moveTo>
                  <a:cubicBezTo>
                    <a:pt x="4747" y="2275"/>
                    <a:pt x="5407" y="2944"/>
                    <a:pt x="5407" y="3756"/>
                  </a:cubicBezTo>
                  <a:cubicBezTo>
                    <a:pt x="5407" y="4567"/>
                    <a:pt x="4747" y="5237"/>
                    <a:pt x="3935" y="5237"/>
                  </a:cubicBezTo>
                  <a:cubicBezTo>
                    <a:pt x="3114" y="5237"/>
                    <a:pt x="2454" y="4567"/>
                    <a:pt x="2454" y="3756"/>
                  </a:cubicBezTo>
                  <a:cubicBezTo>
                    <a:pt x="2454" y="2944"/>
                    <a:pt x="3114" y="2275"/>
                    <a:pt x="3935" y="2275"/>
                  </a:cubicBezTo>
                  <a:close/>
                  <a:moveTo>
                    <a:pt x="2649" y="1"/>
                  </a:moveTo>
                  <a:cubicBezTo>
                    <a:pt x="2564" y="1"/>
                    <a:pt x="2478" y="23"/>
                    <a:pt x="2400" y="71"/>
                  </a:cubicBezTo>
                  <a:lnTo>
                    <a:pt x="1544" y="562"/>
                  </a:lnTo>
                  <a:cubicBezTo>
                    <a:pt x="1312" y="696"/>
                    <a:pt x="1232" y="999"/>
                    <a:pt x="1366" y="1240"/>
                  </a:cubicBezTo>
                  <a:lnTo>
                    <a:pt x="1696" y="1811"/>
                  </a:lnTo>
                  <a:cubicBezTo>
                    <a:pt x="1366" y="2284"/>
                    <a:pt x="1401" y="2212"/>
                    <a:pt x="1151" y="2739"/>
                  </a:cubicBezTo>
                  <a:lnTo>
                    <a:pt x="491" y="2739"/>
                  </a:lnTo>
                  <a:cubicBezTo>
                    <a:pt x="224" y="2739"/>
                    <a:pt x="1" y="2953"/>
                    <a:pt x="1" y="3229"/>
                  </a:cubicBezTo>
                  <a:lnTo>
                    <a:pt x="1" y="4211"/>
                  </a:lnTo>
                  <a:cubicBezTo>
                    <a:pt x="1" y="4487"/>
                    <a:pt x="224" y="4710"/>
                    <a:pt x="491" y="4710"/>
                  </a:cubicBezTo>
                  <a:lnTo>
                    <a:pt x="1151" y="4710"/>
                  </a:lnTo>
                  <a:cubicBezTo>
                    <a:pt x="1401" y="5237"/>
                    <a:pt x="1366" y="5201"/>
                    <a:pt x="1696" y="5674"/>
                  </a:cubicBezTo>
                  <a:lnTo>
                    <a:pt x="1366" y="6245"/>
                  </a:lnTo>
                  <a:cubicBezTo>
                    <a:pt x="1232" y="6477"/>
                    <a:pt x="1312" y="6780"/>
                    <a:pt x="1544" y="6914"/>
                  </a:cubicBezTo>
                  <a:lnTo>
                    <a:pt x="2400" y="7413"/>
                  </a:lnTo>
                  <a:cubicBezTo>
                    <a:pt x="2476" y="7457"/>
                    <a:pt x="2559" y="7478"/>
                    <a:pt x="2641" y="7478"/>
                  </a:cubicBezTo>
                  <a:cubicBezTo>
                    <a:pt x="2812" y="7478"/>
                    <a:pt x="2979" y="7388"/>
                    <a:pt x="3069" y="7226"/>
                  </a:cubicBezTo>
                  <a:lnTo>
                    <a:pt x="3399" y="6664"/>
                  </a:lnTo>
                  <a:cubicBezTo>
                    <a:pt x="3578" y="6682"/>
                    <a:pt x="3783" y="6708"/>
                    <a:pt x="3944" y="6708"/>
                  </a:cubicBezTo>
                  <a:cubicBezTo>
                    <a:pt x="4095" y="6708"/>
                    <a:pt x="4309" y="6682"/>
                    <a:pt x="4488" y="6664"/>
                  </a:cubicBezTo>
                  <a:lnTo>
                    <a:pt x="4809" y="7235"/>
                  </a:lnTo>
                  <a:cubicBezTo>
                    <a:pt x="4905" y="7391"/>
                    <a:pt x="5069" y="7478"/>
                    <a:pt x="5240" y="7478"/>
                  </a:cubicBezTo>
                  <a:cubicBezTo>
                    <a:pt x="5323" y="7478"/>
                    <a:pt x="5408" y="7457"/>
                    <a:pt x="5487" y="7413"/>
                  </a:cubicBezTo>
                  <a:lnTo>
                    <a:pt x="6343" y="6914"/>
                  </a:lnTo>
                  <a:cubicBezTo>
                    <a:pt x="6575" y="6780"/>
                    <a:pt x="6656" y="6477"/>
                    <a:pt x="6522" y="6245"/>
                  </a:cubicBezTo>
                  <a:lnTo>
                    <a:pt x="6192" y="5674"/>
                  </a:lnTo>
                  <a:cubicBezTo>
                    <a:pt x="6522" y="5192"/>
                    <a:pt x="6486" y="5228"/>
                    <a:pt x="6736" y="4710"/>
                  </a:cubicBezTo>
                  <a:lnTo>
                    <a:pt x="7423" y="4710"/>
                  </a:lnTo>
                  <a:cubicBezTo>
                    <a:pt x="7699" y="4710"/>
                    <a:pt x="7914" y="4487"/>
                    <a:pt x="7914" y="4211"/>
                  </a:cubicBezTo>
                  <a:lnTo>
                    <a:pt x="7914" y="3247"/>
                  </a:lnTo>
                  <a:cubicBezTo>
                    <a:pt x="7914" y="2962"/>
                    <a:pt x="7691" y="2739"/>
                    <a:pt x="7405" y="2739"/>
                  </a:cubicBezTo>
                  <a:lnTo>
                    <a:pt x="6736" y="2739"/>
                  </a:lnTo>
                  <a:cubicBezTo>
                    <a:pt x="6486" y="2212"/>
                    <a:pt x="6513" y="2284"/>
                    <a:pt x="6192" y="1811"/>
                  </a:cubicBezTo>
                  <a:lnTo>
                    <a:pt x="6522" y="1240"/>
                  </a:lnTo>
                  <a:cubicBezTo>
                    <a:pt x="6656" y="999"/>
                    <a:pt x="6575" y="696"/>
                    <a:pt x="6343" y="562"/>
                  </a:cubicBezTo>
                  <a:lnTo>
                    <a:pt x="5487" y="71"/>
                  </a:lnTo>
                  <a:cubicBezTo>
                    <a:pt x="5406" y="23"/>
                    <a:pt x="5319" y="1"/>
                    <a:pt x="5234" y="1"/>
                  </a:cubicBezTo>
                  <a:cubicBezTo>
                    <a:pt x="5066" y="1"/>
                    <a:pt x="4904" y="90"/>
                    <a:pt x="4809" y="250"/>
                  </a:cubicBezTo>
                  <a:lnTo>
                    <a:pt x="4488" y="812"/>
                  </a:lnTo>
                  <a:cubicBezTo>
                    <a:pt x="4309" y="794"/>
                    <a:pt x="4095" y="776"/>
                    <a:pt x="3944" y="776"/>
                  </a:cubicBezTo>
                  <a:cubicBezTo>
                    <a:pt x="3783" y="776"/>
                    <a:pt x="3578" y="794"/>
                    <a:pt x="3399" y="812"/>
                  </a:cubicBezTo>
                  <a:lnTo>
                    <a:pt x="3069" y="250"/>
                  </a:lnTo>
                  <a:cubicBezTo>
                    <a:pt x="2981" y="90"/>
                    <a:pt x="2817" y="1"/>
                    <a:pt x="26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7"/>
            <p:cNvSpPr/>
            <p:nvPr/>
          </p:nvSpPr>
          <p:spPr>
            <a:xfrm>
              <a:off x="1477125" y="2218894"/>
              <a:ext cx="205503" cy="194739"/>
            </a:xfrm>
            <a:custGeom>
              <a:avLst/>
              <a:gdLst/>
              <a:ahLst/>
              <a:cxnLst/>
              <a:rect l="l" t="t" r="r" b="b"/>
              <a:pathLst>
                <a:path w="7923" h="7508" extrusionOk="0">
                  <a:moveTo>
                    <a:pt x="3970" y="2304"/>
                  </a:moveTo>
                  <a:cubicBezTo>
                    <a:pt x="4782" y="2304"/>
                    <a:pt x="5442" y="2973"/>
                    <a:pt x="5442" y="3785"/>
                  </a:cubicBezTo>
                  <a:cubicBezTo>
                    <a:pt x="5442" y="4597"/>
                    <a:pt x="4782" y="5266"/>
                    <a:pt x="3970" y="5266"/>
                  </a:cubicBezTo>
                  <a:cubicBezTo>
                    <a:pt x="3150" y="5266"/>
                    <a:pt x="2489" y="4597"/>
                    <a:pt x="2489" y="3785"/>
                  </a:cubicBezTo>
                  <a:cubicBezTo>
                    <a:pt x="2489" y="2973"/>
                    <a:pt x="3150" y="2304"/>
                    <a:pt x="3970" y="2304"/>
                  </a:cubicBezTo>
                  <a:close/>
                  <a:moveTo>
                    <a:pt x="2677" y="1"/>
                  </a:moveTo>
                  <a:cubicBezTo>
                    <a:pt x="2595" y="1"/>
                    <a:pt x="2511" y="22"/>
                    <a:pt x="2436" y="65"/>
                  </a:cubicBezTo>
                  <a:lnTo>
                    <a:pt x="1579" y="565"/>
                  </a:lnTo>
                  <a:cubicBezTo>
                    <a:pt x="1347" y="708"/>
                    <a:pt x="1267" y="1011"/>
                    <a:pt x="1401" y="1252"/>
                  </a:cubicBezTo>
                  <a:lnTo>
                    <a:pt x="1731" y="1832"/>
                  </a:lnTo>
                  <a:cubicBezTo>
                    <a:pt x="1401" y="2313"/>
                    <a:pt x="1437" y="2242"/>
                    <a:pt x="1187" y="2768"/>
                  </a:cubicBezTo>
                  <a:lnTo>
                    <a:pt x="500" y="2768"/>
                  </a:lnTo>
                  <a:cubicBezTo>
                    <a:pt x="223" y="2768"/>
                    <a:pt x="0" y="2991"/>
                    <a:pt x="0" y="3268"/>
                  </a:cubicBezTo>
                  <a:lnTo>
                    <a:pt x="0" y="4276"/>
                  </a:lnTo>
                  <a:cubicBezTo>
                    <a:pt x="0" y="4276"/>
                    <a:pt x="207" y="4740"/>
                    <a:pt x="476" y="4740"/>
                  </a:cubicBezTo>
                  <a:cubicBezTo>
                    <a:pt x="481" y="4740"/>
                    <a:pt x="486" y="4740"/>
                    <a:pt x="491" y="4740"/>
                  </a:cubicBezTo>
                  <a:lnTo>
                    <a:pt x="1178" y="4740"/>
                  </a:lnTo>
                  <a:cubicBezTo>
                    <a:pt x="1428" y="5284"/>
                    <a:pt x="1392" y="5239"/>
                    <a:pt x="1722" y="5712"/>
                  </a:cubicBezTo>
                  <a:lnTo>
                    <a:pt x="1392" y="6274"/>
                  </a:lnTo>
                  <a:cubicBezTo>
                    <a:pt x="1258" y="6515"/>
                    <a:pt x="1339" y="6818"/>
                    <a:pt x="1570" y="6952"/>
                  </a:cubicBezTo>
                  <a:lnTo>
                    <a:pt x="2427" y="7443"/>
                  </a:lnTo>
                  <a:cubicBezTo>
                    <a:pt x="2503" y="7487"/>
                    <a:pt x="2587" y="7508"/>
                    <a:pt x="2670" y="7508"/>
                  </a:cubicBezTo>
                  <a:cubicBezTo>
                    <a:pt x="2840" y="7508"/>
                    <a:pt x="3006" y="7420"/>
                    <a:pt x="3096" y="7264"/>
                  </a:cubicBezTo>
                  <a:lnTo>
                    <a:pt x="3426" y="6702"/>
                  </a:lnTo>
                  <a:cubicBezTo>
                    <a:pt x="3604" y="6720"/>
                    <a:pt x="3810" y="6738"/>
                    <a:pt x="3970" y="6738"/>
                  </a:cubicBezTo>
                  <a:cubicBezTo>
                    <a:pt x="4122" y="6738"/>
                    <a:pt x="4336" y="6720"/>
                    <a:pt x="4514" y="6702"/>
                  </a:cubicBezTo>
                  <a:lnTo>
                    <a:pt x="4836" y="7264"/>
                  </a:lnTo>
                  <a:cubicBezTo>
                    <a:pt x="4931" y="7420"/>
                    <a:pt x="5096" y="7508"/>
                    <a:pt x="5266" y="7508"/>
                  </a:cubicBezTo>
                  <a:cubicBezTo>
                    <a:pt x="5350" y="7508"/>
                    <a:pt x="5435" y="7487"/>
                    <a:pt x="5514" y="7443"/>
                  </a:cubicBezTo>
                  <a:lnTo>
                    <a:pt x="6361" y="6952"/>
                  </a:lnTo>
                  <a:cubicBezTo>
                    <a:pt x="6602" y="6818"/>
                    <a:pt x="6682" y="6515"/>
                    <a:pt x="6548" y="6283"/>
                  </a:cubicBezTo>
                  <a:lnTo>
                    <a:pt x="6218" y="5712"/>
                  </a:lnTo>
                  <a:cubicBezTo>
                    <a:pt x="6548" y="5230"/>
                    <a:pt x="6763" y="4776"/>
                    <a:pt x="6763" y="4776"/>
                  </a:cubicBezTo>
                  <a:lnTo>
                    <a:pt x="7423" y="4776"/>
                  </a:lnTo>
                  <a:cubicBezTo>
                    <a:pt x="7699" y="4776"/>
                    <a:pt x="7922" y="4552"/>
                    <a:pt x="7922" y="4285"/>
                  </a:cubicBezTo>
                  <a:lnTo>
                    <a:pt x="7922" y="3277"/>
                  </a:lnTo>
                  <a:cubicBezTo>
                    <a:pt x="7922" y="3000"/>
                    <a:pt x="7690" y="2768"/>
                    <a:pt x="7414" y="2768"/>
                  </a:cubicBezTo>
                  <a:lnTo>
                    <a:pt x="6771" y="2768"/>
                  </a:lnTo>
                  <a:cubicBezTo>
                    <a:pt x="6522" y="2233"/>
                    <a:pt x="6548" y="2304"/>
                    <a:pt x="6227" y="1832"/>
                  </a:cubicBezTo>
                  <a:lnTo>
                    <a:pt x="6557" y="1252"/>
                  </a:lnTo>
                  <a:cubicBezTo>
                    <a:pt x="6691" y="1011"/>
                    <a:pt x="6611" y="708"/>
                    <a:pt x="6379" y="565"/>
                  </a:cubicBezTo>
                  <a:lnTo>
                    <a:pt x="5523" y="65"/>
                  </a:lnTo>
                  <a:cubicBezTo>
                    <a:pt x="5444" y="22"/>
                    <a:pt x="5360" y="1"/>
                    <a:pt x="5277" y="1"/>
                  </a:cubicBezTo>
                  <a:cubicBezTo>
                    <a:pt x="5106" y="1"/>
                    <a:pt x="4941" y="90"/>
                    <a:pt x="4845" y="253"/>
                  </a:cubicBezTo>
                  <a:lnTo>
                    <a:pt x="4523" y="824"/>
                  </a:lnTo>
                  <a:cubicBezTo>
                    <a:pt x="4345" y="806"/>
                    <a:pt x="4131" y="779"/>
                    <a:pt x="3979" y="779"/>
                  </a:cubicBezTo>
                  <a:cubicBezTo>
                    <a:pt x="3819" y="779"/>
                    <a:pt x="3613" y="806"/>
                    <a:pt x="3435" y="824"/>
                  </a:cubicBezTo>
                  <a:lnTo>
                    <a:pt x="3105" y="253"/>
                  </a:lnTo>
                  <a:cubicBezTo>
                    <a:pt x="3015" y="90"/>
                    <a:pt x="2847" y="1"/>
                    <a:pt x="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7"/>
            <p:cNvSpPr/>
            <p:nvPr/>
          </p:nvSpPr>
          <p:spPr>
            <a:xfrm>
              <a:off x="1708048" y="2218894"/>
              <a:ext cx="205269" cy="194739"/>
            </a:xfrm>
            <a:custGeom>
              <a:avLst/>
              <a:gdLst/>
              <a:ahLst/>
              <a:cxnLst/>
              <a:rect l="l" t="t" r="r" b="b"/>
              <a:pathLst>
                <a:path w="7914" h="7508" extrusionOk="0">
                  <a:moveTo>
                    <a:pt x="3935" y="2304"/>
                  </a:moveTo>
                  <a:cubicBezTo>
                    <a:pt x="4747" y="2304"/>
                    <a:pt x="5407" y="2973"/>
                    <a:pt x="5407" y="3785"/>
                  </a:cubicBezTo>
                  <a:cubicBezTo>
                    <a:pt x="5407" y="4597"/>
                    <a:pt x="4747" y="5266"/>
                    <a:pt x="3935" y="5266"/>
                  </a:cubicBezTo>
                  <a:cubicBezTo>
                    <a:pt x="3114" y="5266"/>
                    <a:pt x="2454" y="4597"/>
                    <a:pt x="2454" y="3785"/>
                  </a:cubicBezTo>
                  <a:cubicBezTo>
                    <a:pt x="2454" y="2973"/>
                    <a:pt x="3114" y="2304"/>
                    <a:pt x="3935" y="2304"/>
                  </a:cubicBezTo>
                  <a:close/>
                  <a:moveTo>
                    <a:pt x="2641" y="1"/>
                  </a:moveTo>
                  <a:cubicBezTo>
                    <a:pt x="2559" y="1"/>
                    <a:pt x="2476" y="22"/>
                    <a:pt x="2400" y="65"/>
                  </a:cubicBezTo>
                  <a:lnTo>
                    <a:pt x="1544" y="565"/>
                  </a:lnTo>
                  <a:cubicBezTo>
                    <a:pt x="1312" y="708"/>
                    <a:pt x="1232" y="1011"/>
                    <a:pt x="1366" y="1252"/>
                  </a:cubicBezTo>
                  <a:lnTo>
                    <a:pt x="1696" y="1832"/>
                  </a:lnTo>
                  <a:cubicBezTo>
                    <a:pt x="1366" y="2313"/>
                    <a:pt x="1401" y="2242"/>
                    <a:pt x="1151" y="2768"/>
                  </a:cubicBezTo>
                  <a:lnTo>
                    <a:pt x="491" y="2768"/>
                  </a:lnTo>
                  <a:cubicBezTo>
                    <a:pt x="224" y="2768"/>
                    <a:pt x="1" y="2991"/>
                    <a:pt x="1" y="3268"/>
                  </a:cubicBezTo>
                  <a:lnTo>
                    <a:pt x="1" y="4276"/>
                  </a:lnTo>
                  <a:cubicBezTo>
                    <a:pt x="1" y="4276"/>
                    <a:pt x="207" y="4740"/>
                    <a:pt x="468" y="4740"/>
                  </a:cubicBezTo>
                  <a:cubicBezTo>
                    <a:pt x="473" y="4740"/>
                    <a:pt x="477" y="4740"/>
                    <a:pt x="482" y="4740"/>
                  </a:cubicBezTo>
                  <a:lnTo>
                    <a:pt x="1142" y="4740"/>
                  </a:lnTo>
                  <a:cubicBezTo>
                    <a:pt x="1392" y="5284"/>
                    <a:pt x="1357" y="5239"/>
                    <a:pt x="1687" y="5712"/>
                  </a:cubicBezTo>
                  <a:lnTo>
                    <a:pt x="1357" y="6274"/>
                  </a:lnTo>
                  <a:cubicBezTo>
                    <a:pt x="1223" y="6515"/>
                    <a:pt x="1303" y="6818"/>
                    <a:pt x="1535" y="6952"/>
                  </a:cubicBezTo>
                  <a:lnTo>
                    <a:pt x="2391" y="7443"/>
                  </a:lnTo>
                  <a:cubicBezTo>
                    <a:pt x="2468" y="7487"/>
                    <a:pt x="2551" y="7508"/>
                    <a:pt x="2634" y="7508"/>
                  </a:cubicBezTo>
                  <a:cubicBezTo>
                    <a:pt x="2804" y="7508"/>
                    <a:pt x="2971" y="7420"/>
                    <a:pt x="3060" y="7264"/>
                  </a:cubicBezTo>
                  <a:lnTo>
                    <a:pt x="3391" y="6702"/>
                  </a:lnTo>
                  <a:cubicBezTo>
                    <a:pt x="3569" y="6720"/>
                    <a:pt x="3774" y="6738"/>
                    <a:pt x="3935" y="6738"/>
                  </a:cubicBezTo>
                  <a:cubicBezTo>
                    <a:pt x="4086" y="6738"/>
                    <a:pt x="4301" y="6720"/>
                    <a:pt x="4479" y="6702"/>
                  </a:cubicBezTo>
                  <a:lnTo>
                    <a:pt x="4800" y="7264"/>
                  </a:lnTo>
                  <a:cubicBezTo>
                    <a:pt x="4896" y="7420"/>
                    <a:pt x="5060" y="7508"/>
                    <a:pt x="5231" y="7508"/>
                  </a:cubicBezTo>
                  <a:cubicBezTo>
                    <a:pt x="5314" y="7508"/>
                    <a:pt x="5399" y="7487"/>
                    <a:pt x="5478" y="7443"/>
                  </a:cubicBezTo>
                  <a:lnTo>
                    <a:pt x="6335" y="6952"/>
                  </a:lnTo>
                  <a:cubicBezTo>
                    <a:pt x="6566" y="6818"/>
                    <a:pt x="6647" y="6515"/>
                    <a:pt x="6513" y="6283"/>
                  </a:cubicBezTo>
                  <a:lnTo>
                    <a:pt x="6183" y="5712"/>
                  </a:lnTo>
                  <a:cubicBezTo>
                    <a:pt x="6513" y="5230"/>
                    <a:pt x="6727" y="4776"/>
                    <a:pt x="6727" y="4776"/>
                  </a:cubicBezTo>
                  <a:lnTo>
                    <a:pt x="7441" y="4776"/>
                  </a:lnTo>
                  <a:cubicBezTo>
                    <a:pt x="7699" y="4776"/>
                    <a:pt x="7914" y="4561"/>
                    <a:pt x="7914" y="4294"/>
                  </a:cubicBezTo>
                  <a:lnTo>
                    <a:pt x="7914" y="3277"/>
                  </a:lnTo>
                  <a:cubicBezTo>
                    <a:pt x="7914" y="3000"/>
                    <a:pt x="7691" y="2768"/>
                    <a:pt x="7405" y="2768"/>
                  </a:cubicBezTo>
                  <a:lnTo>
                    <a:pt x="6736" y="2768"/>
                  </a:lnTo>
                  <a:cubicBezTo>
                    <a:pt x="6486" y="2233"/>
                    <a:pt x="6513" y="2304"/>
                    <a:pt x="6192" y="1832"/>
                  </a:cubicBezTo>
                  <a:lnTo>
                    <a:pt x="6522" y="1252"/>
                  </a:lnTo>
                  <a:cubicBezTo>
                    <a:pt x="6656" y="1011"/>
                    <a:pt x="6575" y="708"/>
                    <a:pt x="6343" y="565"/>
                  </a:cubicBezTo>
                  <a:lnTo>
                    <a:pt x="5487" y="65"/>
                  </a:lnTo>
                  <a:cubicBezTo>
                    <a:pt x="5409" y="22"/>
                    <a:pt x="5324" y="1"/>
                    <a:pt x="5242" y="1"/>
                  </a:cubicBezTo>
                  <a:cubicBezTo>
                    <a:pt x="5070" y="1"/>
                    <a:pt x="4905" y="90"/>
                    <a:pt x="4809" y="253"/>
                  </a:cubicBezTo>
                  <a:lnTo>
                    <a:pt x="4488" y="824"/>
                  </a:lnTo>
                  <a:cubicBezTo>
                    <a:pt x="4309" y="806"/>
                    <a:pt x="4095" y="779"/>
                    <a:pt x="3944" y="779"/>
                  </a:cubicBezTo>
                  <a:cubicBezTo>
                    <a:pt x="3783" y="779"/>
                    <a:pt x="3578" y="806"/>
                    <a:pt x="3399" y="824"/>
                  </a:cubicBezTo>
                  <a:lnTo>
                    <a:pt x="3069" y="253"/>
                  </a:lnTo>
                  <a:cubicBezTo>
                    <a:pt x="2979" y="90"/>
                    <a:pt x="2812" y="1"/>
                    <a:pt x="2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47"/>
          <p:cNvGrpSpPr/>
          <p:nvPr/>
        </p:nvGrpSpPr>
        <p:grpSpPr>
          <a:xfrm>
            <a:off x="6743400" y="3472972"/>
            <a:ext cx="436193" cy="436194"/>
            <a:chOff x="1477125" y="2763872"/>
            <a:chExt cx="436193" cy="436194"/>
          </a:xfrm>
        </p:grpSpPr>
        <p:sp>
          <p:nvSpPr>
            <p:cNvPr id="362" name="Google Shape;362;p47"/>
            <p:cNvSpPr/>
            <p:nvPr/>
          </p:nvSpPr>
          <p:spPr>
            <a:xfrm>
              <a:off x="1760105" y="2969117"/>
              <a:ext cx="127768" cy="127768"/>
            </a:xfrm>
            <a:custGeom>
              <a:avLst/>
              <a:gdLst/>
              <a:ahLst/>
              <a:cxnLst/>
              <a:rect l="l" t="t" r="r" b="b"/>
              <a:pathLst>
                <a:path w="4926" h="4926" extrusionOk="0">
                  <a:moveTo>
                    <a:pt x="2463" y="1"/>
                  </a:moveTo>
                  <a:cubicBezTo>
                    <a:pt x="1098" y="1"/>
                    <a:pt x="1" y="1107"/>
                    <a:pt x="1" y="2463"/>
                  </a:cubicBezTo>
                  <a:cubicBezTo>
                    <a:pt x="1" y="3819"/>
                    <a:pt x="1098" y="4925"/>
                    <a:pt x="2463" y="4925"/>
                  </a:cubicBezTo>
                  <a:cubicBezTo>
                    <a:pt x="3819" y="4925"/>
                    <a:pt x="4925" y="3819"/>
                    <a:pt x="4925" y="2463"/>
                  </a:cubicBezTo>
                  <a:cubicBezTo>
                    <a:pt x="4925" y="1107"/>
                    <a:pt x="3819" y="1"/>
                    <a:pt x="2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7"/>
            <p:cNvSpPr/>
            <p:nvPr/>
          </p:nvSpPr>
          <p:spPr>
            <a:xfrm>
              <a:off x="1502803" y="2763872"/>
              <a:ext cx="127768" cy="128676"/>
            </a:xfrm>
            <a:custGeom>
              <a:avLst/>
              <a:gdLst/>
              <a:ahLst/>
              <a:cxnLst/>
              <a:rect l="l" t="t" r="r" b="b"/>
              <a:pathLst>
                <a:path w="4926" h="4961" extrusionOk="0">
                  <a:moveTo>
                    <a:pt x="2463" y="1"/>
                  </a:moveTo>
                  <a:cubicBezTo>
                    <a:pt x="1107" y="1"/>
                    <a:pt x="1" y="1134"/>
                    <a:pt x="1" y="2499"/>
                  </a:cubicBezTo>
                  <a:cubicBezTo>
                    <a:pt x="1" y="3855"/>
                    <a:pt x="1107" y="4961"/>
                    <a:pt x="2463" y="4961"/>
                  </a:cubicBezTo>
                  <a:cubicBezTo>
                    <a:pt x="3819" y="4961"/>
                    <a:pt x="4925" y="3855"/>
                    <a:pt x="4925" y="2499"/>
                  </a:cubicBezTo>
                  <a:cubicBezTo>
                    <a:pt x="4925" y="1134"/>
                    <a:pt x="3819" y="1"/>
                    <a:pt x="2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7"/>
            <p:cNvSpPr/>
            <p:nvPr/>
          </p:nvSpPr>
          <p:spPr>
            <a:xfrm>
              <a:off x="1682604" y="2763872"/>
              <a:ext cx="206177" cy="192534"/>
            </a:xfrm>
            <a:custGeom>
              <a:avLst/>
              <a:gdLst/>
              <a:ahLst/>
              <a:cxnLst/>
              <a:rect l="l" t="t" r="r" b="b"/>
              <a:pathLst>
                <a:path w="7949" h="7423" extrusionOk="0">
                  <a:moveTo>
                    <a:pt x="491" y="1"/>
                  </a:moveTo>
                  <a:cubicBezTo>
                    <a:pt x="214" y="1"/>
                    <a:pt x="0" y="215"/>
                    <a:pt x="0" y="491"/>
                  </a:cubicBezTo>
                  <a:cubicBezTo>
                    <a:pt x="0" y="759"/>
                    <a:pt x="214" y="982"/>
                    <a:pt x="491" y="982"/>
                  </a:cubicBezTo>
                  <a:cubicBezTo>
                    <a:pt x="2222" y="982"/>
                    <a:pt x="3694" y="2302"/>
                    <a:pt x="3934" y="3971"/>
                  </a:cubicBezTo>
                  <a:lnTo>
                    <a:pt x="3479" y="3971"/>
                  </a:lnTo>
                  <a:cubicBezTo>
                    <a:pt x="3292" y="3971"/>
                    <a:pt x="3114" y="4078"/>
                    <a:pt x="3033" y="4247"/>
                  </a:cubicBezTo>
                  <a:cubicBezTo>
                    <a:pt x="2953" y="4426"/>
                    <a:pt x="2971" y="4622"/>
                    <a:pt x="3096" y="4773"/>
                  </a:cubicBezTo>
                  <a:lnTo>
                    <a:pt x="5067" y="7236"/>
                  </a:lnTo>
                  <a:cubicBezTo>
                    <a:pt x="5157" y="7352"/>
                    <a:pt x="5299" y="7423"/>
                    <a:pt x="5451" y="7423"/>
                  </a:cubicBezTo>
                  <a:cubicBezTo>
                    <a:pt x="5603" y="7423"/>
                    <a:pt x="5736" y="7352"/>
                    <a:pt x="5835" y="7236"/>
                  </a:cubicBezTo>
                  <a:lnTo>
                    <a:pt x="7806" y="4773"/>
                  </a:lnTo>
                  <a:cubicBezTo>
                    <a:pt x="7922" y="4622"/>
                    <a:pt x="7949" y="4426"/>
                    <a:pt x="7860" y="4247"/>
                  </a:cubicBezTo>
                  <a:cubicBezTo>
                    <a:pt x="7779" y="4078"/>
                    <a:pt x="7610" y="3971"/>
                    <a:pt x="7423" y="3971"/>
                  </a:cubicBezTo>
                  <a:lnTo>
                    <a:pt x="6896" y="3971"/>
                  </a:lnTo>
                  <a:cubicBezTo>
                    <a:pt x="6655" y="1758"/>
                    <a:pt x="4773" y="1"/>
                    <a:pt x="24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7"/>
            <p:cNvSpPr/>
            <p:nvPr/>
          </p:nvSpPr>
          <p:spPr>
            <a:xfrm>
              <a:off x="1501870" y="3007635"/>
              <a:ext cx="206203" cy="192430"/>
            </a:xfrm>
            <a:custGeom>
              <a:avLst/>
              <a:gdLst/>
              <a:ahLst/>
              <a:cxnLst/>
              <a:rect l="l" t="t" r="r" b="b"/>
              <a:pathLst>
                <a:path w="7950" h="7419" extrusionOk="0">
                  <a:moveTo>
                    <a:pt x="2499" y="1"/>
                  </a:moveTo>
                  <a:cubicBezTo>
                    <a:pt x="2354" y="1"/>
                    <a:pt x="2209" y="59"/>
                    <a:pt x="2115" y="175"/>
                  </a:cubicBezTo>
                  <a:lnTo>
                    <a:pt x="144" y="2637"/>
                  </a:lnTo>
                  <a:cubicBezTo>
                    <a:pt x="28" y="2789"/>
                    <a:pt x="1" y="2994"/>
                    <a:pt x="81" y="3163"/>
                  </a:cubicBezTo>
                  <a:cubicBezTo>
                    <a:pt x="162" y="3333"/>
                    <a:pt x="340" y="3440"/>
                    <a:pt x="527" y="3440"/>
                  </a:cubicBezTo>
                  <a:lnTo>
                    <a:pt x="1045" y="3440"/>
                  </a:lnTo>
                  <a:cubicBezTo>
                    <a:pt x="1294" y="5652"/>
                    <a:pt x="3177" y="7419"/>
                    <a:pt x="5452" y="7419"/>
                  </a:cubicBezTo>
                  <a:lnTo>
                    <a:pt x="7459" y="7419"/>
                  </a:lnTo>
                  <a:cubicBezTo>
                    <a:pt x="7727" y="7419"/>
                    <a:pt x="7950" y="7196"/>
                    <a:pt x="7950" y="6919"/>
                  </a:cubicBezTo>
                  <a:cubicBezTo>
                    <a:pt x="7950" y="6652"/>
                    <a:pt x="7727" y="6429"/>
                    <a:pt x="7459" y="6429"/>
                  </a:cubicBezTo>
                  <a:cubicBezTo>
                    <a:pt x="5719" y="6429"/>
                    <a:pt x="4247" y="5108"/>
                    <a:pt x="4006" y="3440"/>
                  </a:cubicBezTo>
                  <a:lnTo>
                    <a:pt x="4470" y="3440"/>
                  </a:lnTo>
                  <a:cubicBezTo>
                    <a:pt x="4658" y="3440"/>
                    <a:pt x="4827" y="3333"/>
                    <a:pt x="4916" y="3163"/>
                  </a:cubicBezTo>
                  <a:cubicBezTo>
                    <a:pt x="4997" y="2994"/>
                    <a:pt x="4970" y="2789"/>
                    <a:pt x="4854" y="2637"/>
                  </a:cubicBezTo>
                  <a:lnTo>
                    <a:pt x="2882" y="175"/>
                  </a:lnTo>
                  <a:cubicBezTo>
                    <a:pt x="2789" y="59"/>
                    <a:pt x="2644" y="1"/>
                    <a:pt x="2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7"/>
            <p:cNvSpPr/>
            <p:nvPr/>
          </p:nvSpPr>
          <p:spPr>
            <a:xfrm>
              <a:off x="1734427" y="3096861"/>
              <a:ext cx="178891" cy="103205"/>
            </a:xfrm>
            <a:custGeom>
              <a:avLst/>
              <a:gdLst/>
              <a:ahLst/>
              <a:cxnLst/>
              <a:rect l="l" t="t" r="r" b="b"/>
              <a:pathLst>
                <a:path w="6897" h="3979" extrusionOk="0">
                  <a:moveTo>
                    <a:pt x="1044" y="0"/>
                  </a:moveTo>
                  <a:cubicBezTo>
                    <a:pt x="402" y="625"/>
                    <a:pt x="1" y="1534"/>
                    <a:pt x="1" y="2498"/>
                  </a:cubicBezTo>
                  <a:lnTo>
                    <a:pt x="1" y="3479"/>
                  </a:lnTo>
                  <a:cubicBezTo>
                    <a:pt x="1" y="3756"/>
                    <a:pt x="224" y="3979"/>
                    <a:pt x="491" y="3979"/>
                  </a:cubicBezTo>
                  <a:lnTo>
                    <a:pt x="6406" y="3979"/>
                  </a:lnTo>
                  <a:cubicBezTo>
                    <a:pt x="6682" y="3979"/>
                    <a:pt x="6897" y="3756"/>
                    <a:pt x="6897" y="3479"/>
                  </a:cubicBezTo>
                  <a:lnTo>
                    <a:pt x="6897" y="2498"/>
                  </a:lnTo>
                  <a:cubicBezTo>
                    <a:pt x="6897" y="1534"/>
                    <a:pt x="6495" y="625"/>
                    <a:pt x="5853" y="0"/>
                  </a:cubicBezTo>
                  <a:cubicBezTo>
                    <a:pt x="5237" y="607"/>
                    <a:pt x="4390" y="990"/>
                    <a:pt x="3453" y="990"/>
                  </a:cubicBezTo>
                  <a:cubicBezTo>
                    <a:pt x="2516" y="990"/>
                    <a:pt x="1669" y="607"/>
                    <a:pt x="1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7"/>
            <p:cNvSpPr/>
            <p:nvPr/>
          </p:nvSpPr>
          <p:spPr>
            <a:xfrm>
              <a:off x="1477125" y="2892523"/>
              <a:ext cx="178891" cy="102064"/>
            </a:xfrm>
            <a:custGeom>
              <a:avLst/>
              <a:gdLst/>
              <a:ahLst/>
              <a:cxnLst/>
              <a:rect l="l" t="t" r="r" b="b"/>
              <a:pathLst>
                <a:path w="6897" h="3935" extrusionOk="0">
                  <a:moveTo>
                    <a:pt x="1044" y="1"/>
                  </a:moveTo>
                  <a:cubicBezTo>
                    <a:pt x="402" y="625"/>
                    <a:pt x="0" y="1500"/>
                    <a:pt x="0" y="2463"/>
                  </a:cubicBezTo>
                  <a:lnTo>
                    <a:pt x="0" y="3444"/>
                  </a:lnTo>
                  <a:cubicBezTo>
                    <a:pt x="0" y="3721"/>
                    <a:pt x="223" y="3935"/>
                    <a:pt x="500" y="3935"/>
                  </a:cubicBezTo>
                  <a:lnTo>
                    <a:pt x="6406" y="3935"/>
                  </a:lnTo>
                  <a:cubicBezTo>
                    <a:pt x="6682" y="3935"/>
                    <a:pt x="6896" y="3721"/>
                    <a:pt x="6896" y="3444"/>
                  </a:cubicBezTo>
                  <a:lnTo>
                    <a:pt x="6896" y="2463"/>
                  </a:lnTo>
                  <a:cubicBezTo>
                    <a:pt x="6896" y="1500"/>
                    <a:pt x="6495" y="625"/>
                    <a:pt x="5862" y="1"/>
                  </a:cubicBezTo>
                  <a:cubicBezTo>
                    <a:pt x="5237" y="607"/>
                    <a:pt x="4390" y="982"/>
                    <a:pt x="3453" y="982"/>
                  </a:cubicBezTo>
                  <a:cubicBezTo>
                    <a:pt x="2516" y="982"/>
                    <a:pt x="1669" y="607"/>
                    <a:pt x="1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5"/>
          <p:cNvSpPr txBox="1">
            <a:spLocks noGrp="1"/>
          </p:cNvSpPr>
          <p:nvPr>
            <p:ph type="title"/>
          </p:nvPr>
        </p:nvSpPr>
        <p:spPr>
          <a:xfrm>
            <a:off x="4357315" y="2407403"/>
            <a:ext cx="380127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Communications Strategy</a:t>
            </a:r>
            <a:endParaRPr sz="3600" dirty="0"/>
          </a:p>
        </p:txBody>
      </p:sp>
      <p:sp>
        <p:nvSpPr>
          <p:cNvPr id="525" name="Google Shape;525;p55"/>
          <p:cNvSpPr/>
          <p:nvPr/>
        </p:nvSpPr>
        <p:spPr>
          <a:xfrm>
            <a:off x="7057800" y="943734"/>
            <a:ext cx="1296900" cy="1296900"/>
          </a:xfrm>
          <a:prstGeom prst="ellipse">
            <a:avLst/>
          </a:prstGeom>
          <a:solidFill>
            <a:srgbClr val="0A3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26" name="Google Shape;526;p55"/>
          <p:cNvCxnSpPr>
            <a:cxnSpLocks/>
          </p:cNvCxnSpPr>
          <p:nvPr/>
        </p:nvCxnSpPr>
        <p:spPr>
          <a:xfrm>
            <a:off x="4357315" y="3527792"/>
            <a:ext cx="3997385" cy="0"/>
          </a:xfrm>
          <a:prstGeom prst="straightConnector1">
            <a:avLst/>
          </a:prstGeom>
          <a:noFill/>
          <a:ln w="28575" cap="flat" cmpd="sng">
            <a:solidFill>
              <a:srgbClr val="AAC9D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8" name="Google Shape;528;p55"/>
          <p:cNvSpPr txBox="1">
            <a:spLocks noGrp="1"/>
          </p:cNvSpPr>
          <p:nvPr>
            <p:ph type="title" idx="2"/>
          </p:nvPr>
        </p:nvSpPr>
        <p:spPr>
          <a:xfrm>
            <a:off x="7101900" y="1110503"/>
            <a:ext cx="120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8" name="Google Shape;1189;p71">
            <a:extLst>
              <a:ext uri="{FF2B5EF4-FFF2-40B4-BE49-F238E27FC236}">
                <a16:creationId xmlns:a16="http://schemas.microsoft.com/office/drawing/2014/main" id="{3731045F-B124-4403-B2AE-74D4318CBB02}"/>
              </a:ext>
            </a:extLst>
          </p:cNvPr>
          <p:cNvGrpSpPr/>
          <p:nvPr/>
        </p:nvGrpSpPr>
        <p:grpSpPr>
          <a:xfrm>
            <a:off x="579900" y="1084088"/>
            <a:ext cx="3410400" cy="2787550"/>
            <a:chOff x="935975" y="1184450"/>
            <a:chExt cx="3410400" cy="2787550"/>
          </a:xfrm>
        </p:grpSpPr>
        <p:sp>
          <p:nvSpPr>
            <p:cNvPr id="9" name="Google Shape;1190;p71">
              <a:extLst>
                <a:ext uri="{FF2B5EF4-FFF2-40B4-BE49-F238E27FC236}">
                  <a16:creationId xmlns:a16="http://schemas.microsoft.com/office/drawing/2014/main" id="{1D5B5542-68D4-4359-A5D5-6C65D56ABF26}"/>
                </a:ext>
              </a:extLst>
            </p:cNvPr>
            <p:cNvSpPr/>
            <p:nvPr/>
          </p:nvSpPr>
          <p:spPr>
            <a:xfrm>
              <a:off x="2069451" y="3558858"/>
              <a:ext cx="1143193" cy="413142"/>
            </a:xfrm>
            <a:custGeom>
              <a:avLst/>
              <a:gdLst/>
              <a:ahLst/>
              <a:cxnLst/>
              <a:rect l="l" t="t" r="r" b="b"/>
              <a:pathLst>
                <a:path w="55441" h="20036" extrusionOk="0">
                  <a:moveTo>
                    <a:pt x="0" y="20035"/>
                  </a:moveTo>
                  <a:lnTo>
                    <a:pt x="0" y="17982"/>
                  </a:lnTo>
                  <a:lnTo>
                    <a:pt x="6526" y="17184"/>
                  </a:lnTo>
                  <a:lnTo>
                    <a:pt x="11030" y="1"/>
                  </a:lnTo>
                  <a:lnTo>
                    <a:pt x="44410" y="1"/>
                  </a:lnTo>
                  <a:lnTo>
                    <a:pt x="48911" y="17184"/>
                  </a:lnTo>
                  <a:lnTo>
                    <a:pt x="55441" y="17982"/>
                  </a:lnTo>
                  <a:lnTo>
                    <a:pt x="55441" y="2003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91;p71">
              <a:extLst>
                <a:ext uri="{FF2B5EF4-FFF2-40B4-BE49-F238E27FC236}">
                  <a16:creationId xmlns:a16="http://schemas.microsoft.com/office/drawing/2014/main" id="{926EB261-0AB2-44D1-BB52-73DA06C8D4CA}"/>
                </a:ext>
              </a:extLst>
            </p:cNvPr>
            <p:cNvSpPr/>
            <p:nvPr/>
          </p:nvSpPr>
          <p:spPr>
            <a:xfrm>
              <a:off x="935975" y="1184450"/>
              <a:ext cx="3410400" cy="2372700"/>
            </a:xfrm>
            <a:prstGeom prst="roundRect">
              <a:avLst>
                <a:gd name="adj" fmla="val 453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Google Shape;1192;p71">
            <a:extLst>
              <a:ext uri="{FF2B5EF4-FFF2-40B4-BE49-F238E27FC236}">
                <a16:creationId xmlns:a16="http://schemas.microsoft.com/office/drawing/2014/main" id="{8612D635-FDE2-4479-A19E-CEAEA71C8467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33400" y="1377937"/>
            <a:ext cx="2919616" cy="1810536"/>
          </a:xfrm>
          <a:prstGeom prst="roundRect">
            <a:avLst>
              <a:gd name="adj" fmla="val 3971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62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" dirty="0"/>
              <a:t>ommunication </a:t>
            </a:r>
            <a:r>
              <a:rPr lang="en-US" dirty="0"/>
              <a:t>Goals</a:t>
            </a:r>
            <a:endParaRPr dirty="0"/>
          </a:p>
        </p:txBody>
      </p:sp>
      <p:cxnSp>
        <p:nvCxnSpPr>
          <p:cNvPr id="708" name="Google Shape;708;p62"/>
          <p:cNvCxnSpPr/>
          <p:nvPr/>
        </p:nvCxnSpPr>
        <p:spPr>
          <a:xfrm>
            <a:off x="1781700" y="1219700"/>
            <a:ext cx="55806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9" name="Google Shape;709;p62"/>
          <p:cNvSpPr txBox="1"/>
          <p:nvPr/>
        </p:nvSpPr>
        <p:spPr>
          <a:xfrm>
            <a:off x="677383" y="1967619"/>
            <a:ext cx="243935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100"/>
              <a:buFont typeface="Arial"/>
              <a:buNone/>
            </a:pPr>
            <a:r>
              <a:rPr lang="en-US" sz="2000" i="1" dirty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Make it Meaningful</a:t>
            </a:r>
            <a:endParaRPr sz="2000" i="1" dirty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11" name="Google Shape;711;p62"/>
          <p:cNvSpPr/>
          <p:nvPr/>
        </p:nvSpPr>
        <p:spPr>
          <a:xfrm>
            <a:off x="3249324" y="1545725"/>
            <a:ext cx="851100" cy="851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62"/>
          <p:cNvSpPr txBox="1"/>
          <p:nvPr/>
        </p:nvSpPr>
        <p:spPr>
          <a:xfrm>
            <a:off x="560202" y="3108886"/>
            <a:ext cx="25257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100"/>
              <a:buFont typeface="Arial"/>
              <a:buNone/>
            </a:pPr>
            <a:r>
              <a:rPr lang="en-US"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Demonstrate Commitment</a:t>
            </a:r>
            <a:endParaRPr sz="2000" i="1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14" name="Google Shape;714;p62"/>
          <p:cNvSpPr/>
          <p:nvPr/>
        </p:nvSpPr>
        <p:spPr>
          <a:xfrm>
            <a:off x="3249324" y="2706325"/>
            <a:ext cx="851100" cy="851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62"/>
          <p:cNvSpPr txBox="1"/>
          <p:nvPr/>
        </p:nvSpPr>
        <p:spPr>
          <a:xfrm>
            <a:off x="557960" y="4100287"/>
            <a:ext cx="25257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100"/>
              <a:buFont typeface="Arial"/>
              <a:buNone/>
            </a:pPr>
            <a:r>
              <a:rPr lang="en-US"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Inspire Trust</a:t>
            </a:r>
            <a:endParaRPr sz="2000" i="1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17" name="Google Shape;717;p62"/>
          <p:cNvSpPr/>
          <p:nvPr/>
        </p:nvSpPr>
        <p:spPr>
          <a:xfrm>
            <a:off x="3249324" y="3866925"/>
            <a:ext cx="851100" cy="851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62"/>
          <p:cNvSpPr txBox="1"/>
          <p:nvPr/>
        </p:nvSpPr>
        <p:spPr>
          <a:xfrm flipH="1">
            <a:off x="6209642" y="1967121"/>
            <a:ext cx="25257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100"/>
              <a:buFont typeface="Arial"/>
              <a:buNone/>
            </a:pPr>
            <a:r>
              <a:rPr lang="en-US" sz="2000" i="1" dirty="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Use your resources</a:t>
            </a:r>
            <a:endParaRPr sz="2000" i="1" dirty="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20" name="Google Shape;720;p62"/>
          <p:cNvSpPr/>
          <p:nvPr/>
        </p:nvSpPr>
        <p:spPr>
          <a:xfrm flipH="1">
            <a:off x="5043625" y="1545725"/>
            <a:ext cx="851100" cy="851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62"/>
          <p:cNvSpPr txBox="1"/>
          <p:nvPr/>
        </p:nvSpPr>
        <p:spPr>
          <a:xfrm flipH="1">
            <a:off x="6052239" y="2929055"/>
            <a:ext cx="25257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100"/>
              <a:buFont typeface="Arial"/>
              <a:buNone/>
            </a:pPr>
            <a:r>
              <a:rPr lang="en-US"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Make it Fun!</a:t>
            </a:r>
            <a:endParaRPr sz="2000" i="1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23" name="Google Shape;723;p62"/>
          <p:cNvSpPr/>
          <p:nvPr/>
        </p:nvSpPr>
        <p:spPr>
          <a:xfrm flipH="1">
            <a:off x="5043625" y="2706325"/>
            <a:ext cx="851100" cy="851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62"/>
          <p:cNvSpPr txBox="1"/>
          <p:nvPr/>
        </p:nvSpPr>
        <p:spPr>
          <a:xfrm flipH="1">
            <a:off x="6052239" y="4100287"/>
            <a:ext cx="25257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100"/>
              <a:buFont typeface="Arial"/>
              <a:buNone/>
            </a:pPr>
            <a:r>
              <a:rPr lang="en-US" sz="2000" i="1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 Ready to Pivot</a:t>
            </a:r>
            <a:endParaRPr sz="2000" i="1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26" name="Google Shape;726;p62"/>
          <p:cNvSpPr/>
          <p:nvPr/>
        </p:nvSpPr>
        <p:spPr>
          <a:xfrm flipH="1">
            <a:off x="5043625" y="3866925"/>
            <a:ext cx="851100" cy="851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27" name="Google Shape;727;p62"/>
          <p:cNvCxnSpPr>
            <a:stCxn id="711" idx="6"/>
            <a:endCxn id="720" idx="6"/>
          </p:cNvCxnSpPr>
          <p:nvPr/>
        </p:nvCxnSpPr>
        <p:spPr>
          <a:xfrm>
            <a:off x="4100424" y="1971275"/>
            <a:ext cx="9432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8" name="Google Shape;728;p62"/>
          <p:cNvCxnSpPr>
            <a:stCxn id="720" idx="5"/>
            <a:endCxn id="714" idx="7"/>
          </p:cNvCxnSpPr>
          <p:nvPr/>
        </p:nvCxnSpPr>
        <p:spPr>
          <a:xfrm rot="5400000">
            <a:off x="4292566" y="1955384"/>
            <a:ext cx="558900" cy="1192500"/>
          </a:xfrm>
          <a:prstGeom prst="bentConnector3">
            <a:avLst>
              <a:gd name="adj1" fmla="val 4998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9" name="Google Shape;729;p62"/>
          <p:cNvCxnSpPr>
            <a:stCxn id="714" idx="6"/>
            <a:endCxn id="723" idx="6"/>
          </p:cNvCxnSpPr>
          <p:nvPr/>
        </p:nvCxnSpPr>
        <p:spPr>
          <a:xfrm>
            <a:off x="4100424" y="3131875"/>
            <a:ext cx="9432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0" name="Google Shape;730;p62"/>
          <p:cNvCxnSpPr>
            <a:stCxn id="723" idx="5"/>
            <a:endCxn id="717" idx="7"/>
          </p:cNvCxnSpPr>
          <p:nvPr/>
        </p:nvCxnSpPr>
        <p:spPr>
          <a:xfrm rot="5400000">
            <a:off x="4292566" y="3115984"/>
            <a:ext cx="558900" cy="1192500"/>
          </a:xfrm>
          <a:prstGeom prst="bentConnector3">
            <a:avLst>
              <a:gd name="adj1" fmla="val 4998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1" name="Google Shape;731;p62"/>
          <p:cNvCxnSpPr>
            <a:cxnSpLocks/>
            <a:stCxn id="717" idx="6"/>
            <a:endCxn id="726" idx="6"/>
          </p:cNvCxnSpPr>
          <p:nvPr/>
        </p:nvCxnSpPr>
        <p:spPr>
          <a:xfrm>
            <a:off x="4100424" y="4292475"/>
            <a:ext cx="9432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732" name="Google Shape;732;p62"/>
          <p:cNvGrpSpPr/>
          <p:nvPr/>
        </p:nvGrpSpPr>
        <p:grpSpPr>
          <a:xfrm>
            <a:off x="1897058" y="4854326"/>
            <a:ext cx="437126" cy="436140"/>
            <a:chOff x="2755569" y="1648160"/>
            <a:chExt cx="437126" cy="436140"/>
          </a:xfrm>
        </p:grpSpPr>
        <p:sp>
          <p:nvSpPr>
            <p:cNvPr id="733" name="Google Shape;733;p62"/>
            <p:cNvSpPr/>
            <p:nvPr/>
          </p:nvSpPr>
          <p:spPr>
            <a:xfrm>
              <a:off x="2946678" y="1648160"/>
              <a:ext cx="246017" cy="243631"/>
            </a:xfrm>
            <a:custGeom>
              <a:avLst/>
              <a:gdLst/>
              <a:ahLst/>
              <a:cxnLst/>
              <a:rect l="l" t="t" r="r" b="b"/>
              <a:pathLst>
                <a:path w="9485" h="9393" extrusionOk="0">
                  <a:moveTo>
                    <a:pt x="6954" y="1"/>
                  </a:moveTo>
                  <a:cubicBezTo>
                    <a:pt x="6822" y="1"/>
                    <a:pt x="6694" y="50"/>
                    <a:pt x="6603" y="141"/>
                  </a:cubicBezTo>
                  <a:lnTo>
                    <a:pt x="4631" y="2149"/>
                  </a:lnTo>
                  <a:cubicBezTo>
                    <a:pt x="4533" y="2238"/>
                    <a:pt x="4488" y="2363"/>
                    <a:pt x="4488" y="2497"/>
                  </a:cubicBezTo>
                  <a:lnTo>
                    <a:pt x="4488" y="4263"/>
                  </a:lnTo>
                  <a:lnTo>
                    <a:pt x="206" y="8545"/>
                  </a:lnTo>
                  <a:cubicBezTo>
                    <a:pt x="28" y="8723"/>
                    <a:pt x="1" y="9009"/>
                    <a:pt x="162" y="9205"/>
                  </a:cubicBezTo>
                  <a:cubicBezTo>
                    <a:pt x="262" y="9329"/>
                    <a:pt x="406" y="9392"/>
                    <a:pt x="549" y="9392"/>
                  </a:cubicBezTo>
                  <a:cubicBezTo>
                    <a:pt x="674" y="9392"/>
                    <a:pt x="798" y="9345"/>
                    <a:pt x="893" y="9250"/>
                  </a:cubicBezTo>
                  <a:lnTo>
                    <a:pt x="5184" y="4959"/>
                  </a:lnTo>
                  <a:lnTo>
                    <a:pt x="6950" y="4959"/>
                  </a:lnTo>
                  <a:cubicBezTo>
                    <a:pt x="7075" y="4959"/>
                    <a:pt x="7200" y="4905"/>
                    <a:pt x="7298" y="4816"/>
                  </a:cubicBezTo>
                  <a:lnTo>
                    <a:pt x="9297" y="2844"/>
                  </a:lnTo>
                  <a:cubicBezTo>
                    <a:pt x="9439" y="2702"/>
                    <a:pt x="9484" y="2488"/>
                    <a:pt x="9404" y="2309"/>
                  </a:cubicBezTo>
                  <a:cubicBezTo>
                    <a:pt x="9332" y="2122"/>
                    <a:pt x="9154" y="2006"/>
                    <a:pt x="8949" y="2006"/>
                  </a:cubicBezTo>
                  <a:lnTo>
                    <a:pt x="7441" y="2006"/>
                  </a:lnTo>
                  <a:lnTo>
                    <a:pt x="7441" y="489"/>
                  </a:lnTo>
                  <a:cubicBezTo>
                    <a:pt x="7441" y="293"/>
                    <a:pt x="7325" y="115"/>
                    <a:pt x="7138" y="34"/>
                  </a:cubicBezTo>
                  <a:cubicBezTo>
                    <a:pt x="7078" y="12"/>
                    <a:pt x="7015" y="1"/>
                    <a:pt x="6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62"/>
            <p:cNvSpPr/>
            <p:nvPr/>
          </p:nvSpPr>
          <p:spPr>
            <a:xfrm>
              <a:off x="2755569" y="1674487"/>
              <a:ext cx="409579" cy="409813"/>
            </a:xfrm>
            <a:custGeom>
              <a:avLst/>
              <a:gdLst/>
              <a:ahLst/>
              <a:cxnLst/>
              <a:rect l="l" t="t" r="r" b="b"/>
              <a:pathLst>
                <a:path w="15791" h="15800" extrusionOk="0">
                  <a:moveTo>
                    <a:pt x="7913" y="1"/>
                  </a:moveTo>
                  <a:cubicBezTo>
                    <a:pt x="3569" y="1"/>
                    <a:pt x="0" y="3542"/>
                    <a:pt x="0" y="7887"/>
                  </a:cubicBezTo>
                  <a:cubicBezTo>
                    <a:pt x="0" y="12231"/>
                    <a:pt x="3569" y="15800"/>
                    <a:pt x="7913" y="15800"/>
                  </a:cubicBezTo>
                  <a:cubicBezTo>
                    <a:pt x="12258" y="15800"/>
                    <a:pt x="15790" y="12231"/>
                    <a:pt x="15790" y="7887"/>
                  </a:cubicBezTo>
                  <a:cubicBezTo>
                    <a:pt x="15790" y="6772"/>
                    <a:pt x="15541" y="5701"/>
                    <a:pt x="15095" y="4702"/>
                  </a:cubicBezTo>
                  <a:cubicBezTo>
                    <a:pt x="14863" y="4845"/>
                    <a:pt x="14595" y="4934"/>
                    <a:pt x="14318" y="4934"/>
                  </a:cubicBezTo>
                  <a:lnTo>
                    <a:pt x="12954" y="4934"/>
                  </a:lnTo>
                  <a:lnTo>
                    <a:pt x="12641" y="5246"/>
                  </a:lnTo>
                  <a:cubicBezTo>
                    <a:pt x="13078" y="6031"/>
                    <a:pt x="13328" y="6923"/>
                    <a:pt x="13328" y="7887"/>
                  </a:cubicBezTo>
                  <a:cubicBezTo>
                    <a:pt x="13328" y="10868"/>
                    <a:pt x="10901" y="13302"/>
                    <a:pt x="7917" y="13302"/>
                  </a:cubicBezTo>
                  <a:cubicBezTo>
                    <a:pt x="7901" y="13302"/>
                    <a:pt x="7885" y="13302"/>
                    <a:pt x="7869" y="13302"/>
                  </a:cubicBezTo>
                  <a:cubicBezTo>
                    <a:pt x="4925" y="13284"/>
                    <a:pt x="2516" y="10875"/>
                    <a:pt x="2489" y="7931"/>
                  </a:cubicBezTo>
                  <a:cubicBezTo>
                    <a:pt x="2471" y="4925"/>
                    <a:pt x="4907" y="2463"/>
                    <a:pt x="7913" y="2463"/>
                  </a:cubicBezTo>
                  <a:cubicBezTo>
                    <a:pt x="8868" y="2463"/>
                    <a:pt x="9769" y="2722"/>
                    <a:pt x="10554" y="3159"/>
                  </a:cubicBezTo>
                  <a:lnTo>
                    <a:pt x="10866" y="2838"/>
                  </a:lnTo>
                  <a:lnTo>
                    <a:pt x="10866" y="1482"/>
                  </a:lnTo>
                  <a:cubicBezTo>
                    <a:pt x="10866" y="1196"/>
                    <a:pt x="10946" y="928"/>
                    <a:pt x="11098" y="697"/>
                  </a:cubicBezTo>
                  <a:cubicBezTo>
                    <a:pt x="10099" y="259"/>
                    <a:pt x="9028" y="1"/>
                    <a:pt x="7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862;p88">
            <a:extLst>
              <a:ext uri="{FF2B5EF4-FFF2-40B4-BE49-F238E27FC236}">
                <a16:creationId xmlns:a16="http://schemas.microsoft.com/office/drawing/2014/main" id="{3DF6E3AB-68EF-4CAC-8FC2-0B487B4AAEBB}"/>
              </a:ext>
            </a:extLst>
          </p:cNvPr>
          <p:cNvSpPr/>
          <p:nvPr/>
        </p:nvSpPr>
        <p:spPr>
          <a:xfrm>
            <a:off x="3426833" y="1792290"/>
            <a:ext cx="487917" cy="403866"/>
          </a:xfrm>
          <a:custGeom>
            <a:avLst/>
            <a:gdLst/>
            <a:ahLst/>
            <a:cxnLst/>
            <a:rect l="l" t="t" r="r" b="b"/>
            <a:pathLst>
              <a:path w="19273" h="17017" extrusionOk="0">
                <a:moveTo>
                  <a:pt x="5119" y="1"/>
                </a:moveTo>
                <a:cubicBezTo>
                  <a:pt x="2198" y="1"/>
                  <a:pt x="0" y="2389"/>
                  <a:pt x="0" y="5554"/>
                </a:cubicBezTo>
                <a:cubicBezTo>
                  <a:pt x="0" y="8974"/>
                  <a:pt x="2744" y="11311"/>
                  <a:pt x="6902" y="14855"/>
                </a:cubicBezTo>
                <a:cubicBezTo>
                  <a:pt x="7607" y="15458"/>
                  <a:pt x="8408" y="16138"/>
                  <a:pt x="9239" y="16867"/>
                </a:cubicBezTo>
                <a:cubicBezTo>
                  <a:pt x="9352" y="16966"/>
                  <a:pt x="9493" y="17016"/>
                  <a:pt x="9635" y="17016"/>
                </a:cubicBezTo>
                <a:cubicBezTo>
                  <a:pt x="9776" y="17016"/>
                  <a:pt x="9918" y="16966"/>
                  <a:pt x="10031" y="16867"/>
                </a:cubicBezTo>
                <a:cubicBezTo>
                  <a:pt x="10862" y="16138"/>
                  <a:pt x="11663" y="15458"/>
                  <a:pt x="12370" y="14855"/>
                </a:cubicBezTo>
                <a:cubicBezTo>
                  <a:pt x="16526" y="11314"/>
                  <a:pt x="19272" y="8974"/>
                  <a:pt x="19272" y="5554"/>
                </a:cubicBezTo>
                <a:cubicBezTo>
                  <a:pt x="19272" y="2389"/>
                  <a:pt x="17071" y="1"/>
                  <a:pt x="14153" y="1"/>
                </a:cubicBezTo>
                <a:cubicBezTo>
                  <a:pt x="13105" y="1"/>
                  <a:pt x="12148" y="332"/>
                  <a:pt x="11301" y="986"/>
                </a:cubicBezTo>
                <a:cubicBezTo>
                  <a:pt x="10491" y="1612"/>
                  <a:pt x="9952" y="2410"/>
                  <a:pt x="9636" y="2991"/>
                </a:cubicBezTo>
                <a:cubicBezTo>
                  <a:pt x="9317" y="2410"/>
                  <a:pt x="8778" y="1612"/>
                  <a:pt x="7968" y="986"/>
                </a:cubicBezTo>
                <a:cubicBezTo>
                  <a:pt x="7122" y="332"/>
                  <a:pt x="6164" y="1"/>
                  <a:pt x="511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56" name="Google Shape;1559;p75">
            <a:extLst>
              <a:ext uri="{FF2B5EF4-FFF2-40B4-BE49-F238E27FC236}">
                <a16:creationId xmlns:a16="http://schemas.microsoft.com/office/drawing/2014/main" id="{9FD887A4-712A-4F29-99E7-1EDCB1E3EB18}"/>
              </a:ext>
            </a:extLst>
          </p:cNvPr>
          <p:cNvGrpSpPr/>
          <p:nvPr/>
        </p:nvGrpSpPr>
        <p:grpSpPr>
          <a:xfrm>
            <a:off x="3418327" y="4057745"/>
            <a:ext cx="542203" cy="495123"/>
            <a:chOff x="2754168" y="3887339"/>
            <a:chExt cx="438735" cy="420398"/>
          </a:xfrm>
          <a:solidFill>
            <a:schemeClr val="accent6"/>
          </a:solidFill>
        </p:grpSpPr>
        <p:sp>
          <p:nvSpPr>
            <p:cNvPr id="57" name="Google Shape;1560;p75">
              <a:extLst>
                <a:ext uri="{FF2B5EF4-FFF2-40B4-BE49-F238E27FC236}">
                  <a16:creationId xmlns:a16="http://schemas.microsoft.com/office/drawing/2014/main" id="{D6AA0165-8AC0-48D9-87A0-EF2B418CE7DC}"/>
                </a:ext>
              </a:extLst>
            </p:cNvPr>
            <p:cNvSpPr/>
            <p:nvPr/>
          </p:nvSpPr>
          <p:spPr>
            <a:xfrm>
              <a:off x="3051518" y="3896366"/>
              <a:ext cx="141385" cy="139258"/>
            </a:xfrm>
            <a:custGeom>
              <a:avLst/>
              <a:gdLst/>
              <a:ahLst/>
              <a:cxnLst/>
              <a:rect l="l" t="t" r="r" b="b"/>
              <a:pathLst>
                <a:path w="5451" h="5369" extrusionOk="0">
                  <a:moveTo>
                    <a:pt x="1395" y="0"/>
                  </a:moveTo>
                  <a:cubicBezTo>
                    <a:pt x="1269" y="0"/>
                    <a:pt x="1142" y="47"/>
                    <a:pt x="1044" y="141"/>
                  </a:cubicBezTo>
                  <a:lnTo>
                    <a:pt x="0" y="1193"/>
                  </a:lnTo>
                  <a:lnTo>
                    <a:pt x="4184" y="5369"/>
                  </a:lnTo>
                  <a:lnTo>
                    <a:pt x="5255" y="4325"/>
                  </a:lnTo>
                  <a:cubicBezTo>
                    <a:pt x="5451" y="4128"/>
                    <a:pt x="5451" y="3816"/>
                    <a:pt x="5255" y="3629"/>
                  </a:cubicBezTo>
                  <a:lnTo>
                    <a:pt x="1740" y="141"/>
                  </a:lnTo>
                  <a:cubicBezTo>
                    <a:pt x="1646" y="47"/>
                    <a:pt x="1521" y="0"/>
                    <a:pt x="13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561;p75">
              <a:extLst>
                <a:ext uri="{FF2B5EF4-FFF2-40B4-BE49-F238E27FC236}">
                  <a16:creationId xmlns:a16="http://schemas.microsoft.com/office/drawing/2014/main" id="{D01C33B9-D2C8-40DB-AEC9-DEC3542F941D}"/>
                </a:ext>
              </a:extLst>
            </p:cNvPr>
            <p:cNvSpPr/>
            <p:nvPr/>
          </p:nvSpPr>
          <p:spPr>
            <a:xfrm>
              <a:off x="2939519" y="4002736"/>
              <a:ext cx="259" cy="259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0"/>
                  </a:moveTo>
                  <a:lnTo>
                    <a:pt x="9" y="1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562;p75">
              <a:extLst>
                <a:ext uri="{FF2B5EF4-FFF2-40B4-BE49-F238E27FC236}">
                  <a16:creationId xmlns:a16="http://schemas.microsoft.com/office/drawing/2014/main" id="{7ADF0969-6AA1-40BF-B84F-0A90B7BF3D7F}"/>
                </a:ext>
              </a:extLst>
            </p:cNvPr>
            <p:cNvSpPr/>
            <p:nvPr/>
          </p:nvSpPr>
          <p:spPr>
            <a:xfrm>
              <a:off x="2939519" y="4002970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563;p75">
              <a:extLst>
                <a:ext uri="{FF2B5EF4-FFF2-40B4-BE49-F238E27FC236}">
                  <a16:creationId xmlns:a16="http://schemas.microsoft.com/office/drawing/2014/main" id="{BF8E3E9D-F1AA-482C-B84E-2AAFD5070E16}"/>
                </a:ext>
              </a:extLst>
            </p:cNvPr>
            <p:cNvSpPr/>
            <p:nvPr/>
          </p:nvSpPr>
          <p:spPr>
            <a:xfrm>
              <a:off x="2938119" y="4002970"/>
              <a:ext cx="1427" cy="1427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54" y="1"/>
                  </a:moveTo>
                  <a:lnTo>
                    <a:pt x="54" y="1"/>
                  </a:lnTo>
                  <a:cubicBezTo>
                    <a:pt x="37" y="18"/>
                    <a:pt x="19" y="36"/>
                    <a:pt x="1" y="54"/>
                  </a:cubicBezTo>
                  <a:cubicBezTo>
                    <a:pt x="28" y="36"/>
                    <a:pt x="45" y="18"/>
                    <a:pt x="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564;p75">
              <a:extLst>
                <a:ext uri="{FF2B5EF4-FFF2-40B4-BE49-F238E27FC236}">
                  <a16:creationId xmlns:a16="http://schemas.microsoft.com/office/drawing/2014/main" id="{8BD36DB3-619A-470D-AD7D-7EEC26974AAB}"/>
                </a:ext>
              </a:extLst>
            </p:cNvPr>
            <p:cNvSpPr/>
            <p:nvPr/>
          </p:nvSpPr>
          <p:spPr>
            <a:xfrm>
              <a:off x="2940894" y="4001595"/>
              <a:ext cx="26" cy="259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565;p75">
              <a:extLst>
                <a:ext uri="{FF2B5EF4-FFF2-40B4-BE49-F238E27FC236}">
                  <a16:creationId xmlns:a16="http://schemas.microsoft.com/office/drawing/2014/main" id="{67137592-D016-4614-B5B9-D60954B3B483}"/>
                </a:ext>
              </a:extLst>
            </p:cNvPr>
            <p:cNvSpPr/>
            <p:nvPr/>
          </p:nvSpPr>
          <p:spPr>
            <a:xfrm>
              <a:off x="2940894" y="4001595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566;p75">
              <a:extLst>
                <a:ext uri="{FF2B5EF4-FFF2-40B4-BE49-F238E27FC236}">
                  <a16:creationId xmlns:a16="http://schemas.microsoft.com/office/drawing/2014/main" id="{01485999-4B45-4386-94EA-2B5250800976}"/>
                </a:ext>
              </a:extLst>
            </p:cNvPr>
            <p:cNvSpPr/>
            <p:nvPr/>
          </p:nvSpPr>
          <p:spPr>
            <a:xfrm>
              <a:off x="2936744" y="4005278"/>
              <a:ext cx="493" cy="493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lnTo>
                    <a:pt x="0" y="19"/>
                  </a:lnTo>
                  <a:cubicBezTo>
                    <a:pt x="9" y="19"/>
                    <a:pt x="18" y="10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567;p75">
              <a:extLst>
                <a:ext uri="{FF2B5EF4-FFF2-40B4-BE49-F238E27FC236}">
                  <a16:creationId xmlns:a16="http://schemas.microsoft.com/office/drawing/2014/main" id="{EFF7C42A-F492-4B44-811C-FA82480A5FC5}"/>
                </a:ext>
              </a:extLst>
            </p:cNvPr>
            <p:cNvSpPr/>
            <p:nvPr/>
          </p:nvSpPr>
          <p:spPr>
            <a:xfrm>
              <a:off x="2904114" y="3955996"/>
              <a:ext cx="239507" cy="142578"/>
            </a:xfrm>
            <a:custGeom>
              <a:avLst/>
              <a:gdLst/>
              <a:ahLst/>
              <a:cxnLst/>
              <a:rect l="l" t="t" r="r" b="b"/>
              <a:pathLst>
                <a:path w="9234" h="5497" extrusionOk="0">
                  <a:moveTo>
                    <a:pt x="5407" y="1"/>
                  </a:moveTo>
                  <a:cubicBezTo>
                    <a:pt x="4372" y="170"/>
                    <a:pt x="3159" y="19"/>
                    <a:pt x="2079" y="1098"/>
                  </a:cubicBezTo>
                  <a:lnTo>
                    <a:pt x="1107" y="2070"/>
                  </a:lnTo>
                  <a:lnTo>
                    <a:pt x="1107" y="2070"/>
                  </a:lnTo>
                  <a:cubicBezTo>
                    <a:pt x="1116" y="2061"/>
                    <a:pt x="1169" y="2008"/>
                    <a:pt x="1232" y="1954"/>
                  </a:cubicBezTo>
                  <a:lnTo>
                    <a:pt x="1232" y="1954"/>
                  </a:lnTo>
                  <a:cubicBezTo>
                    <a:pt x="1062" y="2115"/>
                    <a:pt x="768" y="2409"/>
                    <a:pt x="286" y="2900"/>
                  </a:cubicBezTo>
                  <a:cubicBezTo>
                    <a:pt x="0" y="3185"/>
                    <a:pt x="0" y="3658"/>
                    <a:pt x="286" y="3944"/>
                  </a:cubicBezTo>
                  <a:cubicBezTo>
                    <a:pt x="424" y="4087"/>
                    <a:pt x="614" y="4158"/>
                    <a:pt x="804" y="4158"/>
                  </a:cubicBezTo>
                  <a:cubicBezTo>
                    <a:pt x="995" y="4158"/>
                    <a:pt x="1187" y="4087"/>
                    <a:pt x="1330" y="3944"/>
                  </a:cubicBezTo>
                  <a:lnTo>
                    <a:pt x="2900" y="2374"/>
                  </a:lnTo>
                  <a:cubicBezTo>
                    <a:pt x="3283" y="1990"/>
                    <a:pt x="3787" y="1798"/>
                    <a:pt x="4291" y="1798"/>
                  </a:cubicBezTo>
                  <a:cubicBezTo>
                    <a:pt x="4796" y="1798"/>
                    <a:pt x="5300" y="1990"/>
                    <a:pt x="5683" y="2374"/>
                  </a:cubicBezTo>
                  <a:lnTo>
                    <a:pt x="8806" y="5496"/>
                  </a:lnTo>
                  <a:cubicBezTo>
                    <a:pt x="9234" y="4684"/>
                    <a:pt x="9020" y="4479"/>
                    <a:pt x="9225" y="3828"/>
                  </a:cubicBezTo>
                  <a:lnTo>
                    <a:pt x="54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568;p75">
              <a:extLst>
                <a:ext uri="{FF2B5EF4-FFF2-40B4-BE49-F238E27FC236}">
                  <a16:creationId xmlns:a16="http://schemas.microsoft.com/office/drawing/2014/main" id="{D0EDE117-9F23-43B2-80C5-EE0BBCF5B36D}"/>
                </a:ext>
              </a:extLst>
            </p:cNvPr>
            <p:cNvSpPr/>
            <p:nvPr/>
          </p:nvSpPr>
          <p:spPr>
            <a:xfrm>
              <a:off x="2939986" y="4002269"/>
              <a:ext cx="259" cy="259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0" y="10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569;p75">
              <a:extLst>
                <a:ext uri="{FF2B5EF4-FFF2-40B4-BE49-F238E27FC236}">
                  <a16:creationId xmlns:a16="http://schemas.microsoft.com/office/drawing/2014/main" id="{961A884A-90D2-4CFF-AAC8-4AE0371F6033}"/>
                </a:ext>
              </a:extLst>
            </p:cNvPr>
            <p:cNvSpPr/>
            <p:nvPr/>
          </p:nvSpPr>
          <p:spPr>
            <a:xfrm>
              <a:off x="2937678" y="4004370"/>
              <a:ext cx="467" cy="493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8"/>
                  </a:moveTo>
                  <a:cubicBezTo>
                    <a:pt x="9" y="9"/>
                    <a:pt x="18" y="9"/>
                    <a:pt x="18" y="0"/>
                  </a:cubicBezTo>
                  <a:cubicBezTo>
                    <a:pt x="18" y="9"/>
                    <a:pt x="9" y="9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570;p75">
              <a:extLst>
                <a:ext uri="{FF2B5EF4-FFF2-40B4-BE49-F238E27FC236}">
                  <a16:creationId xmlns:a16="http://schemas.microsoft.com/office/drawing/2014/main" id="{6CD4DCCD-5B09-417E-856C-735E5F394224}"/>
                </a:ext>
              </a:extLst>
            </p:cNvPr>
            <p:cNvSpPr/>
            <p:nvPr/>
          </p:nvSpPr>
          <p:spPr>
            <a:xfrm>
              <a:off x="2939753" y="4002503"/>
              <a:ext cx="259" cy="259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571;p75">
              <a:extLst>
                <a:ext uri="{FF2B5EF4-FFF2-40B4-BE49-F238E27FC236}">
                  <a16:creationId xmlns:a16="http://schemas.microsoft.com/office/drawing/2014/main" id="{D105C143-67B6-4B80-B735-53884C46AB3D}"/>
                </a:ext>
              </a:extLst>
            </p:cNvPr>
            <p:cNvSpPr/>
            <p:nvPr/>
          </p:nvSpPr>
          <p:spPr>
            <a:xfrm>
              <a:off x="2754168" y="3887339"/>
              <a:ext cx="143720" cy="139258"/>
            </a:xfrm>
            <a:custGeom>
              <a:avLst/>
              <a:gdLst/>
              <a:ahLst/>
              <a:cxnLst/>
              <a:rect l="l" t="t" r="r" b="b"/>
              <a:pathLst>
                <a:path w="5541" h="5369" extrusionOk="0">
                  <a:moveTo>
                    <a:pt x="4146" y="0"/>
                  </a:moveTo>
                  <a:cubicBezTo>
                    <a:pt x="4020" y="0"/>
                    <a:pt x="3895" y="47"/>
                    <a:pt x="3801" y="141"/>
                  </a:cubicBezTo>
                  <a:lnTo>
                    <a:pt x="197" y="3629"/>
                  </a:lnTo>
                  <a:cubicBezTo>
                    <a:pt x="1" y="3816"/>
                    <a:pt x="1" y="4129"/>
                    <a:pt x="197" y="4325"/>
                  </a:cubicBezTo>
                  <a:lnTo>
                    <a:pt x="1276" y="5369"/>
                  </a:lnTo>
                  <a:lnTo>
                    <a:pt x="5541" y="1185"/>
                  </a:lnTo>
                  <a:lnTo>
                    <a:pt x="4497" y="141"/>
                  </a:lnTo>
                  <a:cubicBezTo>
                    <a:pt x="4399" y="47"/>
                    <a:pt x="4272" y="0"/>
                    <a:pt x="41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572;p75">
              <a:extLst>
                <a:ext uri="{FF2B5EF4-FFF2-40B4-BE49-F238E27FC236}">
                  <a16:creationId xmlns:a16="http://schemas.microsoft.com/office/drawing/2014/main" id="{8848A020-F181-416A-9E35-57F8EC499DFD}"/>
                </a:ext>
              </a:extLst>
            </p:cNvPr>
            <p:cNvSpPr/>
            <p:nvPr/>
          </p:nvSpPr>
          <p:spPr>
            <a:xfrm>
              <a:off x="2777538" y="4088824"/>
              <a:ext cx="87254" cy="83493"/>
            </a:xfrm>
            <a:custGeom>
              <a:avLst/>
              <a:gdLst/>
              <a:ahLst/>
              <a:cxnLst/>
              <a:rect l="l" t="t" r="r" b="b"/>
              <a:pathLst>
                <a:path w="3364" h="3219" extrusionOk="0">
                  <a:moveTo>
                    <a:pt x="2551" y="0"/>
                  </a:moveTo>
                  <a:cubicBezTo>
                    <a:pt x="2363" y="0"/>
                    <a:pt x="2173" y="72"/>
                    <a:pt x="2026" y="214"/>
                  </a:cubicBezTo>
                  <a:lnTo>
                    <a:pt x="286" y="1954"/>
                  </a:lnTo>
                  <a:cubicBezTo>
                    <a:pt x="1" y="2248"/>
                    <a:pt x="1" y="2712"/>
                    <a:pt x="286" y="2998"/>
                  </a:cubicBezTo>
                  <a:cubicBezTo>
                    <a:pt x="429" y="3145"/>
                    <a:pt x="618" y="3219"/>
                    <a:pt x="808" y="3219"/>
                  </a:cubicBezTo>
                  <a:cubicBezTo>
                    <a:pt x="998" y="3219"/>
                    <a:pt x="1187" y="3145"/>
                    <a:pt x="1330" y="2998"/>
                  </a:cubicBezTo>
                  <a:lnTo>
                    <a:pt x="3069" y="1258"/>
                  </a:lnTo>
                  <a:cubicBezTo>
                    <a:pt x="3364" y="973"/>
                    <a:pt x="3364" y="500"/>
                    <a:pt x="3069" y="214"/>
                  </a:cubicBezTo>
                  <a:cubicBezTo>
                    <a:pt x="2927" y="72"/>
                    <a:pt x="2739" y="0"/>
                    <a:pt x="2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573;p75">
              <a:extLst>
                <a:ext uri="{FF2B5EF4-FFF2-40B4-BE49-F238E27FC236}">
                  <a16:creationId xmlns:a16="http://schemas.microsoft.com/office/drawing/2014/main" id="{855B4910-77FF-403F-B745-93AEFF99672A}"/>
                </a:ext>
              </a:extLst>
            </p:cNvPr>
            <p:cNvSpPr/>
            <p:nvPr/>
          </p:nvSpPr>
          <p:spPr>
            <a:xfrm>
              <a:off x="2822670" y="4133929"/>
              <a:ext cx="87254" cy="83571"/>
            </a:xfrm>
            <a:custGeom>
              <a:avLst/>
              <a:gdLst/>
              <a:ahLst/>
              <a:cxnLst/>
              <a:rect l="l" t="t" r="r" b="b"/>
              <a:pathLst>
                <a:path w="3364" h="3222" extrusionOk="0">
                  <a:moveTo>
                    <a:pt x="2552" y="1"/>
                  </a:moveTo>
                  <a:cubicBezTo>
                    <a:pt x="2362" y="1"/>
                    <a:pt x="2173" y="72"/>
                    <a:pt x="2025" y="215"/>
                  </a:cubicBezTo>
                  <a:lnTo>
                    <a:pt x="286" y="1955"/>
                  </a:lnTo>
                  <a:cubicBezTo>
                    <a:pt x="0" y="2249"/>
                    <a:pt x="0" y="2713"/>
                    <a:pt x="286" y="3007"/>
                  </a:cubicBezTo>
                  <a:cubicBezTo>
                    <a:pt x="433" y="3150"/>
                    <a:pt x="623" y="3221"/>
                    <a:pt x="811" y="3221"/>
                  </a:cubicBezTo>
                  <a:cubicBezTo>
                    <a:pt x="999" y="3221"/>
                    <a:pt x="1187" y="3150"/>
                    <a:pt x="1329" y="3007"/>
                  </a:cubicBezTo>
                  <a:lnTo>
                    <a:pt x="3078" y="1259"/>
                  </a:lnTo>
                  <a:cubicBezTo>
                    <a:pt x="3363" y="973"/>
                    <a:pt x="3363" y="509"/>
                    <a:pt x="3078" y="215"/>
                  </a:cubicBezTo>
                  <a:cubicBezTo>
                    <a:pt x="2931" y="72"/>
                    <a:pt x="2741" y="1"/>
                    <a:pt x="25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574;p75">
              <a:extLst>
                <a:ext uri="{FF2B5EF4-FFF2-40B4-BE49-F238E27FC236}">
                  <a16:creationId xmlns:a16="http://schemas.microsoft.com/office/drawing/2014/main" id="{02EF6BAC-11FC-4DC2-BE3C-9CC63E4DE5C4}"/>
                </a:ext>
              </a:extLst>
            </p:cNvPr>
            <p:cNvSpPr/>
            <p:nvPr/>
          </p:nvSpPr>
          <p:spPr>
            <a:xfrm>
              <a:off x="2867776" y="4179061"/>
              <a:ext cx="87280" cy="83545"/>
            </a:xfrm>
            <a:custGeom>
              <a:avLst/>
              <a:gdLst/>
              <a:ahLst/>
              <a:cxnLst/>
              <a:rect l="l" t="t" r="r" b="b"/>
              <a:pathLst>
                <a:path w="3365" h="3221" extrusionOk="0">
                  <a:moveTo>
                    <a:pt x="2557" y="1"/>
                  </a:moveTo>
                  <a:cubicBezTo>
                    <a:pt x="2367" y="1"/>
                    <a:pt x="2178" y="72"/>
                    <a:pt x="2035" y="215"/>
                  </a:cubicBezTo>
                  <a:lnTo>
                    <a:pt x="286" y="1963"/>
                  </a:lnTo>
                  <a:cubicBezTo>
                    <a:pt x="1" y="2249"/>
                    <a:pt x="1" y="2713"/>
                    <a:pt x="286" y="3007"/>
                  </a:cubicBezTo>
                  <a:cubicBezTo>
                    <a:pt x="434" y="3150"/>
                    <a:pt x="623" y="3221"/>
                    <a:pt x="813" y="3221"/>
                  </a:cubicBezTo>
                  <a:cubicBezTo>
                    <a:pt x="1002" y="3221"/>
                    <a:pt x="1192" y="3150"/>
                    <a:pt x="1339" y="3007"/>
                  </a:cubicBezTo>
                  <a:lnTo>
                    <a:pt x="3079" y="1267"/>
                  </a:lnTo>
                  <a:cubicBezTo>
                    <a:pt x="3364" y="973"/>
                    <a:pt x="3364" y="509"/>
                    <a:pt x="3079" y="215"/>
                  </a:cubicBezTo>
                  <a:cubicBezTo>
                    <a:pt x="2936" y="72"/>
                    <a:pt x="2746" y="1"/>
                    <a:pt x="25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575;p75">
              <a:extLst>
                <a:ext uri="{FF2B5EF4-FFF2-40B4-BE49-F238E27FC236}">
                  <a16:creationId xmlns:a16="http://schemas.microsoft.com/office/drawing/2014/main" id="{4B87938B-E57B-428C-A8C7-B12FBB4446BE}"/>
                </a:ext>
              </a:extLst>
            </p:cNvPr>
            <p:cNvSpPr/>
            <p:nvPr/>
          </p:nvSpPr>
          <p:spPr>
            <a:xfrm>
              <a:off x="2912907" y="4224244"/>
              <a:ext cx="87254" cy="83493"/>
            </a:xfrm>
            <a:custGeom>
              <a:avLst/>
              <a:gdLst/>
              <a:ahLst/>
              <a:cxnLst/>
              <a:rect l="l" t="t" r="r" b="b"/>
              <a:pathLst>
                <a:path w="3364" h="3219" extrusionOk="0">
                  <a:moveTo>
                    <a:pt x="2556" y="0"/>
                  </a:moveTo>
                  <a:cubicBezTo>
                    <a:pt x="2367" y="0"/>
                    <a:pt x="2177" y="74"/>
                    <a:pt x="2034" y="221"/>
                  </a:cubicBezTo>
                  <a:lnTo>
                    <a:pt x="295" y="1961"/>
                  </a:lnTo>
                  <a:cubicBezTo>
                    <a:pt x="0" y="2246"/>
                    <a:pt x="0" y="2719"/>
                    <a:pt x="295" y="3004"/>
                  </a:cubicBezTo>
                  <a:cubicBezTo>
                    <a:pt x="438" y="3147"/>
                    <a:pt x="627" y="3219"/>
                    <a:pt x="817" y="3219"/>
                  </a:cubicBezTo>
                  <a:cubicBezTo>
                    <a:pt x="1006" y="3219"/>
                    <a:pt x="1196" y="3147"/>
                    <a:pt x="1339" y="3004"/>
                  </a:cubicBezTo>
                  <a:lnTo>
                    <a:pt x="3078" y="1265"/>
                  </a:lnTo>
                  <a:cubicBezTo>
                    <a:pt x="3364" y="971"/>
                    <a:pt x="3364" y="507"/>
                    <a:pt x="3078" y="221"/>
                  </a:cubicBezTo>
                  <a:cubicBezTo>
                    <a:pt x="2935" y="74"/>
                    <a:pt x="2746" y="0"/>
                    <a:pt x="25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576;p75">
              <a:extLst>
                <a:ext uri="{FF2B5EF4-FFF2-40B4-BE49-F238E27FC236}">
                  <a16:creationId xmlns:a16="http://schemas.microsoft.com/office/drawing/2014/main" id="{C5B42F2F-81D7-4E5A-AE89-CEE68F5A0208}"/>
                </a:ext>
              </a:extLst>
            </p:cNvPr>
            <p:cNvSpPr/>
            <p:nvPr/>
          </p:nvSpPr>
          <p:spPr>
            <a:xfrm>
              <a:off x="2793282" y="3932990"/>
              <a:ext cx="342479" cy="320224"/>
            </a:xfrm>
            <a:custGeom>
              <a:avLst/>
              <a:gdLst/>
              <a:ahLst/>
              <a:cxnLst/>
              <a:rect l="l" t="t" r="r" b="b"/>
              <a:pathLst>
                <a:path w="13204" h="12346" extrusionOk="0">
                  <a:moveTo>
                    <a:pt x="5715" y="1"/>
                  </a:moveTo>
                  <a:cubicBezTo>
                    <a:pt x="5495" y="1"/>
                    <a:pt x="5292" y="14"/>
                    <a:pt x="5099" y="14"/>
                  </a:cubicBezTo>
                  <a:cubicBezTo>
                    <a:pt x="5015" y="14"/>
                    <a:pt x="4934" y="11"/>
                    <a:pt x="4853" y="5"/>
                  </a:cubicBezTo>
                  <a:lnTo>
                    <a:pt x="1945" y="2913"/>
                  </a:lnTo>
                  <a:lnTo>
                    <a:pt x="901" y="3957"/>
                  </a:lnTo>
                  <a:cubicBezTo>
                    <a:pt x="286" y="4563"/>
                    <a:pt x="0" y="5393"/>
                    <a:pt x="45" y="6205"/>
                  </a:cubicBezTo>
                  <a:lnTo>
                    <a:pt x="643" y="5607"/>
                  </a:lnTo>
                  <a:cubicBezTo>
                    <a:pt x="1003" y="5241"/>
                    <a:pt x="1495" y="5043"/>
                    <a:pt x="1982" y="5043"/>
                  </a:cubicBezTo>
                  <a:cubicBezTo>
                    <a:pt x="2374" y="5043"/>
                    <a:pt x="2764" y="5172"/>
                    <a:pt x="3078" y="5446"/>
                  </a:cubicBezTo>
                  <a:cubicBezTo>
                    <a:pt x="3479" y="5794"/>
                    <a:pt x="3667" y="6276"/>
                    <a:pt x="3667" y="6767"/>
                  </a:cubicBezTo>
                  <a:cubicBezTo>
                    <a:pt x="3678" y="6766"/>
                    <a:pt x="3689" y="6766"/>
                    <a:pt x="3700" y="6766"/>
                  </a:cubicBezTo>
                  <a:cubicBezTo>
                    <a:pt x="4135" y="6766"/>
                    <a:pt x="4568" y="6936"/>
                    <a:pt x="4907" y="7266"/>
                  </a:cubicBezTo>
                  <a:cubicBezTo>
                    <a:pt x="5246" y="7605"/>
                    <a:pt x="5415" y="8060"/>
                    <a:pt x="5406" y="8506"/>
                  </a:cubicBezTo>
                  <a:cubicBezTo>
                    <a:pt x="5418" y="8506"/>
                    <a:pt x="5429" y="8506"/>
                    <a:pt x="5440" y="8506"/>
                  </a:cubicBezTo>
                  <a:cubicBezTo>
                    <a:pt x="5875" y="8506"/>
                    <a:pt x="6316" y="8675"/>
                    <a:pt x="6646" y="9006"/>
                  </a:cubicBezTo>
                  <a:cubicBezTo>
                    <a:pt x="6985" y="9354"/>
                    <a:pt x="7155" y="9800"/>
                    <a:pt x="7146" y="10246"/>
                  </a:cubicBezTo>
                  <a:cubicBezTo>
                    <a:pt x="7601" y="10246"/>
                    <a:pt x="8047" y="10406"/>
                    <a:pt x="8386" y="10754"/>
                  </a:cubicBezTo>
                  <a:cubicBezTo>
                    <a:pt x="8823" y="11183"/>
                    <a:pt x="8975" y="11789"/>
                    <a:pt x="8850" y="12342"/>
                  </a:cubicBezTo>
                  <a:cubicBezTo>
                    <a:pt x="8875" y="12344"/>
                    <a:pt x="8900" y="12346"/>
                    <a:pt x="8925" y="12346"/>
                  </a:cubicBezTo>
                  <a:cubicBezTo>
                    <a:pt x="9108" y="12346"/>
                    <a:pt x="9297" y="12287"/>
                    <a:pt x="9430" y="12146"/>
                  </a:cubicBezTo>
                  <a:cubicBezTo>
                    <a:pt x="9715" y="11861"/>
                    <a:pt x="9715" y="11388"/>
                    <a:pt x="9430" y="11102"/>
                  </a:cubicBezTo>
                  <a:lnTo>
                    <a:pt x="6816" y="8488"/>
                  </a:lnTo>
                  <a:cubicBezTo>
                    <a:pt x="6629" y="8292"/>
                    <a:pt x="6629" y="7989"/>
                    <a:pt x="6816" y="7793"/>
                  </a:cubicBezTo>
                  <a:cubicBezTo>
                    <a:pt x="6914" y="7694"/>
                    <a:pt x="7041" y="7645"/>
                    <a:pt x="7168" y="7645"/>
                  </a:cubicBezTo>
                  <a:cubicBezTo>
                    <a:pt x="7295" y="7645"/>
                    <a:pt x="7423" y="7694"/>
                    <a:pt x="7521" y="7793"/>
                  </a:cubicBezTo>
                  <a:lnTo>
                    <a:pt x="10126" y="10406"/>
                  </a:lnTo>
                  <a:cubicBezTo>
                    <a:pt x="10268" y="10549"/>
                    <a:pt x="10460" y="10620"/>
                    <a:pt x="10652" y="10620"/>
                  </a:cubicBezTo>
                  <a:cubicBezTo>
                    <a:pt x="10844" y="10620"/>
                    <a:pt x="11036" y="10549"/>
                    <a:pt x="11178" y="10406"/>
                  </a:cubicBezTo>
                  <a:cubicBezTo>
                    <a:pt x="11464" y="10121"/>
                    <a:pt x="11464" y="9639"/>
                    <a:pt x="11178" y="9354"/>
                  </a:cubicBezTo>
                  <a:lnTo>
                    <a:pt x="8564" y="6749"/>
                  </a:lnTo>
                  <a:cubicBezTo>
                    <a:pt x="8368" y="6553"/>
                    <a:pt x="8368" y="6240"/>
                    <a:pt x="8564" y="6044"/>
                  </a:cubicBezTo>
                  <a:cubicBezTo>
                    <a:pt x="8663" y="5950"/>
                    <a:pt x="8788" y="5904"/>
                    <a:pt x="8912" y="5904"/>
                  </a:cubicBezTo>
                  <a:cubicBezTo>
                    <a:pt x="9037" y="5904"/>
                    <a:pt x="9162" y="5950"/>
                    <a:pt x="9260" y="6044"/>
                  </a:cubicBezTo>
                  <a:lnTo>
                    <a:pt x="11874" y="8658"/>
                  </a:lnTo>
                  <a:cubicBezTo>
                    <a:pt x="12017" y="8801"/>
                    <a:pt x="12207" y="8872"/>
                    <a:pt x="12396" y="8872"/>
                  </a:cubicBezTo>
                  <a:cubicBezTo>
                    <a:pt x="12586" y="8872"/>
                    <a:pt x="12775" y="8801"/>
                    <a:pt x="12918" y="8658"/>
                  </a:cubicBezTo>
                  <a:cubicBezTo>
                    <a:pt x="13203" y="8372"/>
                    <a:pt x="13203" y="7900"/>
                    <a:pt x="12918" y="7614"/>
                  </a:cubicBezTo>
                  <a:lnTo>
                    <a:pt x="9260" y="3957"/>
                  </a:lnTo>
                  <a:cubicBezTo>
                    <a:pt x="9069" y="3765"/>
                    <a:pt x="8817" y="3669"/>
                    <a:pt x="8564" y="3669"/>
                  </a:cubicBezTo>
                  <a:cubicBezTo>
                    <a:pt x="8312" y="3669"/>
                    <a:pt x="8060" y="3765"/>
                    <a:pt x="7869" y="3957"/>
                  </a:cubicBezTo>
                  <a:lnTo>
                    <a:pt x="6299" y="5527"/>
                  </a:lnTo>
                  <a:cubicBezTo>
                    <a:pt x="5964" y="5861"/>
                    <a:pt x="5523" y="6022"/>
                    <a:pt x="5085" y="6022"/>
                  </a:cubicBezTo>
                  <a:cubicBezTo>
                    <a:pt x="4636" y="6022"/>
                    <a:pt x="4189" y="5852"/>
                    <a:pt x="3863" y="5527"/>
                  </a:cubicBezTo>
                  <a:cubicBezTo>
                    <a:pt x="3212" y="4875"/>
                    <a:pt x="3185" y="3769"/>
                    <a:pt x="3863" y="3082"/>
                  </a:cubicBezTo>
                  <a:lnTo>
                    <a:pt x="5656" y="1289"/>
                  </a:lnTo>
                  <a:cubicBezTo>
                    <a:pt x="6093" y="852"/>
                    <a:pt x="6602" y="540"/>
                    <a:pt x="7182" y="317"/>
                  </a:cubicBezTo>
                  <a:cubicBezTo>
                    <a:pt x="6608" y="47"/>
                    <a:pt x="6132" y="1"/>
                    <a:pt x="5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1479;p75">
            <a:extLst>
              <a:ext uri="{FF2B5EF4-FFF2-40B4-BE49-F238E27FC236}">
                <a16:creationId xmlns:a16="http://schemas.microsoft.com/office/drawing/2014/main" id="{E10125B9-3087-483A-99E8-6A6BEFFCB481}"/>
              </a:ext>
            </a:extLst>
          </p:cNvPr>
          <p:cNvGrpSpPr/>
          <p:nvPr/>
        </p:nvGrpSpPr>
        <p:grpSpPr>
          <a:xfrm>
            <a:off x="3399207" y="2863483"/>
            <a:ext cx="512243" cy="494506"/>
            <a:chOff x="2749785" y="3335177"/>
            <a:chExt cx="447529" cy="409244"/>
          </a:xfrm>
          <a:solidFill>
            <a:schemeClr val="accent6"/>
          </a:solidFill>
        </p:grpSpPr>
        <p:sp>
          <p:nvSpPr>
            <p:cNvPr id="75" name="Google Shape;1480;p75">
              <a:extLst>
                <a:ext uri="{FF2B5EF4-FFF2-40B4-BE49-F238E27FC236}">
                  <a16:creationId xmlns:a16="http://schemas.microsoft.com/office/drawing/2014/main" id="{CA1ABCFD-591F-4D68-B851-69335B5D6025}"/>
                </a:ext>
              </a:extLst>
            </p:cNvPr>
            <p:cNvSpPr/>
            <p:nvPr/>
          </p:nvSpPr>
          <p:spPr>
            <a:xfrm>
              <a:off x="2935110" y="3335177"/>
              <a:ext cx="76853" cy="76619"/>
            </a:xfrm>
            <a:custGeom>
              <a:avLst/>
              <a:gdLst/>
              <a:ahLst/>
              <a:cxnLst/>
              <a:rect l="l" t="t" r="r" b="b"/>
              <a:pathLst>
                <a:path w="2963" h="2954" extrusionOk="0">
                  <a:moveTo>
                    <a:pt x="1482" y="1"/>
                  </a:moveTo>
                  <a:cubicBezTo>
                    <a:pt x="661" y="1"/>
                    <a:pt x="1" y="661"/>
                    <a:pt x="1" y="1473"/>
                  </a:cubicBezTo>
                  <a:cubicBezTo>
                    <a:pt x="1" y="2293"/>
                    <a:pt x="661" y="2954"/>
                    <a:pt x="1482" y="2954"/>
                  </a:cubicBezTo>
                  <a:cubicBezTo>
                    <a:pt x="2303" y="2954"/>
                    <a:pt x="2963" y="2293"/>
                    <a:pt x="2963" y="1473"/>
                  </a:cubicBezTo>
                  <a:cubicBezTo>
                    <a:pt x="2963" y="661"/>
                    <a:pt x="2303" y="1"/>
                    <a:pt x="14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81;p75">
              <a:extLst>
                <a:ext uri="{FF2B5EF4-FFF2-40B4-BE49-F238E27FC236}">
                  <a16:creationId xmlns:a16="http://schemas.microsoft.com/office/drawing/2014/main" id="{57133AEA-4E80-45B6-BA1C-03AE15C1863D}"/>
                </a:ext>
              </a:extLst>
            </p:cNvPr>
            <p:cNvSpPr/>
            <p:nvPr/>
          </p:nvSpPr>
          <p:spPr>
            <a:xfrm>
              <a:off x="2871018" y="3387467"/>
              <a:ext cx="204569" cy="126679"/>
            </a:xfrm>
            <a:custGeom>
              <a:avLst/>
              <a:gdLst/>
              <a:ahLst/>
              <a:cxnLst/>
              <a:rect l="l" t="t" r="r" b="b"/>
              <a:pathLst>
                <a:path w="7887" h="4884" extrusionOk="0">
                  <a:moveTo>
                    <a:pt x="1544" y="1"/>
                  </a:moveTo>
                  <a:cubicBezTo>
                    <a:pt x="661" y="197"/>
                    <a:pt x="1" y="982"/>
                    <a:pt x="1" y="1928"/>
                  </a:cubicBezTo>
                  <a:lnTo>
                    <a:pt x="1" y="3873"/>
                  </a:lnTo>
                  <a:cubicBezTo>
                    <a:pt x="1" y="4390"/>
                    <a:pt x="393" y="4836"/>
                    <a:pt x="911" y="4881"/>
                  </a:cubicBezTo>
                  <a:cubicBezTo>
                    <a:pt x="937" y="4883"/>
                    <a:pt x="962" y="4884"/>
                    <a:pt x="988" y="4884"/>
                  </a:cubicBezTo>
                  <a:cubicBezTo>
                    <a:pt x="1533" y="4884"/>
                    <a:pt x="1972" y="4436"/>
                    <a:pt x="1972" y="3890"/>
                  </a:cubicBezTo>
                  <a:lnTo>
                    <a:pt x="1972" y="2909"/>
                  </a:lnTo>
                  <a:lnTo>
                    <a:pt x="5915" y="2909"/>
                  </a:lnTo>
                  <a:lnTo>
                    <a:pt x="5915" y="3873"/>
                  </a:lnTo>
                  <a:cubicBezTo>
                    <a:pt x="5915" y="4390"/>
                    <a:pt x="6308" y="4836"/>
                    <a:pt x="6825" y="4881"/>
                  </a:cubicBezTo>
                  <a:cubicBezTo>
                    <a:pt x="6851" y="4883"/>
                    <a:pt x="6876" y="4884"/>
                    <a:pt x="6901" y="4884"/>
                  </a:cubicBezTo>
                  <a:cubicBezTo>
                    <a:pt x="7439" y="4884"/>
                    <a:pt x="7887" y="4436"/>
                    <a:pt x="7887" y="3890"/>
                  </a:cubicBezTo>
                  <a:lnTo>
                    <a:pt x="7887" y="1928"/>
                  </a:lnTo>
                  <a:cubicBezTo>
                    <a:pt x="7887" y="982"/>
                    <a:pt x="7227" y="197"/>
                    <a:pt x="6344" y="1"/>
                  </a:cubicBezTo>
                  <a:cubicBezTo>
                    <a:pt x="6094" y="1098"/>
                    <a:pt x="5113" y="1928"/>
                    <a:pt x="3944" y="1928"/>
                  </a:cubicBezTo>
                  <a:cubicBezTo>
                    <a:pt x="2775" y="1928"/>
                    <a:pt x="1794" y="1098"/>
                    <a:pt x="15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82;p75">
              <a:extLst>
                <a:ext uri="{FF2B5EF4-FFF2-40B4-BE49-F238E27FC236}">
                  <a16:creationId xmlns:a16="http://schemas.microsoft.com/office/drawing/2014/main" id="{3CDB8497-DE63-4EAE-BECD-EFA6D3FB780B}"/>
                </a:ext>
              </a:extLst>
            </p:cNvPr>
            <p:cNvSpPr/>
            <p:nvPr/>
          </p:nvSpPr>
          <p:spPr>
            <a:xfrm>
              <a:off x="3108659" y="3642591"/>
              <a:ext cx="88654" cy="76775"/>
            </a:xfrm>
            <a:custGeom>
              <a:avLst/>
              <a:gdLst/>
              <a:ahLst/>
              <a:cxnLst/>
              <a:rect l="l" t="t" r="r" b="b"/>
              <a:pathLst>
                <a:path w="3418" h="2960" extrusionOk="0">
                  <a:moveTo>
                    <a:pt x="1691" y="1"/>
                  </a:moveTo>
                  <a:cubicBezTo>
                    <a:pt x="1180" y="1"/>
                    <a:pt x="686" y="265"/>
                    <a:pt x="411" y="736"/>
                  </a:cubicBezTo>
                  <a:cubicBezTo>
                    <a:pt x="1" y="1450"/>
                    <a:pt x="250" y="2351"/>
                    <a:pt x="955" y="2761"/>
                  </a:cubicBezTo>
                  <a:cubicBezTo>
                    <a:pt x="1186" y="2896"/>
                    <a:pt x="1442" y="2959"/>
                    <a:pt x="1696" y="2959"/>
                  </a:cubicBezTo>
                  <a:cubicBezTo>
                    <a:pt x="2217" y="2959"/>
                    <a:pt x="2731" y="2691"/>
                    <a:pt x="3007" y="2217"/>
                  </a:cubicBezTo>
                  <a:cubicBezTo>
                    <a:pt x="3417" y="1512"/>
                    <a:pt x="3141" y="602"/>
                    <a:pt x="2436" y="201"/>
                  </a:cubicBezTo>
                  <a:cubicBezTo>
                    <a:pt x="2200" y="65"/>
                    <a:pt x="1943" y="1"/>
                    <a:pt x="1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83;p75">
              <a:extLst>
                <a:ext uri="{FF2B5EF4-FFF2-40B4-BE49-F238E27FC236}">
                  <a16:creationId xmlns:a16="http://schemas.microsoft.com/office/drawing/2014/main" id="{40FCCC5A-15B9-461A-AF29-597FF64EA8C8}"/>
                </a:ext>
              </a:extLst>
            </p:cNvPr>
            <p:cNvSpPr/>
            <p:nvPr/>
          </p:nvSpPr>
          <p:spPr>
            <a:xfrm>
              <a:off x="2985325" y="3531292"/>
              <a:ext cx="193234" cy="213128"/>
            </a:xfrm>
            <a:custGeom>
              <a:avLst/>
              <a:gdLst/>
              <a:ahLst/>
              <a:cxnLst/>
              <a:rect l="l" t="t" r="r" b="b"/>
              <a:pathLst>
                <a:path w="7450" h="8217" extrusionOk="0">
                  <a:moveTo>
                    <a:pt x="4089" y="0"/>
                  </a:moveTo>
                  <a:cubicBezTo>
                    <a:pt x="3748" y="0"/>
                    <a:pt x="3416" y="177"/>
                    <a:pt x="3230" y="495"/>
                  </a:cubicBezTo>
                  <a:cubicBezTo>
                    <a:pt x="2963" y="968"/>
                    <a:pt x="3123" y="1566"/>
                    <a:pt x="3596" y="1842"/>
                  </a:cubicBezTo>
                  <a:lnTo>
                    <a:pt x="4443" y="2333"/>
                  </a:lnTo>
                  <a:lnTo>
                    <a:pt x="2472" y="5750"/>
                  </a:lnTo>
                  <a:lnTo>
                    <a:pt x="1615" y="5259"/>
                  </a:lnTo>
                  <a:cubicBezTo>
                    <a:pt x="1463" y="5168"/>
                    <a:pt x="1295" y="5126"/>
                    <a:pt x="1129" y="5126"/>
                  </a:cubicBezTo>
                  <a:cubicBezTo>
                    <a:pt x="789" y="5126"/>
                    <a:pt x="454" y="5304"/>
                    <a:pt x="268" y="5616"/>
                  </a:cubicBezTo>
                  <a:cubicBezTo>
                    <a:pt x="1" y="6089"/>
                    <a:pt x="161" y="6695"/>
                    <a:pt x="634" y="6963"/>
                  </a:cubicBezTo>
                  <a:lnTo>
                    <a:pt x="2338" y="7953"/>
                  </a:lnTo>
                  <a:cubicBezTo>
                    <a:pt x="2649" y="8132"/>
                    <a:pt x="2986" y="8217"/>
                    <a:pt x="3319" y="8217"/>
                  </a:cubicBezTo>
                  <a:cubicBezTo>
                    <a:pt x="3866" y="8217"/>
                    <a:pt x="4400" y="7989"/>
                    <a:pt x="4782" y="7579"/>
                  </a:cubicBezTo>
                  <a:cubicBezTo>
                    <a:pt x="3953" y="6811"/>
                    <a:pt x="3730" y="5554"/>
                    <a:pt x="4319" y="4537"/>
                  </a:cubicBezTo>
                  <a:cubicBezTo>
                    <a:pt x="4768" y="3748"/>
                    <a:pt x="5593" y="3308"/>
                    <a:pt x="6444" y="3308"/>
                  </a:cubicBezTo>
                  <a:cubicBezTo>
                    <a:pt x="6691" y="3308"/>
                    <a:pt x="6940" y="3345"/>
                    <a:pt x="7182" y="3421"/>
                  </a:cubicBezTo>
                  <a:cubicBezTo>
                    <a:pt x="7450" y="2556"/>
                    <a:pt x="7102" y="1593"/>
                    <a:pt x="6290" y="1120"/>
                  </a:cubicBezTo>
                  <a:lnTo>
                    <a:pt x="4577" y="130"/>
                  </a:lnTo>
                  <a:cubicBezTo>
                    <a:pt x="4423" y="42"/>
                    <a:pt x="4255" y="0"/>
                    <a:pt x="40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84;p75">
              <a:extLst>
                <a:ext uri="{FF2B5EF4-FFF2-40B4-BE49-F238E27FC236}">
                  <a16:creationId xmlns:a16="http://schemas.microsoft.com/office/drawing/2014/main" id="{AE8C2ACB-6C3E-419F-BC77-7F6655F5D569}"/>
                </a:ext>
              </a:extLst>
            </p:cNvPr>
            <p:cNvSpPr/>
            <p:nvPr/>
          </p:nvSpPr>
          <p:spPr>
            <a:xfrm>
              <a:off x="2749785" y="3642591"/>
              <a:ext cx="88628" cy="76775"/>
            </a:xfrm>
            <a:custGeom>
              <a:avLst/>
              <a:gdLst/>
              <a:ahLst/>
              <a:cxnLst/>
              <a:rect l="l" t="t" r="r" b="b"/>
              <a:pathLst>
                <a:path w="3417" h="2960" extrusionOk="0">
                  <a:moveTo>
                    <a:pt x="1727" y="1"/>
                  </a:moveTo>
                  <a:cubicBezTo>
                    <a:pt x="1474" y="1"/>
                    <a:pt x="1218" y="65"/>
                    <a:pt x="981" y="201"/>
                  </a:cubicBezTo>
                  <a:cubicBezTo>
                    <a:pt x="277" y="602"/>
                    <a:pt x="0" y="1512"/>
                    <a:pt x="410" y="2217"/>
                  </a:cubicBezTo>
                  <a:cubicBezTo>
                    <a:pt x="686" y="2691"/>
                    <a:pt x="1201" y="2959"/>
                    <a:pt x="1722" y="2959"/>
                  </a:cubicBezTo>
                  <a:cubicBezTo>
                    <a:pt x="1976" y="2959"/>
                    <a:pt x="2232" y="2896"/>
                    <a:pt x="2462" y="2761"/>
                  </a:cubicBezTo>
                  <a:cubicBezTo>
                    <a:pt x="3167" y="2351"/>
                    <a:pt x="3417" y="1450"/>
                    <a:pt x="3007" y="736"/>
                  </a:cubicBezTo>
                  <a:cubicBezTo>
                    <a:pt x="2732" y="265"/>
                    <a:pt x="2238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85;p75">
              <a:extLst>
                <a:ext uri="{FF2B5EF4-FFF2-40B4-BE49-F238E27FC236}">
                  <a16:creationId xmlns:a16="http://schemas.microsoft.com/office/drawing/2014/main" id="{7F540146-E7E4-4B03-ADD8-8243A6AA98B5}"/>
                </a:ext>
              </a:extLst>
            </p:cNvPr>
            <p:cNvSpPr/>
            <p:nvPr/>
          </p:nvSpPr>
          <p:spPr>
            <a:xfrm>
              <a:off x="2768512" y="3531292"/>
              <a:ext cx="193234" cy="213128"/>
            </a:xfrm>
            <a:custGeom>
              <a:avLst/>
              <a:gdLst/>
              <a:ahLst/>
              <a:cxnLst/>
              <a:rect l="l" t="t" r="r" b="b"/>
              <a:pathLst>
                <a:path w="7450" h="8217" extrusionOk="0">
                  <a:moveTo>
                    <a:pt x="3362" y="0"/>
                  </a:moveTo>
                  <a:cubicBezTo>
                    <a:pt x="3196" y="0"/>
                    <a:pt x="3028" y="42"/>
                    <a:pt x="2873" y="130"/>
                  </a:cubicBezTo>
                  <a:lnTo>
                    <a:pt x="1160" y="1120"/>
                  </a:lnTo>
                  <a:cubicBezTo>
                    <a:pt x="349" y="1593"/>
                    <a:pt x="1" y="2556"/>
                    <a:pt x="268" y="3421"/>
                  </a:cubicBezTo>
                  <a:cubicBezTo>
                    <a:pt x="511" y="3345"/>
                    <a:pt x="760" y="3308"/>
                    <a:pt x="1007" y="3308"/>
                  </a:cubicBezTo>
                  <a:cubicBezTo>
                    <a:pt x="1858" y="3308"/>
                    <a:pt x="2684" y="3748"/>
                    <a:pt x="3141" y="4537"/>
                  </a:cubicBezTo>
                  <a:cubicBezTo>
                    <a:pt x="3721" y="5554"/>
                    <a:pt x="3498" y="6811"/>
                    <a:pt x="2668" y="7579"/>
                  </a:cubicBezTo>
                  <a:cubicBezTo>
                    <a:pt x="3051" y="7989"/>
                    <a:pt x="3585" y="8217"/>
                    <a:pt x="4132" y="8217"/>
                  </a:cubicBezTo>
                  <a:cubicBezTo>
                    <a:pt x="4464" y="8217"/>
                    <a:pt x="4802" y="8132"/>
                    <a:pt x="5112" y="7953"/>
                  </a:cubicBezTo>
                  <a:lnTo>
                    <a:pt x="6816" y="6963"/>
                  </a:lnTo>
                  <a:cubicBezTo>
                    <a:pt x="7289" y="6695"/>
                    <a:pt x="7450" y="6089"/>
                    <a:pt x="7182" y="5616"/>
                  </a:cubicBezTo>
                  <a:cubicBezTo>
                    <a:pt x="6996" y="5304"/>
                    <a:pt x="6662" y="5126"/>
                    <a:pt x="6321" y="5126"/>
                  </a:cubicBezTo>
                  <a:cubicBezTo>
                    <a:pt x="6155" y="5126"/>
                    <a:pt x="5987" y="5168"/>
                    <a:pt x="5835" y="5259"/>
                  </a:cubicBezTo>
                  <a:lnTo>
                    <a:pt x="4979" y="5750"/>
                  </a:lnTo>
                  <a:lnTo>
                    <a:pt x="3007" y="2333"/>
                  </a:lnTo>
                  <a:lnTo>
                    <a:pt x="3855" y="1842"/>
                  </a:lnTo>
                  <a:cubicBezTo>
                    <a:pt x="4327" y="1566"/>
                    <a:pt x="4488" y="968"/>
                    <a:pt x="4220" y="495"/>
                  </a:cubicBezTo>
                  <a:cubicBezTo>
                    <a:pt x="4034" y="177"/>
                    <a:pt x="3703" y="0"/>
                    <a:pt x="3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5657;p88">
            <a:extLst>
              <a:ext uri="{FF2B5EF4-FFF2-40B4-BE49-F238E27FC236}">
                <a16:creationId xmlns:a16="http://schemas.microsoft.com/office/drawing/2014/main" id="{1FE7BC7D-E94C-4164-8FFA-2F520B5E72F0}"/>
              </a:ext>
            </a:extLst>
          </p:cNvPr>
          <p:cNvGrpSpPr/>
          <p:nvPr/>
        </p:nvGrpSpPr>
        <p:grpSpPr>
          <a:xfrm>
            <a:off x="5244422" y="4097318"/>
            <a:ext cx="481710" cy="418417"/>
            <a:chOff x="2085450" y="842250"/>
            <a:chExt cx="483700" cy="481850"/>
          </a:xfrm>
          <a:solidFill>
            <a:schemeClr val="accent6"/>
          </a:solidFill>
        </p:grpSpPr>
        <p:sp>
          <p:nvSpPr>
            <p:cNvPr id="84" name="Google Shape;5658;p88">
              <a:extLst>
                <a:ext uri="{FF2B5EF4-FFF2-40B4-BE49-F238E27FC236}">
                  <a16:creationId xmlns:a16="http://schemas.microsoft.com/office/drawing/2014/main" id="{BE6782A3-3B7D-4891-85D6-3552806D8804}"/>
                </a:ext>
              </a:extLst>
            </p:cNvPr>
            <p:cNvSpPr/>
            <p:nvPr/>
          </p:nvSpPr>
          <p:spPr>
            <a:xfrm>
              <a:off x="2085525" y="926925"/>
              <a:ext cx="483625" cy="397175"/>
            </a:xfrm>
            <a:custGeom>
              <a:avLst/>
              <a:gdLst/>
              <a:ahLst/>
              <a:cxnLst/>
              <a:rect l="l" t="t" r="r" b="b"/>
              <a:pathLst>
                <a:path w="19345" h="15887" extrusionOk="0">
                  <a:moveTo>
                    <a:pt x="1693" y="1"/>
                  </a:moveTo>
                  <a:cubicBezTo>
                    <a:pt x="756" y="1"/>
                    <a:pt x="0" y="760"/>
                    <a:pt x="0" y="1696"/>
                  </a:cubicBezTo>
                  <a:cubicBezTo>
                    <a:pt x="0" y="2630"/>
                    <a:pt x="756" y="3389"/>
                    <a:pt x="1693" y="3389"/>
                  </a:cubicBezTo>
                  <a:lnTo>
                    <a:pt x="3990" y="3389"/>
                  </a:lnTo>
                  <a:cubicBezTo>
                    <a:pt x="4924" y="3389"/>
                    <a:pt x="5683" y="4147"/>
                    <a:pt x="5683" y="5084"/>
                  </a:cubicBezTo>
                  <a:lnTo>
                    <a:pt x="5683" y="8547"/>
                  </a:lnTo>
                  <a:cubicBezTo>
                    <a:pt x="5683" y="11347"/>
                    <a:pt x="7962" y="13627"/>
                    <a:pt x="10766" y="13627"/>
                  </a:cubicBezTo>
                  <a:lnTo>
                    <a:pt x="13626" y="13627"/>
                  </a:lnTo>
                  <a:lnTo>
                    <a:pt x="13626" y="15322"/>
                  </a:lnTo>
                  <a:cubicBezTo>
                    <a:pt x="13626" y="15656"/>
                    <a:pt x="13901" y="15887"/>
                    <a:pt x="14194" y="15887"/>
                  </a:cubicBezTo>
                  <a:cubicBezTo>
                    <a:pt x="14308" y="15887"/>
                    <a:pt x="14425" y="15852"/>
                    <a:pt x="14530" y="15774"/>
                  </a:cubicBezTo>
                  <a:lnTo>
                    <a:pt x="19046" y="12386"/>
                  </a:lnTo>
                  <a:cubicBezTo>
                    <a:pt x="19345" y="12160"/>
                    <a:pt x="19345" y="11706"/>
                    <a:pt x="19046" y="11483"/>
                  </a:cubicBezTo>
                  <a:lnTo>
                    <a:pt x="14530" y="8095"/>
                  </a:lnTo>
                  <a:cubicBezTo>
                    <a:pt x="14424" y="8016"/>
                    <a:pt x="14307" y="7981"/>
                    <a:pt x="14192" y="7981"/>
                  </a:cubicBezTo>
                  <a:cubicBezTo>
                    <a:pt x="13899" y="7981"/>
                    <a:pt x="13626" y="8212"/>
                    <a:pt x="13626" y="8547"/>
                  </a:cubicBezTo>
                  <a:lnTo>
                    <a:pt x="13626" y="10239"/>
                  </a:lnTo>
                  <a:lnTo>
                    <a:pt x="10766" y="10239"/>
                  </a:lnTo>
                  <a:cubicBezTo>
                    <a:pt x="9829" y="10239"/>
                    <a:pt x="9070" y="9480"/>
                    <a:pt x="9070" y="8547"/>
                  </a:cubicBezTo>
                  <a:lnTo>
                    <a:pt x="9070" y="5084"/>
                  </a:lnTo>
                  <a:cubicBezTo>
                    <a:pt x="9070" y="2280"/>
                    <a:pt x="6791" y="1"/>
                    <a:pt x="39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5" name="Google Shape;5659;p88">
              <a:extLst>
                <a:ext uri="{FF2B5EF4-FFF2-40B4-BE49-F238E27FC236}">
                  <a16:creationId xmlns:a16="http://schemas.microsoft.com/office/drawing/2014/main" id="{885D8D88-6DDB-4A71-A6EA-57616F98EC41}"/>
                </a:ext>
              </a:extLst>
            </p:cNvPr>
            <p:cNvSpPr/>
            <p:nvPr/>
          </p:nvSpPr>
          <p:spPr>
            <a:xfrm>
              <a:off x="2085450" y="1151875"/>
              <a:ext cx="143650" cy="87575"/>
            </a:xfrm>
            <a:custGeom>
              <a:avLst/>
              <a:gdLst/>
              <a:ahLst/>
              <a:cxnLst/>
              <a:rect l="l" t="t" r="r" b="b"/>
              <a:pathLst>
                <a:path w="5746" h="3503" extrusionOk="0">
                  <a:moveTo>
                    <a:pt x="4577" y="1"/>
                  </a:moveTo>
                  <a:cubicBezTo>
                    <a:pt x="4391" y="73"/>
                    <a:pt x="4192" y="112"/>
                    <a:pt x="3990" y="115"/>
                  </a:cubicBezTo>
                  <a:lnTo>
                    <a:pt x="1693" y="115"/>
                  </a:lnTo>
                  <a:cubicBezTo>
                    <a:pt x="759" y="115"/>
                    <a:pt x="0" y="871"/>
                    <a:pt x="0" y="1807"/>
                  </a:cubicBezTo>
                  <a:cubicBezTo>
                    <a:pt x="0" y="2744"/>
                    <a:pt x="759" y="3503"/>
                    <a:pt x="1693" y="3503"/>
                  </a:cubicBezTo>
                  <a:lnTo>
                    <a:pt x="1696" y="3500"/>
                  </a:lnTo>
                  <a:lnTo>
                    <a:pt x="3993" y="3500"/>
                  </a:lnTo>
                  <a:cubicBezTo>
                    <a:pt x="4589" y="3500"/>
                    <a:pt x="5183" y="3391"/>
                    <a:pt x="5746" y="3186"/>
                  </a:cubicBezTo>
                  <a:cubicBezTo>
                    <a:pt x="5065" y="2253"/>
                    <a:pt x="4662" y="1151"/>
                    <a:pt x="4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6" name="Google Shape;5660;p88">
              <a:extLst>
                <a:ext uri="{FF2B5EF4-FFF2-40B4-BE49-F238E27FC236}">
                  <a16:creationId xmlns:a16="http://schemas.microsoft.com/office/drawing/2014/main" id="{0C8C1051-9874-4822-9D1D-A9338C9278A8}"/>
                </a:ext>
              </a:extLst>
            </p:cNvPr>
            <p:cNvSpPr/>
            <p:nvPr/>
          </p:nvSpPr>
          <p:spPr>
            <a:xfrm>
              <a:off x="2274775" y="842250"/>
              <a:ext cx="294375" cy="197650"/>
            </a:xfrm>
            <a:custGeom>
              <a:avLst/>
              <a:gdLst/>
              <a:ahLst/>
              <a:cxnLst/>
              <a:rect l="l" t="t" r="r" b="b"/>
              <a:pathLst>
                <a:path w="11775" h="7906" extrusionOk="0">
                  <a:moveTo>
                    <a:pt x="6622" y="0"/>
                  </a:moveTo>
                  <a:cubicBezTo>
                    <a:pt x="6329" y="0"/>
                    <a:pt x="6056" y="231"/>
                    <a:pt x="6056" y="566"/>
                  </a:cubicBezTo>
                  <a:lnTo>
                    <a:pt x="6056" y="2259"/>
                  </a:lnTo>
                  <a:lnTo>
                    <a:pt x="3196" y="2259"/>
                  </a:lnTo>
                  <a:cubicBezTo>
                    <a:pt x="2030" y="2265"/>
                    <a:pt x="904" y="2668"/>
                    <a:pt x="1" y="3406"/>
                  </a:cubicBezTo>
                  <a:cubicBezTo>
                    <a:pt x="940" y="4068"/>
                    <a:pt x="1675" y="4978"/>
                    <a:pt x="2130" y="6032"/>
                  </a:cubicBezTo>
                  <a:cubicBezTo>
                    <a:pt x="2431" y="5785"/>
                    <a:pt x="2804" y="5649"/>
                    <a:pt x="3196" y="5646"/>
                  </a:cubicBezTo>
                  <a:lnTo>
                    <a:pt x="6056" y="5646"/>
                  </a:lnTo>
                  <a:lnTo>
                    <a:pt x="6056" y="7342"/>
                  </a:lnTo>
                  <a:cubicBezTo>
                    <a:pt x="6056" y="7679"/>
                    <a:pt x="6334" y="7906"/>
                    <a:pt x="6625" y="7906"/>
                  </a:cubicBezTo>
                  <a:cubicBezTo>
                    <a:pt x="6740" y="7906"/>
                    <a:pt x="6857" y="7871"/>
                    <a:pt x="6960" y="7793"/>
                  </a:cubicBezTo>
                  <a:lnTo>
                    <a:pt x="11476" y="4406"/>
                  </a:lnTo>
                  <a:cubicBezTo>
                    <a:pt x="11775" y="4180"/>
                    <a:pt x="11775" y="3725"/>
                    <a:pt x="11476" y="3502"/>
                  </a:cubicBezTo>
                  <a:lnTo>
                    <a:pt x="6960" y="115"/>
                  </a:lnTo>
                  <a:cubicBezTo>
                    <a:pt x="6854" y="36"/>
                    <a:pt x="6737" y="0"/>
                    <a:pt x="6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87" name="Google Shape;5910;p88">
            <a:extLst>
              <a:ext uri="{FF2B5EF4-FFF2-40B4-BE49-F238E27FC236}">
                <a16:creationId xmlns:a16="http://schemas.microsoft.com/office/drawing/2014/main" id="{77454038-D31E-41E1-A0B8-AFBD350F72B0}"/>
              </a:ext>
            </a:extLst>
          </p:cNvPr>
          <p:cNvGrpSpPr/>
          <p:nvPr/>
        </p:nvGrpSpPr>
        <p:grpSpPr>
          <a:xfrm>
            <a:off x="5228768" y="2912524"/>
            <a:ext cx="480814" cy="438702"/>
            <a:chOff x="5651375" y="3806450"/>
            <a:chExt cx="481825" cy="481825"/>
          </a:xfrm>
          <a:solidFill>
            <a:schemeClr val="accent6"/>
          </a:solidFill>
        </p:grpSpPr>
        <p:sp>
          <p:nvSpPr>
            <p:cNvPr id="88" name="Google Shape;5911;p88">
              <a:extLst>
                <a:ext uri="{FF2B5EF4-FFF2-40B4-BE49-F238E27FC236}">
                  <a16:creationId xmlns:a16="http://schemas.microsoft.com/office/drawing/2014/main" id="{64EF6F33-D26B-41FB-B7C8-A82692E965C1}"/>
                </a:ext>
              </a:extLst>
            </p:cNvPr>
            <p:cNvSpPr/>
            <p:nvPr/>
          </p:nvSpPr>
          <p:spPr>
            <a:xfrm>
              <a:off x="5793425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9" name="Google Shape;5912;p88">
              <a:extLst>
                <a:ext uri="{FF2B5EF4-FFF2-40B4-BE49-F238E27FC236}">
                  <a16:creationId xmlns:a16="http://schemas.microsoft.com/office/drawing/2014/main" id="{68431D22-2B19-4F18-9BF6-5C4A9973527C}"/>
                </a:ext>
              </a:extLst>
            </p:cNvPr>
            <p:cNvSpPr/>
            <p:nvPr/>
          </p:nvSpPr>
          <p:spPr>
            <a:xfrm>
              <a:off x="5794475" y="4089725"/>
              <a:ext cx="195600" cy="84725"/>
            </a:xfrm>
            <a:custGeom>
              <a:avLst/>
              <a:gdLst/>
              <a:ahLst/>
              <a:cxnLst/>
              <a:rect l="l" t="t" r="r" b="b"/>
              <a:pathLst>
                <a:path w="7824" h="3389" extrusionOk="0">
                  <a:moveTo>
                    <a:pt x="1" y="1"/>
                  </a:moveTo>
                  <a:cubicBezTo>
                    <a:pt x="284" y="1943"/>
                    <a:pt x="1949" y="3385"/>
                    <a:pt x="3912" y="3388"/>
                  </a:cubicBezTo>
                  <a:cubicBezTo>
                    <a:pt x="5875" y="3385"/>
                    <a:pt x="7541" y="1943"/>
                    <a:pt x="78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0" name="Google Shape;5913;p88">
              <a:extLst>
                <a:ext uri="{FF2B5EF4-FFF2-40B4-BE49-F238E27FC236}">
                  <a16:creationId xmlns:a16="http://schemas.microsoft.com/office/drawing/2014/main" id="{0779C924-332D-43EC-815B-227F0C575A34}"/>
                </a:ext>
              </a:extLst>
            </p:cNvPr>
            <p:cNvSpPr/>
            <p:nvPr/>
          </p:nvSpPr>
          <p:spPr>
            <a:xfrm>
              <a:off x="5651375" y="3806450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6249" y="5686"/>
                  </a:moveTo>
                  <a:cubicBezTo>
                    <a:pt x="6932" y="5686"/>
                    <a:pt x="7549" y="6098"/>
                    <a:pt x="7811" y="6730"/>
                  </a:cubicBezTo>
                  <a:cubicBezTo>
                    <a:pt x="8073" y="7363"/>
                    <a:pt x="7929" y="8092"/>
                    <a:pt x="7444" y="8576"/>
                  </a:cubicBezTo>
                  <a:cubicBezTo>
                    <a:pt x="7122" y="8901"/>
                    <a:pt x="6689" y="9073"/>
                    <a:pt x="6248" y="9073"/>
                  </a:cubicBezTo>
                  <a:cubicBezTo>
                    <a:pt x="6029" y="9073"/>
                    <a:pt x="5808" y="9031"/>
                    <a:pt x="5598" y="8944"/>
                  </a:cubicBezTo>
                  <a:cubicBezTo>
                    <a:pt x="4966" y="8682"/>
                    <a:pt x="4553" y="8064"/>
                    <a:pt x="4553" y="7378"/>
                  </a:cubicBezTo>
                  <a:cubicBezTo>
                    <a:pt x="4556" y="6441"/>
                    <a:pt x="5312" y="5686"/>
                    <a:pt x="6249" y="5686"/>
                  </a:cubicBezTo>
                  <a:close/>
                  <a:moveTo>
                    <a:pt x="13024" y="5683"/>
                  </a:moveTo>
                  <a:cubicBezTo>
                    <a:pt x="13242" y="5683"/>
                    <a:pt x="13462" y="5725"/>
                    <a:pt x="13671" y="5812"/>
                  </a:cubicBezTo>
                  <a:cubicBezTo>
                    <a:pt x="14304" y="6074"/>
                    <a:pt x="14716" y="6691"/>
                    <a:pt x="14716" y="7378"/>
                  </a:cubicBezTo>
                  <a:cubicBezTo>
                    <a:pt x="14716" y="8314"/>
                    <a:pt x="13957" y="9073"/>
                    <a:pt x="13024" y="9073"/>
                  </a:cubicBezTo>
                  <a:cubicBezTo>
                    <a:pt x="12337" y="9073"/>
                    <a:pt x="11720" y="8658"/>
                    <a:pt x="11458" y="8025"/>
                  </a:cubicBezTo>
                  <a:cubicBezTo>
                    <a:pt x="11196" y="7393"/>
                    <a:pt x="11341" y="6664"/>
                    <a:pt x="11825" y="6179"/>
                  </a:cubicBezTo>
                  <a:cubicBezTo>
                    <a:pt x="12150" y="5855"/>
                    <a:pt x="12583" y="5683"/>
                    <a:pt x="13024" y="5683"/>
                  </a:cubicBezTo>
                  <a:close/>
                  <a:moveTo>
                    <a:pt x="14153" y="10202"/>
                  </a:moveTo>
                  <a:cubicBezTo>
                    <a:pt x="14463" y="10202"/>
                    <a:pt x="14716" y="10452"/>
                    <a:pt x="14716" y="10766"/>
                  </a:cubicBezTo>
                  <a:cubicBezTo>
                    <a:pt x="14716" y="13566"/>
                    <a:pt x="12437" y="15849"/>
                    <a:pt x="9636" y="15849"/>
                  </a:cubicBezTo>
                  <a:cubicBezTo>
                    <a:pt x="6833" y="15849"/>
                    <a:pt x="4553" y="13566"/>
                    <a:pt x="4553" y="10766"/>
                  </a:cubicBezTo>
                  <a:cubicBezTo>
                    <a:pt x="4553" y="10452"/>
                    <a:pt x="4806" y="10202"/>
                    <a:pt x="5119" y="10202"/>
                  </a:cubicBezTo>
                  <a:close/>
                  <a:moveTo>
                    <a:pt x="9636" y="0"/>
                  </a:moveTo>
                  <a:cubicBezTo>
                    <a:pt x="4342" y="0"/>
                    <a:pt x="0" y="4343"/>
                    <a:pt x="0" y="9636"/>
                  </a:cubicBezTo>
                  <a:cubicBezTo>
                    <a:pt x="0" y="14930"/>
                    <a:pt x="4342" y="19272"/>
                    <a:pt x="9636" y="19272"/>
                  </a:cubicBezTo>
                  <a:cubicBezTo>
                    <a:pt x="14927" y="19272"/>
                    <a:pt x="19272" y="14930"/>
                    <a:pt x="19272" y="9636"/>
                  </a:cubicBezTo>
                  <a:cubicBezTo>
                    <a:pt x="19272" y="4343"/>
                    <a:pt x="14930" y="0"/>
                    <a:pt x="96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1" name="Google Shape;5914;p88">
              <a:extLst>
                <a:ext uri="{FF2B5EF4-FFF2-40B4-BE49-F238E27FC236}">
                  <a16:creationId xmlns:a16="http://schemas.microsoft.com/office/drawing/2014/main" id="{902156A1-47D5-47E5-BE1A-C48F6F686498}"/>
                </a:ext>
              </a:extLst>
            </p:cNvPr>
            <p:cNvSpPr/>
            <p:nvPr/>
          </p:nvSpPr>
          <p:spPr>
            <a:xfrm>
              <a:off x="5962800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4" name="Google Shape;7622;p92">
            <a:extLst>
              <a:ext uri="{FF2B5EF4-FFF2-40B4-BE49-F238E27FC236}">
                <a16:creationId xmlns:a16="http://schemas.microsoft.com/office/drawing/2014/main" id="{6C76EBE0-E954-4D17-9758-471F1804F42E}"/>
              </a:ext>
            </a:extLst>
          </p:cNvPr>
          <p:cNvGrpSpPr/>
          <p:nvPr/>
        </p:nvGrpSpPr>
        <p:grpSpPr>
          <a:xfrm>
            <a:off x="5249863" y="1736339"/>
            <a:ext cx="438600" cy="481517"/>
            <a:chOff x="-49764975" y="3183375"/>
            <a:chExt cx="299300" cy="299125"/>
          </a:xfrm>
          <a:solidFill>
            <a:schemeClr val="accent6"/>
          </a:solidFill>
        </p:grpSpPr>
        <p:sp>
          <p:nvSpPr>
            <p:cNvPr id="95" name="Google Shape;7623;p92">
              <a:extLst>
                <a:ext uri="{FF2B5EF4-FFF2-40B4-BE49-F238E27FC236}">
                  <a16:creationId xmlns:a16="http://schemas.microsoft.com/office/drawing/2014/main" id="{8790CC32-E5CC-40F1-9472-8323F153CD8A}"/>
                </a:ext>
              </a:extLst>
            </p:cNvPr>
            <p:cNvSpPr/>
            <p:nvPr/>
          </p:nvSpPr>
          <p:spPr>
            <a:xfrm>
              <a:off x="-49606675" y="3233575"/>
              <a:ext cx="70125" cy="103200"/>
            </a:xfrm>
            <a:custGeom>
              <a:avLst/>
              <a:gdLst/>
              <a:ahLst/>
              <a:cxnLst/>
              <a:rect l="l" t="t" r="r" b="b"/>
              <a:pathLst>
                <a:path w="2805" h="4128" extrusionOk="0">
                  <a:moveTo>
                    <a:pt x="2805" y="1"/>
                  </a:moveTo>
                  <a:lnTo>
                    <a:pt x="1" y="1355"/>
                  </a:lnTo>
                  <a:lnTo>
                    <a:pt x="1" y="4128"/>
                  </a:lnTo>
                  <a:lnTo>
                    <a:pt x="2805" y="2710"/>
                  </a:lnTo>
                  <a:lnTo>
                    <a:pt x="28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624;p92">
              <a:extLst>
                <a:ext uri="{FF2B5EF4-FFF2-40B4-BE49-F238E27FC236}">
                  <a16:creationId xmlns:a16="http://schemas.microsoft.com/office/drawing/2014/main" id="{0A4962D9-29DB-41F1-BBDF-75D1F3D158EA}"/>
                </a:ext>
              </a:extLst>
            </p:cNvPr>
            <p:cNvSpPr/>
            <p:nvPr/>
          </p:nvSpPr>
          <p:spPr>
            <a:xfrm>
              <a:off x="-49676775" y="3364325"/>
              <a:ext cx="52000" cy="118175"/>
            </a:xfrm>
            <a:custGeom>
              <a:avLst/>
              <a:gdLst/>
              <a:ahLst/>
              <a:cxnLst/>
              <a:rect l="l" t="t" r="r" b="b"/>
              <a:pathLst>
                <a:path w="2080" h="4727" extrusionOk="0">
                  <a:moveTo>
                    <a:pt x="2080" y="0"/>
                  </a:moveTo>
                  <a:lnTo>
                    <a:pt x="1" y="1072"/>
                  </a:lnTo>
                  <a:lnTo>
                    <a:pt x="1" y="4726"/>
                  </a:lnTo>
                  <a:lnTo>
                    <a:pt x="2080" y="3529"/>
                  </a:ln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625;p92">
              <a:extLst>
                <a:ext uri="{FF2B5EF4-FFF2-40B4-BE49-F238E27FC236}">
                  <a16:creationId xmlns:a16="http://schemas.microsoft.com/office/drawing/2014/main" id="{0E250934-F553-4F6A-B27D-72B5085F55CF}"/>
                </a:ext>
              </a:extLst>
            </p:cNvPr>
            <p:cNvSpPr/>
            <p:nvPr/>
          </p:nvSpPr>
          <p:spPr>
            <a:xfrm>
              <a:off x="-49694100" y="3233575"/>
              <a:ext cx="69325" cy="103200"/>
            </a:xfrm>
            <a:custGeom>
              <a:avLst/>
              <a:gdLst/>
              <a:ahLst/>
              <a:cxnLst/>
              <a:rect l="l" t="t" r="r" b="b"/>
              <a:pathLst>
                <a:path w="2773" h="4128" extrusionOk="0">
                  <a:moveTo>
                    <a:pt x="1" y="1"/>
                  </a:moveTo>
                  <a:lnTo>
                    <a:pt x="1" y="2710"/>
                  </a:lnTo>
                  <a:lnTo>
                    <a:pt x="2773" y="4128"/>
                  </a:lnTo>
                  <a:lnTo>
                    <a:pt x="2773" y="1355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626;p92">
              <a:extLst>
                <a:ext uri="{FF2B5EF4-FFF2-40B4-BE49-F238E27FC236}">
                  <a16:creationId xmlns:a16="http://schemas.microsoft.com/office/drawing/2014/main" id="{3C212E40-DB92-468E-A88F-BF1CAC17FA90}"/>
                </a:ext>
              </a:extLst>
            </p:cNvPr>
            <p:cNvSpPr/>
            <p:nvPr/>
          </p:nvSpPr>
          <p:spPr>
            <a:xfrm>
              <a:off x="-49756325" y="3314700"/>
              <a:ext cx="121325" cy="61450"/>
            </a:xfrm>
            <a:custGeom>
              <a:avLst/>
              <a:gdLst/>
              <a:ahLst/>
              <a:cxnLst/>
              <a:rect l="l" t="t" r="r" b="b"/>
              <a:pathLst>
                <a:path w="4853" h="2458" extrusionOk="0">
                  <a:moveTo>
                    <a:pt x="2048" y="1"/>
                  </a:moveTo>
                  <a:lnTo>
                    <a:pt x="1" y="1040"/>
                  </a:lnTo>
                  <a:lnTo>
                    <a:pt x="2836" y="2458"/>
                  </a:lnTo>
                  <a:lnTo>
                    <a:pt x="4852" y="1418"/>
                  </a:lnTo>
                  <a:lnTo>
                    <a:pt x="204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627;p92">
              <a:extLst>
                <a:ext uri="{FF2B5EF4-FFF2-40B4-BE49-F238E27FC236}">
                  <a16:creationId xmlns:a16="http://schemas.microsoft.com/office/drawing/2014/main" id="{39C1E5A6-F554-4B11-B126-6ED7ADA00B66}"/>
                </a:ext>
              </a:extLst>
            </p:cNvPr>
            <p:cNvSpPr/>
            <p:nvPr/>
          </p:nvSpPr>
          <p:spPr>
            <a:xfrm>
              <a:off x="-49606675" y="3364325"/>
              <a:ext cx="52000" cy="118175"/>
            </a:xfrm>
            <a:custGeom>
              <a:avLst/>
              <a:gdLst/>
              <a:ahLst/>
              <a:cxnLst/>
              <a:rect l="l" t="t" r="r" b="b"/>
              <a:pathLst>
                <a:path w="2080" h="4727" extrusionOk="0">
                  <a:moveTo>
                    <a:pt x="1" y="0"/>
                  </a:moveTo>
                  <a:lnTo>
                    <a:pt x="1" y="3529"/>
                  </a:lnTo>
                  <a:lnTo>
                    <a:pt x="2080" y="4726"/>
                  </a:lnTo>
                  <a:lnTo>
                    <a:pt x="2080" y="1072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628;p92">
              <a:extLst>
                <a:ext uri="{FF2B5EF4-FFF2-40B4-BE49-F238E27FC236}">
                  <a16:creationId xmlns:a16="http://schemas.microsoft.com/office/drawing/2014/main" id="{963E6D2A-608C-4C8E-AA0A-C484F252F5B2}"/>
                </a:ext>
              </a:extLst>
            </p:cNvPr>
            <p:cNvSpPr/>
            <p:nvPr/>
          </p:nvSpPr>
          <p:spPr>
            <a:xfrm>
              <a:off x="-49595650" y="3314700"/>
              <a:ext cx="121325" cy="61450"/>
            </a:xfrm>
            <a:custGeom>
              <a:avLst/>
              <a:gdLst/>
              <a:ahLst/>
              <a:cxnLst/>
              <a:rect l="l" t="t" r="r" b="b"/>
              <a:pathLst>
                <a:path w="4853" h="2458" extrusionOk="0">
                  <a:moveTo>
                    <a:pt x="2773" y="1"/>
                  </a:moveTo>
                  <a:lnTo>
                    <a:pt x="1" y="1418"/>
                  </a:lnTo>
                  <a:lnTo>
                    <a:pt x="1985" y="2458"/>
                  </a:lnTo>
                  <a:lnTo>
                    <a:pt x="4852" y="1040"/>
                  </a:lnTo>
                  <a:lnTo>
                    <a:pt x="27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629;p92">
              <a:extLst>
                <a:ext uri="{FF2B5EF4-FFF2-40B4-BE49-F238E27FC236}">
                  <a16:creationId xmlns:a16="http://schemas.microsoft.com/office/drawing/2014/main" id="{93057854-3C11-4B47-9294-7CF2DCEA9850}"/>
                </a:ext>
              </a:extLst>
            </p:cNvPr>
            <p:cNvSpPr/>
            <p:nvPr/>
          </p:nvSpPr>
          <p:spPr>
            <a:xfrm>
              <a:off x="-49764975" y="3355650"/>
              <a:ext cx="70100" cy="126850"/>
            </a:xfrm>
            <a:custGeom>
              <a:avLst/>
              <a:gdLst/>
              <a:ahLst/>
              <a:cxnLst/>
              <a:rect l="l" t="t" r="r" b="b"/>
              <a:pathLst>
                <a:path w="2804" h="5074" extrusionOk="0">
                  <a:moveTo>
                    <a:pt x="0" y="1"/>
                  </a:moveTo>
                  <a:lnTo>
                    <a:pt x="0" y="3309"/>
                  </a:lnTo>
                  <a:cubicBezTo>
                    <a:pt x="0" y="3403"/>
                    <a:pt x="63" y="3529"/>
                    <a:pt x="189" y="3624"/>
                  </a:cubicBezTo>
                  <a:lnTo>
                    <a:pt x="2804" y="5073"/>
                  </a:lnTo>
                  <a:lnTo>
                    <a:pt x="2804" y="1419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630;p92">
              <a:extLst>
                <a:ext uri="{FF2B5EF4-FFF2-40B4-BE49-F238E27FC236}">
                  <a16:creationId xmlns:a16="http://schemas.microsoft.com/office/drawing/2014/main" id="{28ACCFDE-E2DF-40D1-AA87-C84D40FAD83F}"/>
                </a:ext>
              </a:extLst>
            </p:cNvPr>
            <p:cNvSpPr/>
            <p:nvPr/>
          </p:nvSpPr>
          <p:spPr>
            <a:xfrm>
              <a:off x="-49535775" y="3355650"/>
              <a:ext cx="70100" cy="126850"/>
            </a:xfrm>
            <a:custGeom>
              <a:avLst/>
              <a:gdLst/>
              <a:ahLst/>
              <a:cxnLst/>
              <a:rect l="l" t="t" r="r" b="b"/>
              <a:pathLst>
                <a:path w="2804" h="5074" extrusionOk="0">
                  <a:moveTo>
                    <a:pt x="2804" y="1"/>
                  </a:moveTo>
                  <a:lnTo>
                    <a:pt x="0" y="1419"/>
                  </a:lnTo>
                  <a:lnTo>
                    <a:pt x="0" y="5073"/>
                  </a:lnTo>
                  <a:lnTo>
                    <a:pt x="2583" y="3624"/>
                  </a:lnTo>
                  <a:cubicBezTo>
                    <a:pt x="2709" y="3529"/>
                    <a:pt x="2804" y="3403"/>
                    <a:pt x="2804" y="3309"/>
                  </a:cubicBezTo>
                  <a:lnTo>
                    <a:pt x="28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631;p92">
              <a:extLst>
                <a:ext uri="{FF2B5EF4-FFF2-40B4-BE49-F238E27FC236}">
                  <a16:creationId xmlns:a16="http://schemas.microsoft.com/office/drawing/2014/main" id="{3636F237-998C-4A42-9205-987209901DD1}"/>
                </a:ext>
              </a:extLst>
            </p:cNvPr>
            <p:cNvSpPr/>
            <p:nvPr/>
          </p:nvSpPr>
          <p:spPr>
            <a:xfrm>
              <a:off x="-49685425" y="3183375"/>
              <a:ext cx="140200" cy="69925"/>
            </a:xfrm>
            <a:custGeom>
              <a:avLst/>
              <a:gdLst/>
              <a:ahLst/>
              <a:cxnLst/>
              <a:rect l="l" t="t" r="r" b="b"/>
              <a:pathLst>
                <a:path w="5608" h="2797" extrusionOk="0">
                  <a:moveTo>
                    <a:pt x="2792" y="0"/>
                  </a:moveTo>
                  <a:cubicBezTo>
                    <a:pt x="2741" y="0"/>
                    <a:pt x="2694" y="8"/>
                    <a:pt x="2647" y="24"/>
                  </a:cubicBezTo>
                  <a:lnTo>
                    <a:pt x="0" y="1378"/>
                  </a:lnTo>
                  <a:lnTo>
                    <a:pt x="2804" y="2796"/>
                  </a:lnTo>
                  <a:lnTo>
                    <a:pt x="5608" y="1378"/>
                  </a:lnTo>
                  <a:lnTo>
                    <a:pt x="2962" y="24"/>
                  </a:lnTo>
                  <a:cubicBezTo>
                    <a:pt x="2899" y="8"/>
                    <a:pt x="2843" y="0"/>
                    <a:pt x="27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 mod="1">
    <p:ext uri="{6950BFC3-D8DA-4A85-94F7-54DA5524770B}">
      <p188:commentRel xmlns:p188="http://schemas.microsoft.com/office/powerpoint/2018/8/main" xmlns="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2"/>
          <p:cNvSpPr txBox="1">
            <a:spLocks noGrp="1"/>
          </p:cNvSpPr>
          <p:nvPr>
            <p:ph type="title"/>
          </p:nvPr>
        </p:nvSpPr>
        <p:spPr>
          <a:xfrm>
            <a:off x="2075838" y="4072200"/>
            <a:ext cx="4992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—</a:t>
            </a:r>
            <a:r>
              <a:rPr lang="en-US" dirty="0"/>
              <a:t>Make it Meaningful</a:t>
            </a:r>
            <a:br>
              <a:rPr lang="en-US" dirty="0"/>
            </a:br>
            <a:endParaRPr dirty="0"/>
          </a:p>
        </p:txBody>
      </p:sp>
      <p:sp>
        <p:nvSpPr>
          <p:cNvPr id="502" name="Google Shape;502;p52"/>
          <p:cNvSpPr txBox="1">
            <a:spLocks noGrp="1"/>
          </p:cNvSpPr>
          <p:nvPr>
            <p:ph type="subTitle" idx="1"/>
          </p:nvPr>
        </p:nvSpPr>
        <p:spPr>
          <a:xfrm>
            <a:off x="2075850" y="2884100"/>
            <a:ext cx="4992300" cy="111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Faculty Voice </a:t>
            </a:r>
            <a:endParaRPr dirty="0"/>
          </a:p>
        </p:txBody>
      </p:sp>
      <p:pic>
        <p:nvPicPr>
          <p:cNvPr id="503" name="Google Shape;503;p52"/>
          <p:cNvPicPr preferRelativeResize="0"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395207" y="422750"/>
            <a:ext cx="2496710" cy="23550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504" name="Google Shape;504;p52"/>
          <p:cNvCxnSpPr/>
          <p:nvPr/>
        </p:nvCxnSpPr>
        <p:spPr>
          <a:xfrm>
            <a:off x="2104200" y="4047700"/>
            <a:ext cx="49356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Communication Skills Class for Middle Schoolers by Slidesgo">
  <a:themeElements>
    <a:clrScheme name="Simple Light">
      <a:dk1>
        <a:srgbClr val="000824"/>
      </a:dk1>
      <a:lt1>
        <a:srgbClr val="FAF8F1"/>
      </a:lt1>
      <a:dk2>
        <a:srgbClr val="E3F0F1"/>
      </a:dk2>
      <a:lt2>
        <a:srgbClr val="0A3256"/>
      </a:lt2>
      <a:accent1>
        <a:srgbClr val="DF9F58"/>
      </a:accent1>
      <a:accent2>
        <a:srgbClr val="9BBD66"/>
      </a:accent2>
      <a:accent3>
        <a:srgbClr val="81C9D1"/>
      </a:accent3>
      <a:accent4>
        <a:srgbClr val="AAC9DF"/>
      </a:accent4>
      <a:accent5>
        <a:srgbClr val="FFFFFF"/>
      </a:accent5>
      <a:accent6>
        <a:srgbClr val="FFFFFF"/>
      </a:accent6>
      <a:hlink>
        <a:srgbClr val="0008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81BDA9385BFD45913C95991E64858D" ma:contentTypeVersion="16" ma:contentTypeDescription="Create a new document." ma:contentTypeScope="" ma:versionID="b5a70c05e78566123432597af8797de9">
  <xsd:schema xmlns:xsd="http://www.w3.org/2001/XMLSchema" xmlns:xs="http://www.w3.org/2001/XMLSchema" xmlns:p="http://schemas.microsoft.com/office/2006/metadata/properties" xmlns:ns3="fff51ea6-45a3-41ef-94f7-71bf0c053f62" xmlns:ns4="471710ed-450d-40ac-97e9-4635469aec80" targetNamespace="http://schemas.microsoft.com/office/2006/metadata/properties" ma:root="true" ma:fieldsID="6335e534ccef08ad00e91b82f408c20d" ns3:_="" ns4:_="">
    <xsd:import namespace="fff51ea6-45a3-41ef-94f7-71bf0c053f62"/>
    <xsd:import namespace="471710ed-450d-40ac-97e9-4635469aec8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f51ea6-45a3-41ef-94f7-71bf0c053f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1710ed-450d-40ac-97e9-4635469aec8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ff51ea6-45a3-41ef-94f7-71bf0c053f62" xsi:nil="true"/>
  </documentManagement>
</p:properties>
</file>

<file path=customXml/itemProps1.xml><?xml version="1.0" encoding="utf-8"?>
<ds:datastoreItem xmlns:ds="http://schemas.openxmlformats.org/officeDocument/2006/customXml" ds:itemID="{410465CA-3C77-442F-9E50-6C1E7882D1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f51ea6-45a3-41ef-94f7-71bf0c053f62"/>
    <ds:schemaRef ds:uri="471710ed-450d-40ac-97e9-4635469aec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DF743C-8968-4989-8011-11F5299069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2C3341-F6A5-4930-AE52-BB4AED393E2A}">
  <ds:schemaRefs>
    <ds:schemaRef ds:uri="471710ed-450d-40ac-97e9-4635469aec80"/>
    <ds:schemaRef ds:uri="fff51ea6-45a3-41ef-94f7-71bf0c053f62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504</Words>
  <Application>Microsoft Office PowerPoint</Application>
  <PresentationFormat>On-screen Show (16:9)</PresentationFormat>
  <Paragraphs>113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Poppins SemiBold</vt:lpstr>
      <vt:lpstr>Abadi</vt:lpstr>
      <vt:lpstr>Bebas Neue</vt:lpstr>
      <vt:lpstr>Playfair Display</vt:lpstr>
      <vt:lpstr>Proxima Nova Semibold</vt:lpstr>
      <vt:lpstr>Arial</vt:lpstr>
      <vt:lpstr>Quicksand</vt:lpstr>
      <vt:lpstr>Bahnschrift Light</vt:lpstr>
      <vt:lpstr>Playfair Display SemiBold</vt:lpstr>
      <vt:lpstr>Proxima Nova</vt:lpstr>
      <vt:lpstr>Poppins</vt:lpstr>
      <vt:lpstr>Communication Skills Class for Middle Schoolers by Slidesgo</vt:lpstr>
      <vt:lpstr>Slidesgo Final Pages</vt:lpstr>
      <vt:lpstr>Building a Comprehensive Communications Plan to Drive Response Rates</vt:lpstr>
      <vt:lpstr>Our team</vt:lpstr>
      <vt:lpstr>Table of contents</vt:lpstr>
      <vt:lpstr>Pre-Survey Climate</vt:lpstr>
      <vt:lpstr>Pre-Survey Climate</vt:lpstr>
      <vt:lpstr>Pre-Survey Climate</vt:lpstr>
      <vt:lpstr>Communications Strategy</vt:lpstr>
      <vt:lpstr>Communication Goals</vt:lpstr>
      <vt:lpstr>—Make it Meaningful </vt:lpstr>
      <vt:lpstr>Use your COACHE resources</vt:lpstr>
      <vt:lpstr>Use your COACHE resources</vt:lpstr>
      <vt:lpstr>Demonstrate Commitment</vt:lpstr>
      <vt:lpstr>Make it Fun!</vt:lpstr>
      <vt:lpstr>Inspire Trust</vt:lpstr>
      <vt:lpstr>Be Ready to Pivot</vt:lpstr>
      <vt:lpstr>Be Ready to Pivot</vt:lpstr>
      <vt:lpstr>03</vt:lpstr>
      <vt:lpstr>Advice</vt:lpstr>
      <vt:lpstr>What is Next for FGCU? </vt:lpstr>
      <vt:lpstr>What is Next for FGCU?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COACHE Workshop 2023</dc:title>
  <dc:creator>Clemons, Andi</dc:creator>
  <cp:lastModifiedBy>Clemons, Andi</cp:lastModifiedBy>
  <cp:revision>1</cp:revision>
  <dcterms:modified xsi:type="dcterms:W3CDTF">2023-07-24T20:22:38Z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0x010100E581BDA9385BFD45913C95991E64858D</vt:lpwstr>
  </property>
</Properties>
</file>