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7" r:id="rId3"/>
    <p:sldId id="267" r:id="rId4"/>
    <p:sldId id="279" r:id="rId5"/>
    <p:sldId id="280" r:id="rId6"/>
    <p:sldId id="278" r:id="rId7"/>
    <p:sldId id="274" r:id="rId8"/>
    <p:sldId id="281" r:id="rId9"/>
    <p:sldId id="275" r:id="rId10"/>
    <p:sldId id="282" r:id="rId11"/>
    <p:sldId id="257" r:id="rId12"/>
    <p:sldId id="271" r:id="rId13"/>
    <p:sldId id="283" r:id="rId14"/>
    <p:sldId id="270" r:id="rId15"/>
    <p:sldId id="284" r:id="rId16"/>
    <p:sldId id="272" r:id="rId17"/>
    <p:sldId id="273" r:id="rId18"/>
    <p:sldId id="276" r:id="rId19"/>
    <p:sldId id="289" r:id="rId20"/>
    <p:sldId id="288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0D"/>
    <a:srgbClr val="85898A"/>
    <a:srgbClr val="005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C0FB2-E7D9-3F17-1CEB-99A583D0E80B}" v="34" dt="2024-08-08T18:52:14.575"/>
    <p1510:client id="{88EC3BA5-AFB1-8F36-E479-56BB32118FB4}" v="25" dt="2024-08-08T19:26:16.453"/>
    <p1510:client id="{BF556C6B-E897-98C2-4B42-62BA958F7CAE}" v="14" dt="2024-08-08T19:05:02.147"/>
    <p1510:client id="{DE09C3FC-B758-441F-A549-366D39C93686}" v="15" dt="2024-08-08T19:06:43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aves, Mark" userId="S::m459s822@home.ku.edu::d5a15612-d044-4d7f-819e-aa9fcf818b63" providerId="AD" clId="Web-{C49EC557-8C7F-B522-CB81-92BC5C6ABE24}"/>
    <pc:docChg chg="modSld">
      <pc:chgData name="Sheaves, Mark" userId="S::m459s822@home.ku.edu::d5a15612-d044-4d7f-819e-aa9fcf818b63" providerId="AD" clId="Web-{C49EC557-8C7F-B522-CB81-92BC5C6ABE24}" dt="2024-08-06T17:50:28.329" v="0" actId="14100"/>
      <pc:docMkLst>
        <pc:docMk/>
      </pc:docMkLst>
      <pc:sldChg chg="modSp">
        <pc:chgData name="Sheaves, Mark" userId="S::m459s822@home.ku.edu::d5a15612-d044-4d7f-819e-aa9fcf818b63" providerId="AD" clId="Web-{C49EC557-8C7F-B522-CB81-92BC5C6ABE24}" dt="2024-08-06T17:50:28.329" v="0" actId="14100"/>
        <pc:sldMkLst>
          <pc:docMk/>
          <pc:sldMk cId="109857222" sldId="256"/>
        </pc:sldMkLst>
        <pc:spChg chg="mod">
          <ac:chgData name="Sheaves, Mark" userId="S::m459s822@home.ku.edu::d5a15612-d044-4d7f-819e-aa9fcf818b63" providerId="AD" clId="Web-{C49EC557-8C7F-B522-CB81-92BC5C6ABE24}" dt="2024-08-06T17:50:28.329" v="0" actId="14100"/>
          <ac:spMkLst>
            <pc:docMk/>
            <pc:sldMk cId="109857222" sldId="256"/>
            <ac:spMk id="18" creationId="{F0805C30-B5B1-8737-2FEF-E7F4EB273E84}"/>
          </ac:spMkLst>
        </pc:spChg>
      </pc:sldChg>
    </pc:docChg>
  </pc:docChgLst>
  <pc:docChgLst>
    <pc:chgData name="Bannon, Corinne" userId="S::c046b817@home.ku.edu::1dc27092-4017-442f-87d7-b8d7f575140a" providerId="AD" clId="Web-{EA40A646-4AA5-C037-F766-B6E7F9C04A1A}"/>
    <pc:docChg chg="addSld delSld modSld sldOrd">
      <pc:chgData name="Bannon, Corinne" userId="S::c046b817@home.ku.edu::1dc27092-4017-442f-87d7-b8d7f575140a" providerId="AD" clId="Web-{EA40A646-4AA5-C037-F766-B6E7F9C04A1A}" dt="2024-08-06T02:16:28.603" v="2303" actId="20577"/>
      <pc:docMkLst>
        <pc:docMk/>
      </pc:docMkLst>
      <pc:sldChg chg="modSp">
        <pc:chgData name="Bannon, Corinne" userId="S::c046b817@home.ku.edu::1dc27092-4017-442f-87d7-b8d7f575140a" providerId="AD" clId="Web-{EA40A646-4AA5-C037-F766-B6E7F9C04A1A}" dt="2024-08-06T02:16:28.603" v="2303" actId="20577"/>
        <pc:sldMkLst>
          <pc:docMk/>
          <pc:sldMk cId="109857222" sldId="256"/>
        </pc:sldMkLst>
        <pc:spChg chg="mod">
          <ac:chgData name="Bannon, Corinne" userId="S::c046b817@home.ku.edu::1dc27092-4017-442f-87d7-b8d7f575140a" providerId="AD" clId="Web-{EA40A646-4AA5-C037-F766-B6E7F9C04A1A}" dt="2024-08-06T02:16:28.603" v="2303" actId="20577"/>
          <ac:spMkLst>
            <pc:docMk/>
            <pc:sldMk cId="109857222" sldId="256"/>
            <ac:spMk id="7" creationId="{B1F83CE1-B8FC-C32C-3B16-458F88E0EFE7}"/>
          </ac:spMkLst>
        </pc:spChg>
        <pc:spChg chg="mod">
          <ac:chgData name="Bannon, Corinne" userId="S::c046b817@home.ku.edu::1dc27092-4017-442f-87d7-b8d7f575140a" providerId="AD" clId="Web-{EA40A646-4AA5-C037-F766-B6E7F9C04A1A}" dt="2024-08-06T02:15:24.492" v="2237" actId="1076"/>
          <ac:spMkLst>
            <pc:docMk/>
            <pc:sldMk cId="109857222" sldId="256"/>
            <ac:spMk id="17" creationId="{928B1BA5-AE32-F096-3E9A-17412EBD98E0}"/>
          </ac:spMkLst>
        </pc:spChg>
      </pc:sldChg>
      <pc:sldChg chg="ord">
        <pc:chgData name="Bannon, Corinne" userId="S::c046b817@home.ku.edu::1dc27092-4017-442f-87d7-b8d7f575140a" providerId="AD" clId="Web-{EA40A646-4AA5-C037-F766-B6E7F9C04A1A}" dt="2024-08-06T01:58:31.952" v="1548"/>
        <pc:sldMkLst>
          <pc:docMk/>
          <pc:sldMk cId="832895148" sldId="257"/>
        </pc:sldMkLst>
      </pc:sldChg>
      <pc:sldChg chg="modSp">
        <pc:chgData name="Bannon, Corinne" userId="S::c046b817@home.ku.edu::1dc27092-4017-442f-87d7-b8d7f575140a" providerId="AD" clId="Web-{EA40A646-4AA5-C037-F766-B6E7F9C04A1A}" dt="2024-08-06T01:24:53.690" v="10" actId="1076"/>
        <pc:sldMkLst>
          <pc:docMk/>
          <pc:sldMk cId="2521014892" sldId="267"/>
        </pc:sldMkLst>
        <pc:spChg chg="mod">
          <ac:chgData name="Bannon, Corinne" userId="S::c046b817@home.ku.edu::1dc27092-4017-442f-87d7-b8d7f575140a" providerId="AD" clId="Web-{EA40A646-4AA5-C037-F766-B6E7F9C04A1A}" dt="2024-08-06T01:24:44.581" v="8" actId="1076"/>
          <ac:spMkLst>
            <pc:docMk/>
            <pc:sldMk cId="2521014892" sldId="267"/>
            <ac:spMk id="5" creationId="{A6B4ADC9-324C-1430-8ED0-C855C351359F}"/>
          </ac:spMkLst>
        </pc:spChg>
        <pc:picChg chg="mod">
          <ac:chgData name="Bannon, Corinne" userId="S::c046b817@home.ku.edu::1dc27092-4017-442f-87d7-b8d7f575140a" providerId="AD" clId="Web-{EA40A646-4AA5-C037-F766-B6E7F9C04A1A}" dt="2024-08-06T01:24:53.690" v="10" actId="1076"/>
          <ac:picMkLst>
            <pc:docMk/>
            <pc:sldMk cId="2521014892" sldId="267"/>
            <ac:picMk id="4" creationId="{C364ED50-5D2D-6B00-F083-91920CEB07A4}"/>
          </ac:picMkLst>
        </pc:picChg>
        <pc:picChg chg="mod">
          <ac:chgData name="Bannon, Corinne" userId="S::c046b817@home.ku.edu::1dc27092-4017-442f-87d7-b8d7f575140a" providerId="AD" clId="Web-{EA40A646-4AA5-C037-F766-B6E7F9C04A1A}" dt="2024-08-06T01:24:29.565" v="7" actId="1076"/>
          <ac:picMkLst>
            <pc:docMk/>
            <pc:sldMk cId="2521014892" sldId="267"/>
            <ac:picMk id="8" creationId="{AE53FC06-343F-071C-ABD3-EC41EA967919}"/>
          </ac:picMkLst>
        </pc:picChg>
      </pc:sldChg>
      <pc:sldChg chg="del">
        <pc:chgData name="Bannon, Corinne" userId="S::c046b817@home.ku.edu::1dc27092-4017-442f-87d7-b8d7f575140a" providerId="AD" clId="Web-{EA40A646-4AA5-C037-F766-B6E7F9C04A1A}" dt="2024-08-06T02:02:13.788" v="1734"/>
        <pc:sldMkLst>
          <pc:docMk/>
          <pc:sldMk cId="3162092138" sldId="269"/>
        </pc:sldMkLst>
      </pc:sldChg>
      <pc:sldChg chg="modSp">
        <pc:chgData name="Bannon, Corinne" userId="S::c046b817@home.ku.edu::1dc27092-4017-442f-87d7-b8d7f575140a" providerId="AD" clId="Web-{EA40A646-4AA5-C037-F766-B6E7F9C04A1A}" dt="2024-08-06T02:07:01.864" v="1885" actId="20577"/>
        <pc:sldMkLst>
          <pc:docMk/>
          <pc:sldMk cId="457609651" sldId="270"/>
        </pc:sldMkLst>
        <pc:spChg chg="mod">
          <ac:chgData name="Bannon, Corinne" userId="S::c046b817@home.ku.edu::1dc27092-4017-442f-87d7-b8d7f575140a" providerId="AD" clId="Web-{EA40A646-4AA5-C037-F766-B6E7F9C04A1A}" dt="2024-08-06T02:07:01.864" v="1885" actId="20577"/>
          <ac:spMkLst>
            <pc:docMk/>
            <pc:sldMk cId="457609651" sldId="270"/>
            <ac:spMk id="8" creationId="{D188D5E7-44EC-314A-8737-5BECCD419B0A}"/>
          </ac:spMkLst>
        </pc:spChg>
        <pc:spChg chg="mod">
          <ac:chgData name="Bannon, Corinne" userId="S::c046b817@home.ku.edu::1dc27092-4017-442f-87d7-b8d7f575140a" providerId="AD" clId="Web-{EA40A646-4AA5-C037-F766-B6E7F9C04A1A}" dt="2024-08-06T02:06:14.300" v="1881" actId="20577"/>
          <ac:spMkLst>
            <pc:docMk/>
            <pc:sldMk cId="457609651" sldId="270"/>
            <ac:spMk id="9" creationId="{013AFB97-B070-4DC7-2DAE-9742D0223ABD}"/>
          </ac:spMkLst>
        </pc:spChg>
      </pc:sldChg>
      <pc:sldChg chg="modSp ord">
        <pc:chgData name="Bannon, Corinne" userId="S::c046b817@home.ku.edu::1dc27092-4017-442f-87d7-b8d7f575140a" providerId="AD" clId="Web-{EA40A646-4AA5-C037-F766-B6E7F9C04A1A}" dt="2024-08-06T01:58:15.498" v="1547"/>
        <pc:sldMkLst>
          <pc:docMk/>
          <pc:sldMk cId="3949928287" sldId="271"/>
        </pc:sldMkLst>
        <pc:spChg chg="mod">
          <ac:chgData name="Bannon, Corinne" userId="S::c046b817@home.ku.edu::1dc27092-4017-442f-87d7-b8d7f575140a" providerId="AD" clId="Web-{EA40A646-4AA5-C037-F766-B6E7F9C04A1A}" dt="2024-08-06T01:58:15.107" v="1546" actId="20577"/>
          <ac:spMkLst>
            <pc:docMk/>
            <pc:sldMk cId="3949928287" sldId="271"/>
            <ac:spMk id="2" creationId="{2CC518CD-4925-A305-DB8C-64CFDB5FFA05}"/>
          </ac:spMkLst>
        </pc:spChg>
      </pc:sldChg>
      <pc:sldChg chg="modSp ord">
        <pc:chgData name="Bannon, Corinne" userId="S::c046b817@home.ku.edu::1dc27092-4017-442f-87d7-b8d7f575140a" providerId="AD" clId="Web-{EA40A646-4AA5-C037-F766-B6E7F9C04A1A}" dt="2024-08-06T02:13:26.753" v="2133"/>
        <pc:sldMkLst>
          <pc:docMk/>
          <pc:sldMk cId="745822153" sldId="274"/>
        </pc:sldMkLst>
        <pc:spChg chg="mod">
          <ac:chgData name="Bannon, Corinne" userId="S::c046b817@home.ku.edu::1dc27092-4017-442f-87d7-b8d7f575140a" providerId="AD" clId="Web-{EA40A646-4AA5-C037-F766-B6E7F9C04A1A}" dt="2024-08-06T02:03:29.009" v="1740" actId="20577"/>
          <ac:spMkLst>
            <pc:docMk/>
            <pc:sldMk cId="745822153" sldId="274"/>
            <ac:spMk id="5" creationId="{A6B4ADC9-324C-1430-8ED0-C855C351359F}"/>
          </ac:spMkLst>
        </pc:spChg>
      </pc:sldChg>
      <pc:sldChg chg="modSp">
        <pc:chgData name="Bannon, Corinne" userId="S::c046b817@home.ku.edu::1dc27092-4017-442f-87d7-b8d7f575140a" providerId="AD" clId="Web-{EA40A646-4AA5-C037-F766-B6E7F9C04A1A}" dt="2024-08-06T02:01:53.006" v="1733" actId="14100"/>
        <pc:sldMkLst>
          <pc:docMk/>
          <pc:sldMk cId="4143815920" sldId="275"/>
        </pc:sldMkLst>
        <pc:spChg chg="mod">
          <ac:chgData name="Bannon, Corinne" userId="S::c046b817@home.ku.edu::1dc27092-4017-442f-87d7-b8d7f575140a" providerId="AD" clId="Web-{EA40A646-4AA5-C037-F766-B6E7F9C04A1A}" dt="2024-08-06T02:01:53.006" v="1733" actId="14100"/>
          <ac:spMkLst>
            <pc:docMk/>
            <pc:sldMk cId="4143815920" sldId="275"/>
            <ac:spMk id="2" creationId="{2CC518CD-4925-A305-DB8C-64CFDB5FFA05}"/>
          </ac:spMkLst>
        </pc:spChg>
        <pc:spChg chg="mod">
          <ac:chgData name="Bannon, Corinne" userId="S::c046b817@home.ku.edu::1dc27092-4017-442f-87d7-b8d7f575140a" providerId="AD" clId="Web-{EA40A646-4AA5-C037-F766-B6E7F9C04A1A}" dt="2024-08-06T01:51:55.843" v="1196" actId="20577"/>
          <ac:spMkLst>
            <pc:docMk/>
            <pc:sldMk cId="4143815920" sldId="275"/>
            <ac:spMk id="5" creationId="{A6B4ADC9-324C-1430-8ED0-C855C351359F}"/>
          </ac:spMkLst>
        </pc:spChg>
      </pc:sldChg>
      <pc:sldChg chg="addSp delSp modSp">
        <pc:chgData name="Bannon, Corinne" userId="S::c046b817@home.ku.edu::1dc27092-4017-442f-87d7-b8d7f575140a" providerId="AD" clId="Web-{EA40A646-4AA5-C037-F766-B6E7F9C04A1A}" dt="2024-08-06T02:12:59.346" v="2132" actId="1076"/>
        <pc:sldMkLst>
          <pc:docMk/>
          <pc:sldMk cId="2045365034" sldId="276"/>
        </pc:sldMkLst>
        <pc:spChg chg="del mod">
          <ac:chgData name="Bannon, Corinne" userId="S::c046b817@home.ku.edu::1dc27092-4017-442f-87d7-b8d7f575140a" providerId="AD" clId="Web-{EA40A646-4AA5-C037-F766-B6E7F9C04A1A}" dt="2024-08-06T02:10:19.090" v="2001"/>
          <ac:spMkLst>
            <pc:docMk/>
            <pc:sldMk cId="2045365034" sldId="276"/>
            <ac:spMk id="2" creationId="{2CC518CD-4925-A305-DB8C-64CFDB5FFA05}"/>
          </ac:spMkLst>
        </pc:spChg>
        <pc:spChg chg="add mod ord">
          <ac:chgData name="Bannon, Corinne" userId="S::c046b817@home.ku.edu::1dc27092-4017-442f-87d7-b8d7f575140a" providerId="AD" clId="Web-{EA40A646-4AA5-C037-F766-B6E7F9C04A1A}" dt="2024-08-06T02:12:59.346" v="2132" actId="1076"/>
          <ac:spMkLst>
            <pc:docMk/>
            <pc:sldMk cId="2045365034" sldId="276"/>
            <ac:spMk id="4" creationId="{A0D6E5D2-E5DC-44E5-7BE4-1C791921EB3F}"/>
          </ac:spMkLst>
        </pc:spChg>
        <pc:spChg chg="mod">
          <ac:chgData name="Bannon, Corinne" userId="S::c046b817@home.ku.edu::1dc27092-4017-442f-87d7-b8d7f575140a" providerId="AD" clId="Web-{EA40A646-4AA5-C037-F766-B6E7F9C04A1A}" dt="2024-08-06T02:10:35.075" v="2004" actId="20577"/>
          <ac:spMkLst>
            <pc:docMk/>
            <pc:sldMk cId="2045365034" sldId="276"/>
            <ac:spMk id="5" creationId="{A6B4ADC9-324C-1430-8ED0-C855C351359F}"/>
          </ac:spMkLst>
        </pc:spChg>
        <pc:picChg chg="mod">
          <ac:chgData name="Bannon, Corinne" userId="S::c046b817@home.ku.edu::1dc27092-4017-442f-87d7-b8d7f575140a" providerId="AD" clId="Web-{EA40A646-4AA5-C037-F766-B6E7F9C04A1A}" dt="2024-08-06T02:09:55.151" v="1998" actId="1076"/>
          <ac:picMkLst>
            <pc:docMk/>
            <pc:sldMk cId="2045365034" sldId="276"/>
            <ac:picMk id="6" creationId="{35DBFC5A-873C-8B08-0CD1-8EE52F9005A6}"/>
          </ac:picMkLst>
        </pc:picChg>
      </pc:sldChg>
      <pc:sldChg chg="modSp">
        <pc:chgData name="Bannon, Corinne" userId="S::c046b817@home.ku.edu::1dc27092-4017-442f-87d7-b8d7f575140a" providerId="AD" clId="Web-{EA40A646-4AA5-C037-F766-B6E7F9C04A1A}" dt="2024-08-06T02:04:06.776" v="1746" actId="20577"/>
        <pc:sldMkLst>
          <pc:docMk/>
          <pc:sldMk cId="3750288173" sldId="277"/>
        </pc:sldMkLst>
        <pc:spChg chg="mod">
          <ac:chgData name="Bannon, Corinne" userId="S::c046b817@home.ku.edu::1dc27092-4017-442f-87d7-b8d7f575140a" providerId="AD" clId="Web-{EA40A646-4AA5-C037-F766-B6E7F9C04A1A}" dt="2024-08-06T02:04:06.776" v="1746" actId="20577"/>
          <ac:spMkLst>
            <pc:docMk/>
            <pc:sldMk cId="3750288173" sldId="277"/>
            <ac:spMk id="2" creationId="{2CC518CD-4925-A305-DB8C-64CFDB5FFA05}"/>
          </ac:spMkLst>
        </pc:spChg>
      </pc:sldChg>
      <pc:sldChg chg="modSp">
        <pc:chgData name="Bannon, Corinne" userId="S::c046b817@home.ku.edu::1dc27092-4017-442f-87d7-b8d7f575140a" providerId="AD" clId="Web-{EA40A646-4AA5-C037-F766-B6E7F9C04A1A}" dt="2024-08-06T02:01:07.520" v="1731" actId="14100"/>
        <pc:sldMkLst>
          <pc:docMk/>
          <pc:sldMk cId="16105399" sldId="278"/>
        </pc:sldMkLst>
        <pc:spChg chg="mod ord">
          <ac:chgData name="Bannon, Corinne" userId="S::c046b817@home.ku.edu::1dc27092-4017-442f-87d7-b8d7f575140a" providerId="AD" clId="Web-{EA40A646-4AA5-C037-F766-B6E7F9C04A1A}" dt="2024-08-06T02:01:07.520" v="1731" actId="14100"/>
          <ac:spMkLst>
            <pc:docMk/>
            <pc:sldMk cId="16105399" sldId="278"/>
            <ac:spMk id="2" creationId="{2CC518CD-4925-A305-DB8C-64CFDB5FFA05}"/>
          </ac:spMkLst>
        </pc:spChg>
      </pc:sldChg>
      <pc:sldChg chg="modSp add del ord replId">
        <pc:chgData name="Bannon, Corinne" userId="S::c046b817@home.ku.edu::1dc27092-4017-442f-87d7-b8d7f575140a" providerId="AD" clId="Web-{EA40A646-4AA5-C037-F766-B6E7F9C04A1A}" dt="2024-08-06T01:47:45.178" v="1018"/>
        <pc:sldMkLst>
          <pc:docMk/>
          <pc:sldMk cId="15137073" sldId="279"/>
        </pc:sldMkLst>
        <pc:spChg chg="mod ord">
          <ac:chgData name="Bannon, Corinne" userId="S::c046b817@home.ku.edu::1dc27092-4017-442f-87d7-b8d7f575140a" providerId="AD" clId="Web-{EA40A646-4AA5-C037-F766-B6E7F9C04A1A}" dt="2024-08-06T01:40:56.085" v="903" actId="1076"/>
          <ac:spMkLst>
            <pc:docMk/>
            <pc:sldMk cId="15137073" sldId="279"/>
            <ac:spMk id="2" creationId="{2CC518CD-4925-A305-DB8C-64CFDB5FFA05}"/>
          </ac:spMkLst>
        </pc:spChg>
        <pc:picChg chg="ord">
          <ac:chgData name="Bannon, Corinne" userId="S::c046b817@home.ku.edu::1dc27092-4017-442f-87d7-b8d7f575140a" providerId="AD" clId="Web-{EA40A646-4AA5-C037-F766-B6E7F9C04A1A}" dt="2024-08-06T01:37:53.860" v="716"/>
          <ac:picMkLst>
            <pc:docMk/>
            <pc:sldMk cId="15137073" sldId="279"/>
            <ac:picMk id="6" creationId="{35DBFC5A-873C-8B08-0CD1-8EE52F9005A6}"/>
          </ac:picMkLst>
        </pc:picChg>
      </pc:sldChg>
      <pc:sldChg chg="addSp delSp modSp add ord replId">
        <pc:chgData name="Bannon, Corinne" userId="S::c046b817@home.ku.edu::1dc27092-4017-442f-87d7-b8d7f575140a" providerId="AD" clId="Web-{EA40A646-4AA5-C037-F766-B6E7F9C04A1A}" dt="2024-08-06T01:58:41.639" v="1549"/>
        <pc:sldMkLst>
          <pc:docMk/>
          <pc:sldMk cId="2882298828" sldId="280"/>
        </pc:sldMkLst>
        <pc:spChg chg="del">
          <ac:chgData name="Bannon, Corinne" userId="S::c046b817@home.ku.edu::1dc27092-4017-442f-87d7-b8d7f575140a" providerId="AD" clId="Web-{EA40A646-4AA5-C037-F766-B6E7F9C04A1A}" dt="2024-08-06T01:43:03.417" v="915"/>
          <ac:spMkLst>
            <pc:docMk/>
            <pc:sldMk cId="2882298828" sldId="280"/>
            <ac:spMk id="2" creationId="{8394196E-0D80-A410-F1FA-3B49E4C7AB7A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4"/>
          <ac:spMkLst>
            <pc:docMk/>
            <pc:sldMk cId="2882298828" sldId="280"/>
            <ac:spMk id="12" creationId="{EBB61164-8D2A-ADC0-DF19-053EEF8B62E6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3"/>
          <ac:spMkLst>
            <pc:docMk/>
            <pc:sldMk cId="2882298828" sldId="280"/>
            <ac:spMk id="15" creationId="{FF0AA8DF-FED0-33FE-26E6-01B3E5ABBFAF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2"/>
          <ac:spMkLst>
            <pc:docMk/>
            <pc:sldMk cId="2882298828" sldId="280"/>
            <ac:spMk id="16" creationId="{517CF479-1599-9A52-07B9-860CD294E5AB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1"/>
          <ac:spMkLst>
            <pc:docMk/>
            <pc:sldMk cId="2882298828" sldId="280"/>
            <ac:spMk id="17" creationId="{B5246E97-76A7-7FE3-9B87-1094BA8A8BE8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0"/>
          <ac:spMkLst>
            <pc:docMk/>
            <pc:sldMk cId="2882298828" sldId="280"/>
            <ac:spMk id="18" creationId="{53F3DB44-D3FA-F5E0-35F3-B1FAF0C7CBC8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09"/>
          <ac:spMkLst>
            <pc:docMk/>
            <pc:sldMk cId="2882298828" sldId="280"/>
            <ac:spMk id="19" creationId="{2334A2D7-6422-5E2B-A41D-178270151D83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08"/>
          <ac:spMkLst>
            <pc:docMk/>
            <pc:sldMk cId="2882298828" sldId="280"/>
            <ac:spMk id="20" creationId="{F03752AD-9E40-146F-5E42-238E8F38B6F6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07"/>
          <ac:spMkLst>
            <pc:docMk/>
            <pc:sldMk cId="2882298828" sldId="280"/>
            <ac:spMk id="21" creationId="{240EDEE9-148A-4546-ED1F-EF42C3CFCAEC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06"/>
          <ac:spMkLst>
            <pc:docMk/>
            <pc:sldMk cId="2882298828" sldId="280"/>
            <ac:spMk id="22" creationId="{BB77A3EB-B5FB-CD88-9652-36BFB2A75B0B}"/>
          </ac:spMkLst>
        </pc:spChg>
        <pc:spChg chg="add mod">
          <ac:chgData name="Bannon, Corinne" userId="S::c046b817@home.ku.edu::1dc27092-4017-442f-87d7-b8d7f575140a" providerId="AD" clId="Web-{EA40A646-4AA5-C037-F766-B6E7F9C04A1A}" dt="2024-08-06T01:48:00.631" v="1031" actId="20577"/>
          <ac:spMkLst>
            <pc:docMk/>
            <pc:sldMk cId="2882298828" sldId="280"/>
            <ac:spMk id="26" creationId="{0C86B698-AF1D-EEC0-D361-88A36744D24A}"/>
          </ac:spMkLst>
        </pc:spChg>
        <pc:spChg chg="mod">
          <ac:chgData name="Bannon, Corinne" userId="S::c046b817@home.ku.edu::1dc27092-4017-442f-87d7-b8d7f575140a" providerId="AD" clId="Web-{EA40A646-4AA5-C037-F766-B6E7F9C04A1A}" dt="2024-08-06T01:43:21.949" v="949" actId="14100"/>
          <ac:spMkLst>
            <pc:docMk/>
            <pc:sldMk cId="2882298828" sldId="280"/>
            <ac:spMk id="303" creationId="{C8AB862A-F4E5-041B-9D9E-88E05986C1E0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23"/>
          <ac:spMkLst>
            <pc:docMk/>
            <pc:sldMk cId="2882298828" sldId="280"/>
            <ac:spMk id="1264" creationId="{778FF822-9355-9553-89FB-AA12546E70A1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22"/>
          <ac:spMkLst>
            <pc:docMk/>
            <pc:sldMk cId="2882298828" sldId="280"/>
            <ac:spMk id="1266" creationId="{48C6605E-0CA5-E86F-E17F-BFA18F2924F6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21"/>
          <ac:spMkLst>
            <pc:docMk/>
            <pc:sldMk cId="2882298828" sldId="280"/>
            <ac:spMk id="1272" creationId="{76947BF6-BE35-D543-C334-817B5A006365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9"/>
          <ac:spMkLst>
            <pc:docMk/>
            <pc:sldMk cId="2882298828" sldId="280"/>
            <ac:spMk id="1275" creationId="{96810CB8-0F65-C295-5581-E7EC0C24DBE1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20"/>
          <ac:spMkLst>
            <pc:docMk/>
            <pc:sldMk cId="2882298828" sldId="280"/>
            <ac:spMk id="1277" creationId="{143495EC-F16E-8D62-C4F4-0E73DCFE45A3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6"/>
          <ac:spMkLst>
            <pc:docMk/>
            <pc:sldMk cId="2882298828" sldId="280"/>
            <ac:spMk id="1300" creationId="{0C790C33-32C4-F423-1953-EA532A9E7837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25"/>
          <ac:spMkLst>
            <pc:docMk/>
            <pc:sldMk cId="2882298828" sldId="280"/>
            <ac:spMk id="1340" creationId="{4BF6F665-ED08-F3BF-EB53-5B3917229590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8"/>
          <ac:spMkLst>
            <pc:docMk/>
            <pc:sldMk cId="2882298828" sldId="280"/>
            <ac:spMk id="1342" creationId="{9F929A17-DD3C-650F-7A03-AEA8106B6986}"/>
          </ac:spMkLst>
        </pc:spChg>
        <pc:spChg chg="del">
          <ac:chgData name="Bannon, Corinne" userId="S::c046b817@home.ku.edu::1dc27092-4017-442f-87d7-b8d7f575140a" providerId="AD" clId="Web-{EA40A646-4AA5-C037-F766-B6E7F9C04A1A}" dt="2024-08-06T01:43:03.417" v="917"/>
          <ac:spMkLst>
            <pc:docMk/>
            <pc:sldMk cId="2882298828" sldId="280"/>
            <ac:spMk id="1395" creationId="{F8349AEC-8236-913C-C42D-4685943B7919}"/>
          </ac:spMkLst>
        </pc:spChg>
        <pc:grpChg chg="del">
          <ac:chgData name="Bannon, Corinne" userId="S::c046b817@home.ku.edu::1dc27092-4017-442f-87d7-b8d7f575140a" providerId="AD" clId="Web-{EA40A646-4AA5-C037-F766-B6E7F9C04A1A}" dt="2024-08-06T01:43:03.417" v="924"/>
          <ac:grpSpMkLst>
            <pc:docMk/>
            <pc:sldMk cId="2882298828" sldId="280"/>
            <ac:grpSpMk id="3" creationId="{991AE193-DAE8-8435-B575-7755ADE0D055}"/>
          </ac:grpSpMkLst>
        </pc:grpChg>
        <pc:picChg chg="add mod">
          <ac:chgData name="Bannon, Corinne" userId="S::c046b817@home.ku.edu::1dc27092-4017-442f-87d7-b8d7f575140a" providerId="AD" clId="Web-{EA40A646-4AA5-C037-F766-B6E7F9C04A1A}" dt="2024-08-06T01:46:20.096" v="992" actId="1076"/>
          <ac:picMkLst>
            <pc:docMk/>
            <pc:sldMk cId="2882298828" sldId="280"/>
            <ac:picMk id="33" creationId="{A39D67DC-0055-5513-D27D-12676FF0F446}"/>
          </ac:picMkLst>
        </pc:picChg>
      </pc:sldChg>
    </pc:docChg>
  </pc:docChgLst>
  <pc:docChgLst>
    <pc:chgData name="Sheaves, Mark" userId="S::m459s822@home.ku.edu::d5a15612-d044-4d7f-819e-aa9fcf818b63" providerId="AD" clId="Web-{372A838A-3801-437B-87CB-996FF966F186}"/>
    <pc:docChg chg="sldOrd">
      <pc:chgData name="Sheaves, Mark" userId="S::m459s822@home.ku.edu::d5a15612-d044-4d7f-819e-aa9fcf818b63" providerId="AD" clId="Web-{372A838A-3801-437B-87CB-996FF966F186}" dt="2024-08-05T16:31:20.518" v="1"/>
      <pc:docMkLst>
        <pc:docMk/>
      </pc:docMkLst>
      <pc:sldChg chg="ord">
        <pc:chgData name="Sheaves, Mark" userId="S::m459s822@home.ku.edu::d5a15612-d044-4d7f-819e-aa9fcf818b63" providerId="AD" clId="Web-{372A838A-3801-437B-87CB-996FF966F186}" dt="2024-08-05T16:31:20.518" v="1"/>
        <pc:sldMkLst>
          <pc:docMk/>
          <pc:sldMk cId="2521014892" sldId="267"/>
        </pc:sldMkLst>
      </pc:sldChg>
    </pc:docChg>
  </pc:docChgLst>
  <pc:docChgLst>
    <pc:chgData name="Bannon, Corinne" userId="S::c046b817@home.ku.edu::1dc27092-4017-442f-87d7-b8d7f575140a" providerId="AD" clId="Web-{B7E5CCCF-C6AB-FB26-C4AB-EAB24AC43559}"/>
    <pc:docChg chg="addSld delSld modSld">
      <pc:chgData name="Bannon, Corinne" userId="S::c046b817@home.ku.edu::1dc27092-4017-442f-87d7-b8d7f575140a" providerId="AD" clId="Web-{B7E5CCCF-C6AB-FB26-C4AB-EAB24AC43559}" dt="2024-08-05T23:30:45.193" v="2246" actId="20577"/>
      <pc:docMkLst>
        <pc:docMk/>
      </pc:docMkLst>
      <pc:sldChg chg="modSp">
        <pc:chgData name="Bannon, Corinne" userId="S::c046b817@home.ku.edu::1dc27092-4017-442f-87d7-b8d7f575140a" providerId="AD" clId="Web-{B7E5CCCF-C6AB-FB26-C4AB-EAB24AC43559}" dt="2024-08-05T15:18:07.773" v="79" actId="20577"/>
        <pc:sldMkLst>
          <pc:docMk/>
          <pc:sldMk cId="109857222" sldId="256"/>
        </pc:sldMkLst>
        <pc:spChg chg="mod">
          <ac:chgData name="Bannon, Corinne" userId="S::c046b817@home.ku.edu::1dc27092-4017-442f-87d7-b8d7f575140a" providerId="AD" clId="Web-{B7E5CCCF-C6AB-FB26-C4AB-EAB24AC43559}" dt="2024-08-05T15:18:07.773" v="79" actId="20577"/>
          <ac:spMkLst>
            <pc:docMk/>
            <pc:sldMk cId="109857222" sldId="256"/>
            <ac:spMk id="18" creationId="{F0805C30-B5B1-8737-2FEF-E7F4EB273E84}"/>
          </ac:spMkLst>
        </pc:spChg>
      </pc:sldChg>
      <pc:sldChg chg="addSp delSp modSp del mod setBg">
        <pc:chgData name="Bannon, Corinne" userId="S::c046b817@home.ku.edu::1dc27092-4017-442f-87d7-b8d7f575140a" providerId="AD" clId="Web-{B7E5CCCF-C6AB-FB26-C4AB-EAB24AC43559}" dt="2024-08-05T23:06:48.870" v="1394"/>
        <pc:sldMkLst>
          <pc:docMk/>
          <pc:sldMk cId="1402982943" sldId="266"/>
        </pc:sldMkLst>
        <pc:spChg chg="mod">
          <ac:chgData name="Bannon, Corinne" userId="S::c046b817@home.ku.edu::1dc27092-4017-442f-87d7-b8d7f575140a" providerId="AD" clId="Web-{B7E5CCCF-C6AB-FB26-C4AB-EAB24AC43559}" dt="2024-08-05T22:57:53.402" v="1295" actId="20577"/>
          <ac:spMkLst>
            <pc:docMk/>
            <pc:sldMk cId="1402982943" sldId="266"/>
            <ac:spMk id="2" creationId="{2CC518CD-4925-A305-DB8C-64CFDB5FFA05}"/>
          </ac:spMkLst>
        </pc:spChg>
        <pc:spChg chg="mod">
          <ac:chgData name="Bannon, Corinne" userId="S::c046b817@home.ku.edu::1dc27092-4017-442f-87d7-b8d7f575140a" providerId="AD" clId="Web-{B7E5CCCF-C6AB-FB26-C4AB-EAB24AC43559}" dt="2024-08-05T22:32:02.842" v="553" actId="20577"/>
          <ac:spMkLst>
            <pc:docMk/>
            <pc:sldMk cId="1402982943" sldId="266"/>
            <ac:spMk id="5" creationId="{A6B4ADC9-324C-1430-8ED0-C855C351359F}"/>
          </ac:spMkLst>
        </pc:spChg>
        <pc:spChg chg="del">
          <ac:chgData name="Bannon, Corinne" userId="S::c046b817@home.ku.edu::1dc27092-4017-442f-87d7-b8d7f575140a" providerId="AD" clId="Web-{B7E5CCCF-C6AB-FB26-C4AB-EAB24AC43559}" dt="2024-08-05T15:24:01.207" v="97"/>
          <ac:spMkLst>
            <pc:docMk/>
            <pc:sldMk cId="1402982943" sldId="266"/>
            <ac:spMk id="7" creationId="{26FCD4F3-D05C-756A-7EF2-23E195BF9173}"/>
          </ac:spMkLst>
        </pc:spChg>
        <pc:spChg chg="add del">
          <ac:chgData name="Bannon, Corinne" userId="S::c046b817@home.ku.edu::1dc27092-4017-442f-87d7-b8d7f575140a" providerId="AD" clId="Web-{B7E5CCCF-C6AB-FB26-C4AB-EAB24AC43559}" dt="2024-08-05T15:23:49.035" v="93"/>
          <ac:spMkLst>
            <pc:docMk/>
            <pc:sldMk cId="1402982943" sldId="266"/>
            <ac:spMk id="9" creationId="{352BEC0E-22F8-46D0-9632-375DB541B06C}"/>
          </ac:spMkLst>
        </pc:spChg>
        <pc:spChg chg="add del">
          <ac:chgData name="Bannon, Corinne" userId="S::c046b817@home.ku.edu::1dc27092-4017-442f-87d7-b8d7f575140a" providerId="AD" clId="Web-{B7E5CCCF-C6AB-FB26-C4AB-EAB24AC43559}" dt="2024-08-05T15:23:49.035" v="93"/>
          <ac:spMkLst>
            <pc:docMk/>
            <pc:sldMk cId="1402982943" sldId="266"/>
            <ac:spMk id="10" creationId="{3FCFB1DE-0B7E-48CC-BA90-B2AB0889F9D6}"/>
          </ac:spMkLst>
        </pc:spChg>
        <pc:spChg chg="add del">
          <ac:chgData name="Bannon, Corinne" userId="S::c046b817@home.ku.edu::1dc27092-4017-442f-87d7-b8d7f575140a" providerId="AD" clId="Web-{B7E5CCCF-C6AB-FB26-C4AB-EAB24AC43559}" dt="2024-08-05T15:23:42.300" v="91"/>
          <ac:spMkLst>
            <pc:docMk/>
            <pc:sldMk cId="1402982943" sldId="266"/>
            <ac:spMk id="12" creationId="{352BEC0E-22F8-46D0-9632-375DB541B06C}"/>
          </ac:spMkLst>
        </pc:spChg>
        <pc:spChg chg="add del">
          <ac:chgData name="Bannon, Corinne" userId="S::c046b817@home.ku.edu::1dc27092-4017-442f-87d7-b8d7f575140a" providerId="AD" clId="Web-{B7E5CCCF-C6AB-FB26-C4AB-EAB24AC43559}" dt="2024-08-05T15:23:52.879" v="95"/>
          <ac:spMkLst>
            <pc:docMk/>
            <pc:sldMk cId="1402982943" sldId="266"/>
            <ac:spMk id="13" creationId="{B95B9BA8-1D69-4796-85F5-B6D0BD52354B}"/>
          </ac:spMkLst>
        </pc:spChg>
        <pc:spChg chg="add del">
          <ac:chgData name="Bannon, Corinne" userId="S::c046b817@home.ku.edu::1dc27092-4017-442f-87d7-b8d7f575140a" providerId="AD" clId="Web-{B7E5CCCF-C6AB-FB26-C4AB-EAB24AC43559}" dt="2024-08-05T15:23:42.300" v="91"/>
          <ac:spMkLst>
            <pc:docMk/>
            <pc:sldMk cId="1402982943" sldId="266"/>
            <ac:spMk id="14" creationId="{3FCFB1DE-0B7E-48CC-BA90-B2AB0889F9D6}"/>
          </ac:spMkLst>
        </pc:spChg>
        <pc:spChg chg="add mod">
          <ac:chgData name="Bannon, Corinne" userId="S::c046b817@home.ku.edu::1dc27092-4017-442f-87d7-b8d7f575140a" providerId="AD" clId="Web-{B7E5CCCF-C6AB-FB26-C4AB-EAB24AC43559}" dt="2024-08-05T22:29:56.948" v="492" actId="20577"/>
          <ac:spMkLst>
            <pc:docMk/>
            <pc:sldMk cId="1402982943" sldId="266"/>
            <ac:spMk id="19" creationId="{352BEC0E-22F8-46D0-9632-375DB541B06C}"/>
          </ac:spMkLst>
        </pc:spChg>
        <pc:spChg chg="add">
          <ac:chgData name="Bannon, Corinne" userId="S::c046b817@home.ku.edu::1dc27092-4017-442f-87d7-b8d7f575140a" providerId="AD" clId="Web-{B7E5CCCF-C6AB-FB26-C4AB-EAB24AC43559}" dt="2024-08-05T15:23:52.894" v="96"/>
          <ac:spMkLst>
            <pc:docMk/>
            <pc:sldMk cId="1402982943" sldId="266"/>
            <ac:spMk id="20" creationId="{3FCFB1DE-0B7E-48CC-BA90-B2AB0889F9D6}"/>
          </ac:spMkLst>
        </pc:spChg>
        <pc:grpChg chg="add del">
          <ac:chgData name="Bannon, Corinne" userId="S::c046b817@home.ku.edu::1dc27092-4017-442f-87d7-b8d7f575140a" providerId="AD" clId="Web-{B7E5CCCF-C6AB-FB26-C4AB-EAB24AC43559}" dt="2024-08-05T15:23:52.879" v="95"/>
          <ac:grpSpMkLst>
            <pc:docMk/>
            <pc:sldMk cId="1402982943" sldId="266"/>
            <ac:grpSpMk id="17" creationId="{364A290D-B7BC-40B4-AB97-0C801BCCE267}"/>
          </ac:grpSpMkLst>
        </pc:grpChg>
        <pc:picChg chg="add del mod ord">
          <ac:chgData name="Bannon, Corinne" userId="S::c046b817@home.ku.edu::1dc27092-4017-442f-87d7-b8d7f575140a" providerId="AD" clId="Web-{B7E5CCCF-C6AB-FB26-C4AB-EAB24AC43559}" dt="2024-08-05T22:57:54.340" v="1296"/>
          <ac:picMkLst>
            <pc:docMk/>
            <pc:sldMk cId="1402982943" sldId="266"/>
            <ac:picMk id="3" creationId="{FA19AFC3-C34D-8806-D64D-BA6DBD7230E7}"/>
          </ac:picMkLst>
        </pc:picChg>
        <pc:picChg chg="add mod">
          <ac:chgData name="Bannon, Corinne" userId="S::c046b817@home.ku.edu::1dc27092-4017-442f-87d7-b8d7f575140a" providerId="AD" clId="Web-{B7E5CCCF-C6AB-FB26-C4AB-EAB24AC43559}" dt="2024-08-05T23:00:05.468" v="1298" actId="1076"/>
          <ac:picMkLst>
            <pc:docMk/>
            <pc:sldMk cId="1402982943" sldId="266"/>
            <ac:picMk id="4" creationId="{22B2F03A-62F4-6EF3-FC0A-F4DECF1C7936}"/>
          </ac:picMkLst>
        </pc:picChg>
        <pc:picChg chg="mod">
          <ac:chgData name="Bannon, Corinne" userId="S::c046b817@home.ku.edu::1dc27092-4017-442f-87d7-b8d7f575140a" providerId="AD" clId="Web-{B7E5CCCF-C6AB-FB26-C4AB-EAB24AC43559}" dt="2024-08-05T23:00:16.015" v="1299" actId="1076"/>
          <ac:picMkLst>
            <pc:docMk/>
            <pc:sldMk cId="1402982943" sldId="266"/>
            <ac:picMk id="6" creationId="{35DBFC5A-873C-8B08-0CD1-8EE52F9005A6}"/>
          </ac:picMkLst>
        </pc:picChg>
      </pc:sldChg>
      <pc:sldChg chg="addSp delSp modSp">
        <pc:chgData name="Bannon, Corinne" userId="S::c046b817@home.ku.edu::1dc27092-4017-442f-87d7-b8d7f575140a" providerId="AD" clId="Web-{B7E5CCCF-C6AB-FB26-C4AB-EAB24AC43559}" dt="2024-08-05T23:22:39.944" v="1807" actId="20577"/>
        <pc:sldMkLst>
          <pc:docMk/>
          <pc:sldMk cId="2521014892" sldId="267"/>
        </pc:sldMkLst>
        <pc:spChg chg="mod">
          <ac:chgData name="Bannon, Corinne" userId="S::c046b817@home.ku.edu::1dc27092-4017-442f-87d7-b8d7f575140a" providerId="AD" clId="Web-{B7E5CCCF-C6AB-FB26-C4AB-EAB24AC43559}" dt="2024-08-05T23:14:35.040" v="1637" actId="20577"/>
          <ac:spMkLst>
            <pc:docMk/>
            <pc:sldMk cId="2521014892" sldId="267"/>
            <ac:spMk id="2" creationId="{2CC518CD-4925-A305-DB8C-64CFDB5FFA05}"/>
          </ac:spMkLst>
        </pc:spChg>
        <pc:spChg chg="mod">
          <ac:chgData name="Bannon, Corinne" userId="S::c046b817@home.ku.edu::1dc27092-4017-442f-87d7-b8d7f575140a" providerId="AD" clId="Web-{B7E5CCCF-C6AB-FB26-C4AB-EAB24AC43559}" dt="2024-08-05T23:07:30.590" v="1407" actId="14100"/>
          <ac:spMkLst>
            <pc:docMk/>
            <pc:sldMk cId="2521014892" sldId="267"/>
            <ac:spMk id="5" creationId="{A6B4ADC9-324C-1430-8ED0-C855C351359F}"/>
          </ac:spMkLst>
        </pc:spChg>
        <pc:spChg chg="add mod">
          <ac:chgData name="Bannon, Corinne" userId="S::c046b817@home.ku.edu::1dc27092-4017-442f-87d7-b8d7f575140a" providerId="AD" clId="Web-{B7E5CCCF-C6AB-FB26-C4AB-EAB24AC43559}" dt="2024-08-05T23:19:50.846" v="1799" actId="14100"/>
          <ac:spMkLst>
            <pc:docMk/>
            <pc:sldMk cId="2521014892" sldId="267"/>
            <ac:spMk id="9" creationId="{6C512F7E-C962-AB4D-C829-1C0FF658BA09}"/>
          </ac:spMkLst>
        </pc:spChg>
        <pc:spChg chg="add del mod">
          <ac:chgData name="Bannon, Corinne" userId="S::c046b817@home.ku.edu::1dc27092-4017-442f-87d7-b8d7f575140a" providerId="AD" clId="Web-{B7E5CCCF-C6AB-FB26-C4AB-EAB24AC43559}" dt="2024-08-05T23:16:47.341" v="1744"/>
          <ac:spMkLst>
            <pc:docMk/>
            <pc:sldMk cId="2521014892" sldId="267"/>
            <ac:spMk id="10" creationId="{F23A1E0A-AB45-542B-25BF-8B7FD3D78A8C}"/>
          </ac:spMkLst>
        </pc:spChg>
        <pc:spChg chg="add mod">
          <ac:chgData name="Bannon, Corinne" userId="S::c046b817@home.ku.edu::1dc27092-4017-442f-87d7-b8d7f575140a" providerId="AD" clId="Web-{B7E5CCCF-C6AB-FB26-C4AB-EAB24AC43559}" dt="2024-08-05T23:22:39.944" v="1807" actId="20577"/>
          <ac:spMkLst>
            <pc:docMk/>
            <pc:sldMk cId="2521014892" sldId="267"/>
            <ac:spMk id="11" creationId="{C4798FF7-0210-1F45-81DD-3B5A3F2F5BED}"/>
          </ac:spMkLst>
        </pc:spChg>
        <pc:picChg chg="add mod">
          <ac:chgData name="Bannon, Corinne" userId="S::c046b817@home.ku.edu::1dc27092-4017-442f-87d7-b8d7f575140a" providerId="AD" clId="Web-{B7E5CCCF-C6AB-FB26-C4AB-EAB24AC43559}" dt="2024-08-05T23:19:55.237" v="1800" actId="14100"/>
          <ac:picMkLst>
            <pc:docMk/>
            <pc:sldMk cId="2521014892" sldId="267"/>
            <ac:picMk id="4" creationId="{C364ED50-5D2D-6B00-F083-91920CEB07A4}"/>
          </ac:picMkLst>
        </pc:picChg>
        <pc:picChg chg="mod">
          <ac:chgData name="Bannon, Corinne" userId="S::c046b817@home.ku.edu::1dc27092-4017-442f-87d7-b8d7f575140a" providerId="AD" clId="Web-{B7E5CCCF-C6AB-FB26-C4AB-EAB24AC43559}" dt="2024-08-05T23:07:55.919" v="1408" actId="1076"/>
          <ac:picMkLst>
            <pc:docMk/>
            <pc:sldMk cId="2521014892" sldId="267"/>
            <ac:picMk id="6" creationId="{35DBFC5A-873C-8B08-0CD1-8EE52F9005A6}"/>
          </ac:picMkLst>
        </pc:picChg>
        <pc:picChg chg="add mod">
          <ac:chgData name="Bannon, Corinne" userId="S::c046b817@home.ku.edu::1dc27092-4017-442f-87d7-b8d7f575140a" providerId="AD" clId="Web-{B7E5CCCF-C6AB-FB26-C4AB-EAB24AC43559}" dt="2024-08-05T23:17:54.202" v="1761" actId="1076"/>
          <ac:picMkLst>
            <pc:docMk/>
            <pc:sldMk cId="2521014892" sldId="267"/>
            <ac:picMk id="8" creationId="{AE53FC06-343F-071C-ABD3-EC41EA967919}"/>
          </ac:picMkLst>
        </pc:picChg>
      </pc:sldChg>
      <pc:sldChg chg="modSp">
        <pc:chgData name="Bannon, Corinne" userId="S::c046b817@home.ku.edu::1dc27092-4017-442f-87d7-b8d7f575140a" providerId="AD" clId="Web-{B7E5CCCF-C6AB-FB26-C4AB-EAB24AC43559}" dt="2024-08-05T22:50:23.045" v="1154" actId="20577"/>
        <pc:sldMkLst>
          <pc:docMk/>
          <pc:sldMk cId="3162092138" sldId="269"/>
        </pc:sldMkLst>
        <pc:spChg chg="mod">
          <ac:chgData name="Bannon, Corinne" userId="S::c046b817@home.ku.edu::1dc27092-4017-442f-87d7-b8d7f575140a" providerId="AD" clId="Web-{B7E5CCCF-C6AB-FB26-C4AB-EAB24AC43559}" dt="2024-08-05T22:50:23.045" v="1154" actId="20577"/>
          <ac:spMkLst>
            <pc:docMk/>
            <pc:sldMk cId="3162092138" sldId="269"/>
            <ac:spMk id="2" creationId="{2CC518CD-4925-A305-DB8C-64CFDB5FFA05}"/>
          </ac:spMkLst>
        </pc:spChg>
      </pc:sldChg>
      <pc:sldChg chg="modSp">
        <pc:chgData name="Bannon, Corinne" userId="S::c046b817@home.ku.edu::1dc27092-4017-442f-87d7-b8d7f575140a" providerId="AD" clId="Web-{B7E5CCCF-C6AB-FB26-C4AB-EAB24AC43559}" dt="2024-08-05T22:39:08.526" v="727" actId="20577"/>
        <pc:sldMkLst>
          <pc:docMk/>
          <pc:sldMk cId="457609651" sldId="270"/>
        </pc:sldMkLst>
        <pc:spChg chg="mod">
          <ac:chgData name="Bannon, Corinne" userId="S::c046b817@home.ku.edu::1dc27092-4017-442f-87d7-b8d7f575140a" providerId="AD" clId="Web-{B7E5CCCF-C6AB-FB26-C4AB-EAB24AC43559}" dt="2024-08-05T22:38:01.009" v="632" actId="20577"/>
          <ac:spMkLst>
            <pc:docMk/>
            <pc:sldMk cId="457609651" sldId="270"/>
            <ac:spMk id="8" creationId="{D188D5E7-44EC-314A-8737-5BECCD419B0A}"/>
          </ac:spMkLst>
        </pc:spChg>
        <pc:spChg chg="mod">
          <ac:chgData name="Bannon, Corinne" userId="S::c046b817@home.ku.edu::1dc27092-4017-442f-87d7-b8d7f575140a" providerId="AD" clId="Web-{B7E5CCCF-C6AB-FB26-C4AB-EAB24AC43559}" dt="2024-08-05T22:39:08.526" v="727" actId="20577"/>
          <ac:spMkLst>
            <pc:docMk/>
            <pc:sldMk cId="457609651" sldId="270"/>
            <ac:spMk id="9" creationId="{013AFB97-B070-4DC7-2DAE-9742D0223ABD}"/>
          </ac:spMkLst>
        </pc:spChg>
      </pc:sldChg>
      <pc:sldChg chg="modSp add replId">
        <pc:chgData name="Bannon, Corinne" userId="S::c046b817@home.ku.edu::1dc27092-4017-442f-87d7-b8d7f575140a" providerId="AD" clId="Web-{B7E5CCCF-C6AB-FB26-C4AB-EAB24AC43559}" dt="2024-08-05T23:30:45.193" v="2246" actId="20577"/>
        <pc:sldMkLst>
          <pc:docMk/>
          <pc:sldMk cId="16105399" sldId="278"/>
        </pc:sldMkLst>
        <pc:spChg chg="mod">
          <ac:chgData name="Bannon, Corinne" userId="S::c046b817@home.ku.edu::1dc27092-4017-442f-87d7-b8d7f575140a" providerId="AD" clId="Web-{B7E5CCCF-C6AB-FB26-C4AB-EAB24AC43559}" dt="2024-08-05T23:30:45.193" v="2246" actId="20577"/>
          <ac:spMkLst>
            <pc:docMk/>
            <pc:sldMk cId="16105399" sldId="278"/>
            <ac:spMk id="2" creationId="{2CC518CD-4925-A305-DB8C-64CFDB5FFA05}"/>
          </ac:spMkLst>
        </pc:spChg>
        <pc:spChg chg="mod">
          <ac:chgData name="Bannon, Corinne" userId="S::c046b817@home.ku.edu::1dc27092-4017-442f-87d7-b8d7f575140a" providerId="AD" clId="Web-{B7E5CCCF-C6AB-FB26-C4AB-EAB24AC43559}" dt="2024-08-05T23:23:58.150" v="1814" actId="20577"/>
          <ac:spMkLst>
            <pc:docMk/>
            <pc:sldMk cId="16105399" sldId="278"/>
            <ac:spMk id="5" creationId="{A6B4ADC9-324C-1430-8ED0-C855C351359F}"/>
          </ac:spMkLst>
        </pc:spChg>
      </pc:sldChg>
    </pc:docChg>
  </pc:docChgLst>
  <pc:docChgLst>
    <pc:chgData name="Bannon, Corinne" userId="S::c046b817@home.ku.edu::1dc27092-4017-442f-87d7-b8d7f575140a" providerId="AD" clId="Web-{BC84EA20-9AC4-8EF8-FD01-208DFB631415}"/>
    <pc:docChg chg="modSld">
      <pc:chgData name="Bannon, Corinne" userId="S::c046b817@home.ku.edu::1dc27092-4017-442f-87d7-b8d7f575140a" providerId="AD" clId="Web-{BC84EA20-9AC4-8EF8-FD01-208DFB631415}" dt="2024-08-06T16:04:45.756" v="325" actId="20577"/>
      <pc:docMkLst>
        <pc:docMk/>
      </pc:docMkLst>
      <pc:sldChg chg="modSp">
        <pc:chgData name="Bannon, Corinne" userId="S::c046b817@home.ku.edu::1dc27092-4017-442f-87d7-b8d7f575140a" providerId="AD" clId="Web-{BC84EA20-9AC4-8EF8-FD01-208DFB631415}" dt="2024-08-06T16:04:45.756" v="325" actId="20577"/>
        <pc:sldMkLst>
          <pc:docMk/>
          <pc:sldMk cId="2521014892" sldId="267"/>
        </pc:sldMkLst>
        <pc:spChg chg="mod">
          <ac:chgData name="Bannon, Corinne" userId="S::c046b817@home.ku.edu::1dc27092-4017-442f-87d7-b8d7f575140a" providerId="AD" clId="Web-{BC84EA20-9AC4-8EF8-FD01-208DFB631415}" dt="2024-08-06T16:04:45.756" v="325" actId="20577"/>
          <ac:spMkLst>
            <pc:docMk/>
            <pc:sldMk cId="2521014892" sldId="267"/>
            <ac:spMk id="2" creationId="{2CC518CD-4925-A305-DB8C-64CFDB5FFA05}"/>
          </ac:spMkLst>
        </pc:spChg>
        <pc:spChg chg="mod">
          <ac:chgData name="Bannon, Corinne" userId="S::c046b817@home.ku.edu::1dc27092-4017-442f-87d7-b8d7f575140a" providerId="AD" clId="Web-{BC84EA20-9AC4-8EF8-FD01-208DFB631415}" dt="2024-08-06T16:02:54.189" v="271" actId="20577"/>
          <ac:spMkLst>
            <pc:docMk/>
            <pc:sldMk cId="2521014892" sldId="267"/>
            <ac:spMk id="11" creationId="{C4798FF7-0210-1F45-81DD-3B5A3F2F5BED}"/>
          </ac:spMkLst>
        </pc:spChg>
      </pc:sldChg>
      <pc:sldChg chg="modSp">
        <pc:chgData name="Bannon, Corinne" userId="S::c046b817@home.ku.edu::1dc27092-4017-442f-87d7-b8d7f575140a" providerId="AD" clId="Web-{BC84EA20-9AC4-8EF8-FD01-208DFB631415}" dt="2024-08-06T15:58:38.883" v="263" actId="1076"/>
        <pc:sldMkLst>
          <pc:docMk/>
          <pc:sldMk cId="3949928287" sldId="271"/>
        </pc:sldMkLst>
        <pc:spChg chg="mod">
          <ac:chgData name="Bannon, Corinne" userId="S::c046b817@home.ku.edu::1dc27092-4017-442f-87d7-b8d7f575140a" providerId="AD" clId="Web-{BC84EA20-9AC4-8EF8-FD01-208DFB631415}" dt="2024-08-06T15:58:38.883" v="263" actId="1076"/>
          <ac:spMkLst>
            <pc:docMk/>
            <pc:sldMk cId="3949928287" sldId="271"/>
            <ac:spMk id="2" creationId="{2CC518CD-4925-A305-DB8C-64CFDB5FFA05}"/>
          </ac:spMkLst>
        </pc:spChg>
      </pc:sldChg>
      <pc:sldChg chg="modSp">
        <pc:chgData name="Bannon, Corinne" userId="S::c046b817@home.ku.edu::1dc27092-4017-442f-87d7-b8d7f575140a" providerId="AD" clId="Web-{BC84EA20-9AC4-8EF8-FD01-208DFB631415}" dt="2024-08-06T16:02:28.297" v="269" actId="20577"/>
        <pc:sldMkLst>
          <pc:docMk/>
          <pc:sldMk cId="4143815920" sldId="275"/>
        </pc:sldMkLst>
        <pc:spChg chg="mod">
          <ac:chgData name="Bannon, Corinne" userId="S::c046b817@home.ku.edu::1dc27092-4017-442f-87d7-b8d7f575140a" providerId="AD" clId="Web-{BC84EA20-9AC4-8EF8-FD01-208DFB631415}" dt="2024-08-06T16:02:28.297" v="269" actId="20577"/>
          <ac:spMkLst>
            <pc:docMk/>
            <pc:sldMk cId="4143815920" sldId="275"/>
            <ac:spMk id="2" creationId="{2CC518CD-4925-A305-DB8C-64CFDB5FFA05}"/>
          </ac:spMkLst>
        </pc:spChg>
      </pc:sldChg>
    </pc:docChg>
  </pc:docChgLst>
  <pc:docChgLst>
    <pc:chgData name="Bannon, Corinne" userId="S::c046b817@home.ku.edu::1dc27092-4017-442f-87d7-b8d7f575140a" providerId="AD" clId="Web-{69694AA8-87ED-C6D9-FE4C-099FB590A6D8}"/>
    <pc:docChg chg="modSld">
      <pc:chgData name="Bannon, Corinne" userId="S::c046b817@home.ku.edu::1dc27092-4017-442f-87d7-b8d7f575140a" providerId="AD" clId="Web-{69694AA8-87ED-C6D9-FE4C-099FB590A6D8}" dt="2024-08-06T21:29:02.564" v="1" actId="20577"/>
      <pc:docMkLst>
        <pc:docMk/>
      </pc:docMkLst>
      <pc:sldChg chg="modSp">
        <pc:chgData name="Bannon, Corinne" userId="S::c046b817@home.ku.edu::1dc27092-4017-442f-87d7-b8d7f575140a" providerId="AD" clId="Web-{69694AA8-87ED-C6D9-FE4C-099FB590A6D8}" dt="2024-08-06T21:29:02.564" v="1" actId="20577"/>
        <pc:sldMkLst>
          <pc:docMk/>
          <pc:sldMk cId="2521014892" sldId="267"/>
        </pc:sldMkLst>
        <pc:spChg chg="mod">
          <ac:chgData name="Bannon, Corinne" userId="S::c046b817@home.ku.edu::1dc27092-4017-442f-87d7-b8d7f575140a" providerId="AD" clId="Web-{69694AA8-87ED-C6D9-FE4C-099FB590A6D8}" dt="2024-08-06T21:29:02.564" v="1" actId="20577"/>
          <ac:spMkLst>
            <pc:docMk/>
            <pc:sldMk cId="2521014892" sldId="267"/>
            <ac:spMk id="2" creationId="{2CC518CD-4925-A305-DB8C-64CFDB5FFA05}"/>
          </ac:spMkLst>
        </pc:spChg>
      </pc:sldChg>
    </pc:docChg>
  </pc:docChgLst>
  <pc:docChgLst>
    <pc:chgData name="Sheaves, Mark" userId="d5a15612-d044-4d7f-819e-aa9fcf818b63" providerId="ADAL" clId="{174A6007-7780-4FC0-A086-90A5517A6DBB}"/>
    <pc:docChg chg="undo custSel addSld delSld modSld sldOrd">
      <pc:chgData name="Sheaves, Mark" userId="d5a15612-d044-4d7f-819e-aa9fcf818b63" providerId="ADAL" clId="{174A6007-7780-4FC0-A086-90A5517A6DBB}" dt="2024-08-06T20:43:13.383" v="8425" actId="20577"/>
      <pc:docMkLst>
        <pc:docMk/>
      </pc:docMkLst>
      <pc:sldChg chg="addSp delSp modSp mod">
        <pc:chgData name="Sheaves, Mark" userId="d5a15612-d044-4d7f-819e-aa9fcf818b63" providerId="ADAL" clId="{174A6007-7780-4FC0-A086-90A5517A6DBB}" dt="2024-08-06T18:07:17.413" v="5685" actId="20577"/>
        <pc:sldMkLst>
          <pc:docMk/>
          <pc:sldMk cId="109857222" sldId="256"/>
        </pc:sldMkLst>
        <pc:spChg chg="del">
          <ac:chgData name="Sheaves, Mark" userId="d5a15612-d044-4d7f-819e-aa9fcf818b63" providerId="ADAL" clId="{174A6007-7780-4FC0-A086-90A5517A6DBB}" dt="2024-07-30T17:06:14.489" v="0" actId="478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Sheaves, Mark" userId="d5a15612-d044-4d7f-819e-aa9fcf818b63" providerId="ADAL" clId="{174A6007-7780-4FC0-A086-90A5517A6DBB}" dt="2024-08-06T18:06:28.408" v="5670" actId="1076"/>
          <ac:spMkLst>
            <pc:docMk/>
            <pc:sldMk cId="109857222" sldId="256"/>
            <ac:spMk id="2" creationId="{64073A7A-D9DA-06FC-F919-F444215175A1}"/>
          </ac:spMkLst>
        </pc:spChg>
        <pc:spChg chg="del">
          <ac:chgData name="Sheaves, Mark" userId="d5a15612-d044-4d7f-819e-aa9fcf818b63" providerId="ADAL" clId="{174A6007-7780-4FC0-A086-90A5517A6DBB}" dt="2024-07-30T17:06:15.546" v="1" actId="478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Sheaves, Mark" userId="d5a15612-d044-4d7f-819e-aa9fcf818b63" providerId="ADAL" clId="{174A6007-7780-4FC0-A086-90A5517A6DBB}" dt="2024-08-06T18:01:13.562" v="5636" actId="164"/>
          <ac:spMkLst>
            <pc:docMk/>
            <pc:sldMk cId="109857222" sldId="256"/>
            <ac:spMk id="4" creationId="{3C37BBDD-319D-2D6C-9CC3-1D090F42D2BC}"/>
          </ac:spMkLst>
        </pc:spChg>
        <pc:spChg chg="add mod ord">
          <ac:chgData name="Sheaves, Mark" userId="d5a15612-d044-4d7f-819e-aa9fcf818b63" providerId="ADAL" clId="{174A6007-7780-4FC0-A086-90A5517A6DBB}" dt="2024-08-06T18:01:13.562" v="5636" actId="164"/>
          <ac:spMkLst>
            <pc:docMk/>
            <pc:sldMk cId="109857222" sldId="256"/>
            <ac:spMk id="5" creationId="{697EA3E4-B0CE-7E01-812B-AD3A775A3DDA}"/>
          </ac:spMkLst>
        </pc:spChg>
        <pc:spChg chg="add del mod">
          <ac:chgData name="Sheaves, Mark" userId="d5a15612-d044-4d7f-819e-aa9fcf818b63" providerId="ADAL" clId="{174A6007-7780-4FC0-A086-90A5517A6DBB}" dt="2024-07-30T17:09:00.968" v="11" actId="478"/>
          <ac:spMkLst>
            <pc:docMk/>
            <pc:sldMk cId="109857222" sldId="256"/>
            <ac:spMk id="6" creationId="{29AEA76E-5C56-4729-E51A-E7D388B51868}"/>
          </ac:spMkLst>
        </pc:spChg>
        <pc:spChg chg="add mod">
          <ac:chgData name="Sheaves, Mark" userId="d5a15612-d044-4d7f-819e-aa9fcf818b63" providerId="ADAL" clId="{174A6007-7780-4FC0-A086-90A5517A6DBB}" dt="2024-08-06T18:02:48.524" v="5654" actId="1076"/>
          <ac:spMkLst>
            <pc:docMk/>
            <pc:sldMk cId="109857222" sldId="256"/>
            <ac:spMk id="7" creationId="{B1F83CE1-B8FC-C32C-3B16-458F88E0EFE7}"/>
          </ac:spMkLst>
        </pc:spChg>
        <pc:spChg chg="add del mod">
          <ac:chgData name="Sheaves, Mark" userId="d5a15612-d044-4d7f-819e-aa9fcf818b63" providerId="ADAL" clId="{174A6007-7780-4FC0-A086-90A5517A6DBB}" dt="2024-07-30T17:31:00.178" v="468" actId="478"/>
          <ac:spMkLst>
            <pc:docMk/>
            <pc:sldMk cId="109857222" sldId="256"/>
            <ac:spMk id="10" creationId="{009AF52E-E4B0-C561-7350-1CF9EDC266F5}"/>
          </ac:spMkLst>
        </pc:spChg>
        <pc:spChg chg="add mod">
          <ac:chgData name="Sheaves, Mark" userId="d5a15612-d044-4d7f-819e-aa9fcf818b63" providerId="ADAL" clId="{174A6007-7780-4FC0-A086-90A5517A6DBB}" dt="2024-07-30T17:58:59.068" v="2303" actId="1076"/>
          <ac:spMkLst>
            <pc:docMk/>
            <pc:sldMk cId="109857222" sldId="256"/>
            <ac:spMk id="11" creationId="{40C9E968-43C6-EFCE-5ACD-31540D494434}"/>
          </ac:spMkLst>
        </pc:spChg>
        <pc:spChg chg="add del mod ord">
          <ac:chgData name="Sheaves, Mark" userId="d5a15612-d044-4d7f-819e-aa9fcf818b63" providerId="ADAL" clId="{174A6007-7780-4FC0-A086-90A5517A6DBB}" dt="2024-07-30T17:28:26.620" v="427" actId="478"/>
          <ac:spMkLst>
            <pc:docMk/>
            <pc:sldMk cId="109857222" sldId="256"/>
            <ac:spMk id="12" creationId="{71A8A891-B430-2BE6-C15D-5DE8B35050A5}"/>
          </ac:spMkLst>
        </pc:spChg>
        <pc:spChg chg="add del mod">
          <ac:chgData name="Sheaves, Mark" userId="d5a15612-d044-4d7f-819e-aa9fcf818b63" providerId="ADAL" clId="{174A6007-7780-4FC0-A086-90A5517A6DBB}" dt="2024-07-30T17:28:25.517" v="426" actId="478"/>
          <ac:spMkLst>
            <pc:docMk/>
            <pc:sldMk cId="109857222" sldId="256"/>
            <ac:spMk id="13" creationId="{BD9CCCFF-21A4-97A9-4271-ABDC3D8EA601}"/>
          </ac:spMkLst>
        </pc:spChg>
        <pc:spChg chg="add del mod">
          <ac:chgData name="Sheaves, Mark" userId="d5a15612-d044-4d7f-819e-aa9fcf818b63" providerId="ADAL" clId="{174A6007-7780-4FC0-A086-90A5517A6DBB}" dt="2024-07-30T17:36:58.589" v="571" actId="478"/>
          <ac:spMkLst>
            <pc:docMk/>
            <pc:sldMk cId="109857222" sldId="256"/>
            <ac:spMk id="16" creationId="{15D14C33-1A3F-976C-8C7B-EC456767E67A}"/>
          </ac:spMkLst>
        </pc:spChg>
        <pc:spChg chg="add mod">
          <ac:chgData name="Sheaves, Mark" userId="d5a15612-d044-4d7f-819e-aa9fcf818b63" providerId="ADAL" clId="{174A6007-7780-4FC0-A086-90A5517A6DBB}" dt="2024-08-06T18:02:45.392" v="5653" actId="1076"/>
          <ac:spMkLst>
            <pc:docMk/>
            <pc:sldMk cId="109857222" sldId="256"/>
            <ac:spMk id="17" creationId="{928B1BA5-AE32-F096-3E9A-17412EBD98E0}"/>
          </ac:spMkLst>
        </pc:spChg>
        <pc:spChg chg="add mod">
          <ac:chgData name="Sheaves, Mark" userId="d5a15612-d044-4d7f-819e-aa9fcf818b63" providerId="ADAL" clId="{174A6007-7780-4FC0-A086-90A5517A6DBB}" dt="2024-08-06T18:07:17.413" v="5685" actId="20577"/>
          <ac:spMkLst>
            <pc:docMk/>
            <pc:sldMk cId="109857222" sldId="256"/>
            <ac:spMk id="18" creationId="{F0805C30-B5B1-8737-2FEF-E7F4EB273E84}"/>
          </ac:spMkLst>
        </pc:spChg>
        <pc:grpChg chg="add mod">
          <ac:chgData name="Sheaves, Mark" userId="d5a15612-d044-4d7f-819e-aa9fcf818b63" providerId="ADAL" clId="{174A6007-7780-4FC0-A086-90A5517A6DBB}" dt="2024-08-06T18:01:29.702" v="5639" actId="164"/>
          <ac:grpSpMkLst>
            <pc:docMk/>
            <pc:sldMk cId="109857222" sldId="256"/>
            <ac:grpSpMk id="6" creationId="{5333A116-8C2A-EB7D-F771-F30D5F14A057}"/>
          </ac:grpSpMkLst>
        </pc:grpChg>
        <pc:grpChg chg="add mod">
          <ac:chgData name="Sheaves, Mark" userId="d5a15612-d044-4d7f-819e-aa9fcf818b63" providerId="ADAL" clId="{174A6007-7780-4FC0-A086-90A5517A6DBB}" dt="2024-08-06T18:06:37.142" v="5671" actId="1076"/>
          <ac:grpSpMkLst>
            <pc:docMk/>
            <pc:sldMk cId="109857222" sldId="256"/>
            <ac:grpSpMk id="8" creationId="{9D2FA14C-630A-91A2-8CA7-0D0E05AC9605}"/>
          </ac:grpSpMkLst>
        </pc:grpChg>
        <pc:picChg chg="add del mod ord">
          <ac:chgData name="Sheaves, Mark" userId="d5a15612-d044-4d7f-819e-aa9fcf818b63" providerId="ADAL" clId="{174A6007-7780-4FC0-A086-90A5517A6DBB}" dt="2024-08-06T17:54:22.890" v="5567" actId="478"/>
          <ac:picMkLst>
            <pc:docMk/>
            <pc:sldMk cId="109857222" sldId="256"/>
            <ac:picMk id="3" creationId="{056EFF8F-76B6-21C9-DB86-EFF0E093B68E}"/>
          </ac:picMkLst>
        </pc:picChg>
        <pc:picChg chg="add del mod">
          <ac:chgData name="Sheaves, Mark" userId="d5a15612-d044-4d7f-819e-aa9fcf818b63" providerId="ADAL" clId="{174A6007-7780-4FC0-A086-90A5517A6DBB}" dt="2024-07-30T17:09:06.798" v="13" actId="478"/>
          <ac:picMkLst>
            <pc:docMk/>
            <pc:sldMk cId="109857222" sldId="256"/>
            <ac:picMk id="5" creationId="{8FF21775-118B-01B3-DC02-DE99B160B1BF}"/>
          </ac:picMkLst>
        </pc:picChg>
        <pc:picChg chg="add del mod modCrop">
          <ac:chgData name="Sheaves, Mark" userId="d5a15612-d044-4d7f-819e-aa9fcf818b63" providerId="ADAL" clId="{174A6007-7780-4FC0-A086-90A5517A6DBB}" dt="2024-07-30T17:28:15.703" v="423" actId="478"/>
          <ac:picMkLst>
            <pc:docMk/>
            <pc:sldMk cId="109857222" sldId="256"/>
            <ac:picMk id="9" creationId="{FF16C08B-2F31-76DF-F779-5700289F276D}"/>
          </ac:picMkLst>
        </pc:picChg>
        <pc:picChg chg="add del mod ord">
          <ac:chgData name="Sheaves, Mark" userId="d5a15612-d044-4d7f-819e-aa9fcf818b63" providerId="ADAL" clId="{174A6007-7780-4FC0-A086-90A5517A6DBB}" dt="2024-07-30T17:26:17.476" v="416" actId="478"/>
          <ac:picMkLst>
            <pc:docMk/>
            <pc:sldMk cId="109857222" sldId="256"/>
            <ac:picMk id="15" creationId="{BBEF2F54-D1B8-87DD-8BC3-7E784490EB7E}"/>
          </ac:picMkLst>
        </pc:picChg>
        <pc:picChg chg="add del mod">
          <ac:chgData name="Sheaves, Mark" userId="d5a15612-d044-4d7f-819e-aa9fcf818b63" providerId="ADAL" clId="{174A6007-7780-4FC0-A086-90A5517A6DBB}" dt="2024-08-06T17:57:02.434" v="5600" actId="478"/>
          <ac:picMkLst>
            <pc:docMk/>
            <pc:sldMk cId="109857222" sldId="256"/>
            <ac:picMk id="19" creationId="{0F827221-3058-F9BD-1B07-696ADA6ADE28}"/>
          </ac:picMkLst>
        </pc:picChg>
        <pc:picChg chg="add del mod">
          <ac:chgData name="Sheaves, Mark" userId="d5a15612-d044-4d7f-819e-aa9fcf818b63" providerId="ADAL" clId="{174A6007-7780-4FC0-A086-90A5517A6DBB}" dt="2024-07-30T17:11:15.803" v="23" actId="478"/>
          <ac:picMkLst>
            <pc:docMk/>
            <pc:sldMk cId="109857222" sldId="256"/>
            <ac:picMk id="1026" creationId="{1C8683E1-2CAD-CB83-AB9E-CDD85C0C7566}"/>
          </ac:picMkLst>
        </pc:picChg>
        <pc:picChg chg="add del mod">
          <ac:chgData name="Sheaves, Mark" userId="d5a15612-d044-4d7f-819e-aa9fcf818b63" providerId="ADAL" clId="{174A6007-7780-4FC0-A086-90A5517A6DBB}" dt="2024-08-06T17:57:02.434" v="5600" actId="478"/>
          <ac:picMkLst>
            <pc:docMk/>
            <pc:sldMk cId="109857222" sldId="256"/>
            <ac:picMk id="1026" creationId="{2E004C97-D0E2-C53D-AB9A-450559F7E3AC}"/>
          </ac:picMkLst>
        </pc:picChg>
        <pc:picChg chg="add del mod">
          <ac:chgData name="Sheaves, Mark" userId="d5a15612-d044-4d7f-819e-aa9fcf818b63" providerId="ADAL" clId="{174A6007-7780-4FC0-A086-90A5517A6DBB}" dt="2024-07-30T17:33:51.455" v="515" actId="478"/>
          <ac:picMkLst>
            <pc:docMk/>
            <pc:sldMk cId="109857222" sldId="256"/>
            <ac:picMk id="1028" creationId="{2227E67B-7BC4-0872-544B-699BBA7A3596}"/>
          </ac:picMkLst>
        </pc:picChg>
        <pc:picChg chg="add mod">
          <ac:chgData name="Sheaves, Mark" userId="d5a15612-d044-4d7f-819e-aa9fcf818b63" providerId="ADAL" clId="{174A6007-7780-4FC0-A086-90A5517A6DBB}" dt="2024-08-06T18:06:58.162" v="5672"/>
          <ac:picMkLst>
            <pc:docMk/>
            <pc:sldMk cId="109857222" sldId="256"/>
            <ac:picMk id="1028" creationId="{B180C236-D7D6-ADD0-D8C7-E4E701899807}"/>
          </ac:picMkLst>
        </pc:picChg>
        <pc:picChg chg="add mod">
          <ac:chgData name="Sheaves, Mark" userId="d5a15612-d044-4d7f-819e-aa9fcf818b63" providerId="ADAL" clId="{174A6007-7780-4FC0-A086-90A5517A6DBB}" dt="2024-08-06T18:04:01.609" v="5666" actId="1076"/>
          <ac:picMkLst>
            <pc:docMk/>
            <pc:sldMk cId="109857222" sldId="256"/>
            <ac:picMk id="1030" creationId="{9E6C0848-FC76-D8A8-286B-FC5A5662DEAD}"/>
          </ac:picMkLst>
        </pc:picChg>
        <pc:picChg chg="add mod">
          <ac:chgData name="Sheaves, Mark" userId="d5a15612-d044-4d7f-819e-aa9fcf818b63" providerId="ADAL" clId="{174A6007-7780-4FC0-A086-90A5517A6DBB}" dt="2024-07-30T17:28:31.550" v="428" actId="1076"/>
          <ac:picMkLst>
            <pc:docMk/>
            <pc:sldMk cId="109857222" sldId="256"/>
            <ac:picMk id="1030" creationId="{A60D8D45-1F7D-0A75-49A1-EB45EE51ECB3}"/>
          </ac:picMkLst>
        </pc:picChg>
      </pc:sldChg>
      <pc:sldChg chg="addSp delSp modSp add mod ord setBg modNotesTx">
        <pc:chgData name="Sheaves, Mark" userId="d5a15612-d044-4d7f-819e-aa9fcf818b63" providerId="ADAL" clId="{174A6007-7780-4FC0-A086-90A5517A6DBB}" dt="2024-08-06T19:10:03.702" v="6371" actId="1076"/>
        <pc:sldMkLst>
          <pc:docMk/>
          <pc:sldMk cId="832895148" sldId="257"/>
        </pc:sldMkLst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2" creationId="{8394196E-0D80-A410-F1FA-3B49E4C7AB7A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2" creationId="{EBB61164-8D2A-ADC0-DF19-053EEF8B62E6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5" creationId="{FF0AA8DF-FED0-33FE-26E6-01B3E5ABBFAF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6" creationId="{517CF479-1599-9A52-07B9-860CD294E5AB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7" creationId="{B5246E97-76A7-7FE3-9B87-1094BA8A8BE8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8" creationId="{53F3DB44-D3FA-F5E0-35F3-B1FAF0C7CBC8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9" creationId="{2334A2D7-6422-5E2B-A41D-178270151D83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20" creationId="{F03752AD-9E40-146F-5E42-238E8F38B6F6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21" creationId="{240EDEE9-148A-4546-ED1F-EF42C3CFCAEC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22" creationId="{BB77A3EB-B5FB-CD88-9652-36BFB2A75B0B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303" creationId="{C8AB862A-F4E5-041B-9D9E-88E05986C1E0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264" creationId="{778FF822-9355-9553-89FB-AA12546E70A1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266" creationId="{48C6605E-0CA5-E86F-E17F-BFA18F2924F6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272" creationId="{76947BF6-BE35-D543-C334-817B5A006365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275" creationId="{96810CB8-0F65-C295-5581-E7EC0C24DBE1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277" creationId="{143495EC-F16E-8D62-C4F4-0E73DCFE45A3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300" creationId="{0C790C33-32C4-F423-1953-EA532A9E7837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340" creationId="{4BF6F665-ED08-F3BF-EB53-5B3917229590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342" creationId="{9F929A17-DD3C-650F-7A03-AEA8106B6986}"/>
          </ac:spMkLst>
        </pc:spChg>
        <pc:spChg chg="mod">
          <ac:chgData name="Sheaves, Mark" userId="d5a15612-d044-4d7f-819e-aa9fcf818b63" providerId="ADAL" clId="{174A6007-7780-4FC0-A086-90A5517A6DBB}" dt="2024-08-06T19:09:48.542" v="6368" actId="164"/>
          <ac:spMkLst>
            <pc:docMk/>
            <pc:sldMk cId="832895148" sldId="257"/>
            <ac:spMk id="1395" creationId="{F8349AEC-8236-913C-C42D-4685943B7919}"/>
          </ac:spMkLst>
        </pc:spChg>
        <pc:grpChg chg="mod">
          <ac:chgData name="Sheaves, Mark" userId="d5a15612-d044-4d7f-819e-aa9fcf818b63" providerId="ADAL" clId="{174A6007-7780-4FC0-A086-90A5517A6DBB}" dt="2024-08-06T19:09:48.542" v="6368" actId="164"/>
          <ac:grpSpMkLst>
            <pc:docMk/>
            <pc:sldMk cId="832895148" sldId="257"/>
            <ac:grpSpMk id="3" creationId="{991AE193-DAE8-8435-B575-7755ADE0D055}"/>
          </ac:grpSpMkLst>
        </pc:grpChg>
        <pc:grpChg chg="add mod">
          <ac:chgData name="Sheaves, Mark" userId="d5a15612-d044-4d7f-819e-aa9fcf818b63" providerId="ADAL" clId="{174A6007-7780-4FC0-A086-90A5517A6DBB}" dt="2024-08-06T19:10:03.702" v="6371" actId="1076"/>
          <ac:grpSpMkLst>
            <pc:docMk/>
            <pc:sldMk cId="832895148" sldId="257"/>
            <ac:grpSpMk id="26" creationId="{4B61D80F-FDF4-7B6E-7DBD-6E6355008590}"/>
          </ac:grpSpMkLst>
        </pc:grpChg>
        <pc:picChg chg="del">
          <ac:chgData name="Sheaves, Mark" userId="d5a15612-d044-4d7f-819e-aa9fcf818b63" providerId="ADAL" clId="{174A6007-7780-4FC0-A086-90A5517A6DBB}" dt="2024-07-30T18:13:05.546" v="2312" actId="478"/>
          <ac:picMkLst>
            <pc:docMk/>
            <pc:sldMk cId="832895148" sldId="257"/>
            <ac:picMk id="33" creationId="{C5962D6C-45B3-B609-19E3-27CF7750E214}"/>
          </ac:picMkLst>
        </pc:picChg>
        <pc:cxnChg chg="mod">
          <ac:chgData name="Sheaves, Mark" userId="d5a15612-d044-4d7f-819e-aa9fcf818b63" providerId="ADAL" clId="{174A6007-7780-4FC0-A086-90A5517A6DBB}" dt="2024-08-06T19:09:48.542" v="6368" actId="164"/>
          <ac:cxnSpMkLst>
            <pc:docMk/>
            <pc:sldMk cId="832895148" sldId="257"/>
            <ac:cxnSpMk id="35" creationId="{5FE9DA05-FB30-2832-C4D2-7898A285387A}"/>
          </ac:cxnSpMkLst>
        </pc:cxnChg>
      </pc:sldChg>
      <pc:sldChg chg="new del ord">
        <pc:chgData name="Sheaves, Mark" userId="d5a15612-d044-4d7f-819e-aa9fcf818b63" providerId="ADAL" clId="{174A6007-7780-4FC0-A086-90A5517A6DBB}" dt="2024-07-30T17:21:25.810" v="400" actId="47"/>
        <pc:sldMkLst>
          <pc:docMk/>
          <pc:sldMk cId="1559863150" sldId="257"/>
        </pc:sldMkLst>
      </pc:sldChg>
      <pc:sldChg chg="addSp delSp modSp add mod">
        <pc:chgData name="Sheaves, Mark" userId="d5a15612-d044-4d7f-819e-aa9fcf818b63" providerId="ADAL" clId="{174A6007-7780-4FC0-A086-90A5517A6DBB}" dt="2024-07-31T17:31:47.999" v="5279" actId="313"/>
        <pc:sldMkLst>
          <pc:docMk/>
          <pc:sldMk cId="1402982943" sldId="266"/>
        </pc:sldMkLst>
        <pc:spChg chg="mod">
          <ac:chgData name="Sheaves, Mark" userId="d5a15612-d044-4d7f-819e-aa9fcf818b63" providerId="ADAL" clId="{174A6007-7780-4FC0-A086-90A5517A6DBB}" dt="2024-07-31T17:31:47.999" v="5279" actId="313"/>
          <ac:spMkLst>
            <pc:docMk/>
            <pc:sldMk cId="1402982943" sldId="266"/>
            <ac:spMk id="2" creationId="{2CC518CD-4925-A305-DB8C-64CFDB5FFA05}"/>
          </ac:spMkLst>
        </pc:spChg>
        <pc:spChg chg="del mod">
          <ac:chgData name="Sheaves, Mark" userId="d5a15612-d044-4d7f-819e-aa9fcf818b63" providerId="ADAL" clId="{174A6007-7780-4FC0-A086-90A5517A6DBB}" dt="2024-07-30T17:36:39.732" v="568" actId="478"/>
          <ac:spMkLst>
            <pc:docMk/>
            <pc:sldMk cId="1402982943" sldId="266"/>
            <ac:spMk id="3" creationId="{8730A1F5-7CDB-A4FA-7307-9255859B5CFE}"/>
          </ac:spMkLst>
        </pc:spChg>
        <pc:spChg chg="mod">
          <ac:chgData name="Sheaves, Mark" userId="d5a15612-d044-4d7f-819e-aa9fcf818b63" providerId="ADAL" clId="{174A6007-7780-4FC0-A086-90A5517A6DBB}" dt="2024-07-30T17:58:05.055" v="2297" actId="20577"/>
          <ac:spMkLst>
            <pc:docMk/>
            <pc:sldMk cId="1402982943" sldId="266"/>
            <ac:spMk id="5" creationId="{A6B4ADC9-324C-1430-8ED0-C855C351359F}"/>
          </ac:spMkLst>
        </pc:spChg>
        <pc:spChg chg="add mod">
          <ac:chgData name="Sheaves, Mark" userId="d5a15612-d044-4d7f-819e-aa9fcf818b63" providerId="ADAL" clId="{174A6007-7780-4FC0-A086-90A5517A6DBB}" dt="2024-07-30T17:37:23.106" v="583" actId="1076"/>
          <ac:spMkLst>
            <pc:docMk/>
            <pc:sldMk cId="1402982943" sldId="266"/>
            <ac:spMk id="7" creationId="{26FCD4F3-D05C-756A-7EF2-23E195BF9173}"/>
          </ac:spMkLst>
        </pc:spChg>
        <pc:picChg chg="del">
          <ac:chgData name="Sheaves, Mark" userId="d5a15612-d044-4d7f-819e-aa9fcf818b63" providerId="ADAL" clId="{174A6007-7780-4FC0-A086-90A5517A6DBB}" dt="2024-07-30T17:21:32.293" v="401" actId="478"/>
          <ac:picMkLst>
            <pc:docMk/>
            <pc:sldMk cId="1402982943" sldId="266"/>
            <ac:picMk id="4" creationId="{030D74BA-D60B-0D14-436D-43F13CEB924C}"/>
          </ac:picMkLst>
        </pc:picChg>
        <pc:picChg chg="add mod">
          <ac:chgData name="Sheaves, Mark" userId="d5a15612-d044-4d7f-819e-aa9fcf818b63" providerId="ADAL" clId="{174A6007-7780-4FC0-A086-90A5517A6DBB}" dt="2024-07-30T17:21:32.684" v="402"/>
          <ac:picMkLst>
            <pc:docMk/>
            <pc:sldMk cId="1402982943" sldId="266"/>
            <ac:picMk id="6" creationId="{35DBFC5A-873C-8B08-0CD1-8EE52F9005A6}"/>
          </ac:picMkLst>
        </pc:picChg>
      </pc:sldChg>
      <pc:sldChg chg="addSp delSp modSp add mod">
        <pc:chgData name="Sheaves, Mark" userId="d5a15612-d044-4d7f-819e-aa9fcf818b63" providerId="ADAL" clId="{174A6007-7780-4FC0-A086-90A5517A6DBB}" dt="2024-08-06T18:31:10.142" v="5917"/>
        <pc:sldMkLst>
          <pc:docMk/>
          <pc:sldMk cId="2521014892" sldId="267"/>
        </pc:sldMkLst>
        <pc:spChg chg="mod">
          <ac:chgData name="Sheaves, Mark" userId="d5a15612-d044-4d7f-819e-aa9fcf818b63" providerId="ADAL" clId="{174A6007-7780-4FC0-A086-90A5517A6DBB}" dt="2024-08-06T18:26:57.876" v="5887" actId="1076"/>
          <ac:spMkLst>
            <pc:docMk/>
            <pc:sldMk cId="2521014892" sldId="267"/>
            <ac:spMk id="2" creationId="{2CC518CD-4925-A305-DB8C-64CFDB5FFA05}"/>
          </ac:spMkLst>
        </pc:spChg>
        <pc:spChg chg="mod">
          <ac:chgData name="Sheaves, Mark" userId="d5a15612-d044-4d7f-819e-aa9fcf818b63" providerId="ADAL" clId="{174A6007-7780-4FC0-A086-90A5517A6DBB}" dt="2024-08-06T18:07:57.824" v="5687" actId="255"/>
          <ac:spMkLst>
            <pc:docMk/>
            <pc:sldMk cId="2521014892" sldId="267"/>
            <ac:spMk id="5" creationId="{A6B4ADC9-324C-1430-8ED0-C855C351359F}"/>
          </ac:spMkLst>
        </pc:spChg>
        <pc:spChg chg="del mod">
          <ac:chgData name="Sheaves, Mark" userId="d5a15612-d044-4d7f-819e-aa9fcf818b63" providerId="ADAL" clId="{174A6007-7780-4FC0-A086-90A5517A6DBB}" dt="2024-08-06T18:31:09.116" v="5916" actId="478"/>
          <ac:spMkLst>
            <pc:docMk/>
            <pc:sldMk cId="2521014892" sldId="267"/>
            <ac:spMk id="7" creationId="{26FCD4F3-D05C-756A-7EF2-23E195BF9173}"/>
          </ac:spMkLst>
        </pc:spChg>
        <pc:spChg chg="del">
          <ac:chgData name="Sheaves, Mark" userId="d5a15612-d044-4d7f-819e-aa9fcf818b63" providerId="ADAL" clId="{174A6007-7780-4FC0-A086-90A5517A6DBB}" dt="2024-08-06T18:09:03.514" v="5693" actId="478"/>
          <ac:spMkLst>
            <pc:docMk/>
            <pc:sldMk cId="2521014892" sldId="267"/>
            <ac:spMk id="9" creationId="{6C512F7E-C962-AB4D-C829-1C0FF658BA09}"/>
          </ac:spMkLst>
        </pc:spChg>
        <pc:spChg chg="del">
          <ac:chgData name="Sheaves, Mark" userId="d5a15612-d044-4d7f-819e-aa9fcf818b63" providerId="ADAL" clId="{174A6007-7780-4FC0-A086-90A5517A6DBB}" dt="2024-08-06T18:16:31.484" v="5760" actId="478"/>
          <ac:spMkLst>
            <pc:docMk/>
            <pc:sldMk cId="2521014892" sldId="267"/>
            <ac:spMk id="11" creationId="{C4798FF7-0210-1F45-81DD-3B5A3F2F5BED}"/>
          </ac:spMkLst>
        </pc:spChg>
        <pc:spChg chg="add mod">
          <ac:chgData name="Sheaves, Mark" userId="d5a15612-d044-4d7f-819e-aa9fcf818b63" providerId="ADAL" clId="{174A6007-7780-4FC0-A086-90A5517A6DBB}" dt="2024-08-06T18:31:10.142" v="5917"/>
          <ac:spMkLst>
            <pc:docMk/>
            <pc:sldMk cId="2521014892" sldId="267"/>
            <ac:spMk id="14" creationId="{9D9A7CB0-8F70-A904-83E7-97A55E0BFD27}"/>
          </ac:spMkLst>
        </pc:spChg>
        <pc:picChg chg="del mod">
          <ac:chgData name="Sheaves, Mark" userId="d5a15612-d044-4d7f-819e-aa9fcf818b63" providerId="ADAL" clId="{174A6007-7780-4FC0-A086-90A5517A6DBB}" dt="2024-08-06T18:09:04.153" v="5695" actId="478"/>
          <ac:picMkLst>
            <pc:docMk/>
            <pc:sldMk cId="2521014892" sldId="267"/>
            <ac:picMk id="4" creationId="{C364ED50-5D2D-6B00-F083-91920CEB07A4}"/>
          </ac:picMkLst>
        </pc:picChg>
        <pc:picChg chg="del mod">
          <ac:chgData name="Sheaves, Mark" userId="d5a15612-d044-4d7f-819e-aa9fcf818b63" providerId="ADAL" clId="{174A6007-7780-4FC0-A086-90A5517A6DBB}" dt="2024-08-06T18:12:33.147" v="5702" actId="478"/>
          <ac:picMkLst>
            <pc:docMk/>
            <pc:sldMk cId="2521014892" sldId="267"/>
            <ac:picMk id="6" creationId="{35DBFC5A-873C-8B08-0CD1-8EE52F9005A6}"/>
          </ac:picMkLst>
        </pc:picChg>
        <pc:picChg chg="del mod">
          <ac:chgData name="Sheaves, Mark" userId="d5a15612-d044-4d7f-819e-aa9fcf818b63" providerId="ADAL" clId="{174A6007-7780-4FC0-A086-90A5517A6DBB}" dt="2024-08-06T18:18:10.144" v="5798" actId="21"/>
          <ac:picMkLst>
            <pc:docMk/>
            <pc:sldMk cId="2521014892" sldId="267"/>
            <ac:picMk id="8" creationId="{AE53FC06-343F-071C-ABD3-EC41EA967919}"/>
          </ac:picMkLst>
        </pc:picChg>
        <pc:picChg chg="add mod ord modCrop">
          <ac:chgData name="Sheaves, Mark" userId="d5a15612-d044-4d7f-819e-aa9fcf818b63" providerId="ADAL" clId="{174A6007-7780-4FC0-A086-90A5517A6DBB}" dt="2024-08-06T18:26:38.969" v="5884" actId="1076"/>
          <ac:picMkLst>
            <pc:docMk/>
            <pc:sldMk cId="2521014892" sldId="267"/>
            <ac:picMk id="13" creationId="{9A3BA50F-CA32-EF63-EC0E-A60803D7FB01}"/>
          </ac:picMkLst>
        </pc:picChg>
        <pc:cxnChg chg="add mod">
          <ac:chgData name="Sheaves, Mark" userId="d5a15612-d044-4d7f-819e-aa9fcf818b63" providerId="ADAL" clId="{174A6007-7780-4FC0-A086-90A5517A6DBB}" dt="2024-08-06T18:08:50.823" v="5692" actId="208"/>
          <ac:cxnSpMkLst>
            <pc:docMk/>
            <pc:sldMk cId="2521014892" sldId="267"/>
            <ac:cxnSpMk id="10" creationId="{2A5DB482-F07A-06EF-BEFD-DDA638A7C5BE}"/>
          </ac:cxnSpMkLst>
        </pc:cxnChg>
      </pc:sldChg>
      <pc:sldChg chg="addSp delSp modSp add del mod">
        <pc:chgData name="Sheaves, Mark" userId="d5a15612-d044-4d7f-819e-aa9fcf818b63" providerId="ADAL" clId="{174A6007-7780-4FC0-A086-90A5517A6DBB}" dt="2024-07-30T19:00:30.812" v="4571" actId="2696"/>
        <pc:sldMkLst>
          <pc:docMk/>
          <pc:sldMk cId="3708552904" sldId="268"/>
        </pc:sldMkLst>
        <pc:spChg chg="del">
          <ac:chgData name="Sheaves, Mark" userId="d5a15612-d044-4d7f-819e-aa9fcf818b63" providerId="ADAL" clId="{174A6007-7780-4FC0-A086-90A5517A6DBB}" dt="2024-07-30T17:59:51.625" v="2304" actId="478"/>
          <ac:spMkLst>
            <pc:docMk/>
            <pc:sldMk cId="3708552904" sldId="268"/>
            <ac:spMk id="2" creationId="{2CC518CD-4925-A305-DB8C-64CFDB5FFA05}"/>
          </ac:spMkLst>
        </pc:spChg>
        <pc:spChg chg="del mod">
          <ac:chgData name="Sheaves, Mark" userId="d5a15612-d044-4d7f-819e-aa9fcf818b63" providerId="ADAL" clId="{174A6007-7780-4FC0-A086-90A5517A6DBB}" dt="2024-07-30T17:59:51.625" v="2304" actId="478"/>
          <ac:spMkLst>
            <pc:docMk/>
            <pc:sldMk cId="3708552904" sldId="268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7-30T17:59:51.625" v="2304" actId="478"/>
          <ac:spMkLst>
            <pc:docMk/>
            <pc:sldMk cId="3708552904" sldId="268"/>
            <ac:spMk id="7" creationId="{26FCD4F3-D05C-756A-7EF2-23E195BF9173}"/>
          </ac:spMkLst>
        </pc:spChg>
        <pc:graphicFrameChg chg="add del mod">
          <ac:chgData name="Sheaves, Mark" userId="d5a15612-d044-4d7f-819e-aa9fcf818b63" providerId="ADAL" clId="{174A6007-7780-4FC0-A086-90A5517A6DBB}" dt="2024-07-30T18:00:31.626" v="2308" actId="478"/>
          <ac:graphicFrameMkLst>
            <pc:docMk/>
            <pc:sldMk cId="3708552904" sldId="268"/>
            <ac:graphicFrameMk id="3" creationId="{8A30418A-238F-EE27-03FA-2E0B9799E4ED}"/>
          </ac:graphicFrameMkLst>
        </pc:graphicFrameChg>
        <pc:picChg chg="del">
          <ac:chgData name="Sheaves, Mark" userId="d5a15612-d044-4d7f-819e-aa9fcf818b63" providerId="ADAL" clId="{174A6007-7780-4FC0-A086-90A5517A6DBB}" dt="2024-07-30T17:59:51.625" v="2304" actId="478"/>
          <ac:picMkLst>
            <pc:docMk/>
            <pc:sldMk cId="3708552904" sldId="268"/>
            <ac:picMk id="6" creationId="{35DBFC5A-873C-8B08-0CD1-8EE52F9005A6}"/>
          </ac:picMkLst>
        </pc:picChg>
      </pc:sldChg>
      <pc:sldChg chg="modSp add mod ord">
        <pc:chgData name="Sheaves, Mark" userId="d5a15612-d044-4d7f-819e-aa9fcf818b63" providerId="ADAL" clId="{174A6007-7780-4FC0-A086-90A5517A6DBB}" dt="2024-07-30T18:25:01.885" v="3444" actId="20577"/>
        <pc:sldMkLst>
          <pc:docMk/>
          <pc:sldMk cId="3162092138" sldId="269"/>
        </pc:sldMkLst>
        <pc:spChg chg="mod">
          <ac:chgData name="Sheaves, Mark" userId="d5a15612-d044-4d7f-819e-aa9fcf818b63" providerId="ADAL" clId="{174A6007-7780-4FC0-A086-90A5517A6DBB}" dt="2024-07-30T18:25:01.885" v="3444" actId="20577"/>
          <ac:spMkLst>
            <pc:docMk/>
            <pc:sldMk cId="3162092138" sldId="269"/>
            <ac:spMk id="2" creationId="{2CC518CD-4925-A305-DB8C-64CFDB5FFA05}"/>
          </ac:spMkLst>
        </pc:spChg>
        <pc:spChg chg="mod">
          <ac:chgData name="Sheaves, Mark" userId="d5a15612-d044-4d7f-819e-aa9fcf818b63" providerId="ADAL" clId="{174A6007-7780-4FC0-A086-90A5517A6DBB}" dt="2024-07-30T18:13:50.097" v="2351" actId="14100"/>
          <ac:spMkLst>
            <pc:docMk/>
            <pc:sldMk cId="3162092138" sldId="269"/>
            <ac:spMk id="5" creationId="{A6B4ADC9-324C-1430-8ED0-C855C351359F}"/>
          </ac:spMkLst>
        </pc:spChg>
      </pc:sldChg>
      <pc:sldChg chg="addSp delSp modSp add mod">
        <pc:chgData name="Sheaves, Mark" userId="d5a15612-d044-4d7f-819e-aa9fcf818b63" providerId="ADAL" clId="{174A6007-7780-4FC0-A086-90A5517A6DBB}" dt="2024-08-06T19:39:58.933" v="7011" actId="20577"/>
        <pc:sldMkLst>
          <pc:docMk/>
          <pc:sldMk cId="457609651" sldId="270"/>
        </pc:sldMkLst>
        <pc:spChg chg="del mod">
          <ac:chgData name="Sheaves, Mark" userId="d5a15612-d044-4d7f-819e-aa9fcf818b63" providerId="ADAL" clId="{174A6007-7780-4FC0-A086-90A5517A6DBB}" dt="2024-07-30T18:47:01.475" v="3786"/>
          <ac:spMkLst>
            <pc:docMk/>
            <pc:sldMk cId="457609651" sldId="270"/>
            <ac:spMk id="2" creationId="{2CC518CD-4925-A305-DB8C-64CFDB5FFA05}"/>
          </ac:spMkLst>
        </pc:spChg>
        <pc:spChg chg="add mod">
          <ac:chgData name="Sheaves, Mark" userId="d5a15612-d044-4d7f-819e-aa9fcf818b63" providerId="ADAL" clId="{174A6007-7780-4FC0-A086-90A5517A6DBB}" dt="2024-08-06T19:33:55.353" v="6878"/>
          <ac:spMkLst>
            <pc:docMk/>
            <pc:sldMk cId="457609651" sldId="270"/>
            <ac:spMk id="2" creationId="{970EBD26-C2F3-C067-FF97-D1DAD468A858}"/>
          </ac:spMkLst>
        </pc:spChg>
        <pc:spChg chg="add mod">
          <ac:chgData name="Sheaves, Mark" userId="d5a15612-d044-4d7f-819e-aa9fcf818b63" providerId="ADAL" clId="{174A6007-7780-4FC0-A086-90A5517A6DBB}" dt="2024-08-06T19:39:58.933" v="7011" actId="20577"/>
          <ac:spMkLst>
            <pc:docMk/>
            <pc:sldMk cId="457609651" sldId="270"/>
            <ac:spMk id="3" creationId="{DDCD2D0F-8B9C-DDA5-FB26-C5513BDB9060}"/>
          </ac:spMkLst>
        </pc:spChg>
        <pc:spChg chg="del mod">
          <ac:chgData name="Sheaves, Mark" userId="d5a15612-d044-4d7f-819e-aa9fcf818b63" providerId="ADAL" clId="{174A6007-7780-4FC0-A086-90A5517A6DBB}" dt="2024-07-30T18:47:01.474" v="3784" actId="478"/>
          <ac:spMkLst>
            <pc:docMk/>
            <pc:sldMk cId="457609651" sldId="270"/>
            <ac:spMk id="5" creationId="{A6B4ADC9-324C-1430-8ED0-C855C351359F}"/>
          </ac:spMkLst>
        </pc:spChg>
        <pc:spChg chg="del mod">
          <ac:chgData name="Sheaves, Mark" userId="d5a15612-d044-4d7f-819e-aa9fcf818b63" providerId="ADAL" clId="{174A6007-7780-4FC0-A086-90A5517A6DBB}" dt="2024-08-06T19:33:48.511" v="6877" actId="478"/>
          <ac:spMkLst>
            <pc:docMk/>
            <pc:sldMk cId="457609651" sldId="270"/>
            <ac:spMk id="7" creationId="{26FCD4F3-D05C-756A-7EF2-23E195BF9173}"/>
          </ac:spMkLst>
        </pc:spChg>
        <pc:spChg chg="add mod">
          <ac:chgData name="Sheaves, Mark" userId="d5a15612-d044-4d7f-819e-aa9fcf818b63" providerId="ADAL" clId="{174A6007-7780-4FC0-A086-90A5517A6DBB}" dt="2024-08-06T19:39:38.381" v="6960" actId="1076"/>
          <ac:spMkLst>
            <pc:docMk/>
            <pc:sldMk cId="457609651" sldId="270"/>
            <ac:spMk id="8" creationId="{D188D5E7-44EC-314A-8737-5BECCD419B0A}"/>
          </ac:spMkLst>
        </pc:spChg>
        <pc:spChg chg="add del mod">
          <ac:chgData name="Sheaves, Mark" userId="d5a15612-d044-4d7f-819e-aa9fcf818b63" providerId="ADAL" clId="{174A6007-7780-4FC0-A086-90A5517A6DBB}" dt="2024-08-06T19:38:54.902" v="6946" actId="478"/>
          <ac:spMkLst>
            <pc:docMk/>
            <pc:sldMk cId="457609651" sldId="270"/>
            <ac:spMk id="9" creationId="{013AFB97-B070-4DC7-2DAE-9742D0223ABD}"/>
          </ac:spMkLst>
        </pc:spChg>
        <pc:picChg chg="add del mod">
          <ac:chgData name="Sheaves, Mark" userId="d5a15612-d044-4d7f-819e-aa9fcf818b63" providerId="ADAL" clId="{174A6007-7780-4FC0-A086-90A5517A6DBB}" dt="2024-08-06T19:38:23.160" v="6940" actId="478"/>
          <ac:picMkLst>
            <pc:docMk/>
            <pc:sldMk cId="457609651" sldId="270"/>
            <ac:picMk id="4" creationId="{CDD67598-9E25-B8D0-D166-AB8C470BCF32}"/>
          </ac:picMkLst>
        </pc:picChg>
        <pc:picChg chg="del">
          <ac:chgData name="Sheaves, Mark" userId="d5a15612-d044-4d7f-819e-aa9fcf818b63" providerId="ADAL" clId="{174A6007-7780-4FC0-A086-90A5517A6DBB}" dt="2024-08-06T19:34:08.560" v="6882" actId="478"/>
          <ac:picMkLst>
            <pc:docMk/>
            <pc:sldMk cId="457609651" sldId="270"/>
            <ac:picMk id="6" creationId="{35DBFC5A-873C-8B08-0CD1-8EE52F9005A6}"/>
          </ac:picMkLst>
        </pc:picChg>
        <pc:cxnChg chg="add mod">
          <ac:chgData name="Sheaves, Mark" userId="d5a15612-d044-4d7f-819e-aa9fcf818b63" providerId="ADAL" clId="{174A6007-7780-4FC0-A086-90A5517A6DBB}" dt="2024-08-06T19:38:33.835" v="6941"/>
          <ac:cxnSpMkLst>
            <pc:docMk/>
            <pc:sldMk cId="457609651" sldId="270"/>
            <ac:cxnSpMk id="5" creationId="{ADA9A8F6-DB61-CAD1-2C95-FC64A140B285}"/>
          </ac:cxnSpMkLst>
        </pc:cxnChg>
      </pc:sldChg>
      <pc:sldChg chg="addSp delSp modSp add mod ord">
        <pc:chgData name="Sheaves, Mark" userId="d5a15612-d044-4d7f-819e-aa9fcf818b63" providerId="ADAL" clId="{174A6007-7780-4FC0-A086-90A5517A6DBB}" dt="2024-08-06T19:11:04.423" v="6381" actId="14100"/>
        <pc:sldMkLst>
          <pc:docMk/>
          <pc:sldMk cId="3949928287" sldId="271"/>
        </pc:sldMkLst>
        <pc:spChg chg="mod">
          <ac:chgData name="Sheaves, Mark" userId="d5a15612-d044-4d7f-819e-aa9fcf818b63" providerId="ADAL" clId="{174A6007-7780-4FC0-A086-90A5517A6DBB}" dt="2024-08-06T19:11:04.423" v="6381" actId="14100"/>
          <ac:spMkLst>
            <pc:docMk/>
            <pc:sldMk cId="3949928287" sldId="271"/>
            <ac:spMk id="2" creationId="{2CC518CD-4925-A305-DB8C-64CFDB5FFA05}"/>
          </ac:spMkLst>
        </pc:spChg>
        <pc:spChg chg="add mod">
          <ac:chgData name="Sheaves, Mark" userId="d5a15612-d044-4d7f-819e-aa9fcf818b63" providerId="ADAL" clId="{174A6007-7780-4FC0-A086-90A5517A6DBB}" dt="2024-08-06T19:10:45.065" v="6377"/>
          <ac:spMkLst>
            <pc:docMk/>
            <pc:sldMk cId="3949928287" sldId="271"/>
            <ac:spMk id="4" creationId="{5E9B3ABF-3C09-2302-BB28-C5D8C93F37BF}"/>
          </ac:spMkLst>
        </pc:spChg>
        <pc:spChg chg="mod">
          <ac:chgData name="Sheaves, Mark" userId="d5a15612-d044-4d7f-819e-aa9fcf818b63" providerId="ADAL" clId="{174A6007-7780-4FC0-A086-90A5517A6DBB}" dt="2024-08-06T19:10:22.981" v="6374" actId="1076"/>
          <ac:spMkLst>
            <pc:docMk/>
            <pc:sldMk cId="3949928287" sldId="271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8-06T19:10:41.125" v="6376" actId="478"/>
          <ac:spMkLst>
            <pc:docMk/>
            <pc:sldMk cId="3949928287" sldId="271"/>
            <ac:spMk id="7" creationId="{26FCD4F3-D05C-756A-7EF2-23E195BF9173}"/>
          </ac:spMkLst>
        </pc:spChg>
        <pc:picChg chg="del">
          <ac:chgData name="Sheaves, Mark" userId="d5a15612-d044-4d7f-819e-aa9fcf818b63" providerId="ADAL" clId="{174A6007-7780-4FC0-A086-90A5517A6DBB}" dt="2024-08-06T19:10:33.455" v="6375" actId="478"/>
          <ac:picMkLst>
            <pc:docMk/>
            <pc:sldMk cId="3949928287" sldId="271"/>
            <ac:picMk id="6" creationId="{35DBFC5A-873C-8B08-0CD1-8EE52F9005A6}"/>
          </ac:picMkLst>
        </pc:picChg>
        <pc:cxnChg chg="add mod">
          <ac:chgData name="Sheaves, Mark" userId="d5a15612-d044-4d7f-819e-aa9fcf818b63" providerId="ADAL" clId="{174A6007-7780-4FC0-A086-90A5517A6DBB}" dt="2024-08-06T19:10:15.240" v="6372"/>
          <ac:cxnSpMkLst>
            <pc:docMk/>
            <pc:sldMk cId="3949928287" sldId="271"/>
            <ac:cxnSpMk id="3" creationId="{99FA8D9F-0C5F-AD02-79D4-FFB724138F83}"/>
          </ac:cxnSpMkLst>
        </pc:cxnChg>
      </pc:sldChg>
      <pc:sldChg chg="addSp delSp modSp add mod ord">
        <pc:chgData name="Sheaves, Mark" userId="d5a15612-d044-4d7f-819e-aa9fcf818b63" providerId="ADAL" clId="{174A6007-7780-4FC0-A086-90A5517A6DBB}" dt="2024-08-06T19:33:40.085" v="6876" actId="1076"/>
        <pc:sldMkLst>
          <pc:docMk/>
          <pc:sldMk cId="222382141" sldId="272"/>
        </pc:sldMkLst>
        <pc:spChg chg="del">
          <ac:chgData name="Sheaves, Mark" userId="d5a15612-d044-4d7f-819e-aa9fcf818b63" providerId="ADAL" clId="{174A6007-7780-4FC0-A086-90A5517A6DBB}" dt="2024-07-30T19:05:16.111" v="4604" actId="478"/>
          <ac:spMkLst>
            <pc:docMk/>
            <pc:sldMk cId="222382141" sldId="272"/>
            <ac:spMk id="2" creationId="{2CC518CD-4925-A305-DB8C-64CFDB5FFA05}"/>
          </ac:spMkLst>
        </pc:spChg>
        <pc:spChg chg="add mod">
          <ac:chgData name="Sheaves, Mark" userId="d5a15612-d044-4d7f-819e-aa9fcf818b63" providerId="ADAL" clId="{174A6007-7780-4FC0-A086-90A5517A6DBB}" dt="2024-08-06T19:29:22.692" v="6466" actId="1076"/>
          <ac:spMkLst>
            <pc:docMk/>
            <pc:sldMk cId="222382141" sldId="272"/>
            <ac:spMk id="3" creationId="{50664F9E-9FE3-4482-86E6-D3ED683CFAB4}"/>
          </ac:spMkLst>
        </pc:spChg>
        <pc:spChg chg="add mod">
          <ac:chgData name="Sheaves, Mark" userId="d5a15612-d044-4d7f-819e-aa9fcf818b63" providerId="ADAL" clId="{174A6007-7780-4FC0-A086-90A5517A6DBB}" dt="2024-08-06T19:33:35.728" v="6875" actId="255"/>
          <ac:spMkLst>
            <pc:docMk/>
            <pc:sldMk cId="222382141" sldId="272"/>
            <ac:spMk id="4" creationId="{0242F1D0-F636-D8C7-D0D5-C6DFF7685021}"/>
          </ac:spMkLst>
        </pc:spChg>
        <pc:spChg chg="mod">
          <ac:chgData name="Sheaves, Mark" userId="d5a15612-d044-4d7f-819e-aa9fcf818b63" providerId="ADAL" clId="{174A6007-7780-4FC0-A086-90A5517A6DBB}" dt="2024-08-06T19:28:52.480" v="6459" actId="255"/>
          <ac:spMkLst>
            <pc:docMk/>
            <pc:sldMk cId="222382141" sldId="272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7-30T19:08:39.901" v="4642" actId="478"/>
          <ac:spMkLst>
            <pc:docMk/>
            <pc:sldMk cId="222382141" sldId="272"/>
            <ac:spMk id="7" creationId="{26FCD4F3-D05C-756A-7EF2-23E195BF9173}"/>
          </ac:spMkLst>
        </pc:spChg>
        <pc:spChg chg="add mod">
          <ac:chgData name="Sheaves, Mark" userId="d5a15612-d044-4d7f-819e-aa9fcf818b63" providerId="ADAL" clId="{174A6007-7780-4FC0-A086-90A5517A6DBB}" dt="2024-08-06T19:29:26.583" v="6467" actId="1076"/>
          <ac:spMkLst>
            <pc:docMk/>
            <pc:sldMk cId="222382141" sldId="272"/>
            <ac:spMk id="14" creationId="{80ED483D-C7C2-1643-1822-DDC3BD6BCE3F}"/>
          </ac:spMkLst>
        </pc:spChg>
        <pc:picChg chg="add del mod">
          <ac:chgData name="Sheaves, Mark" userId="d5a15612-d044-4d7f-819e-aa9fcf818b63" providerId="ADAL" clId="{174A6007-7780-4FC0-A086-90A5517A6DBB}" dt="2024-07-30T19:08:35.499" v="4639" actId="478"/>
          <ac:picMkLst>
            <pc:docMk/>
            <pc:sldMk cId="222382141" sldId="272"/>
            <ac:picMk id="4" creationId="{229A2AF3-C33A-D09E-48D6-E22DEA8D1C88}"/>
          </ac:picMkLst>
        </pc:picChg>
        <pc:picChg chg="del">
          <ac:chgData name="Sheaves, Mark" userId="d5a15612-d044-4d7f-819e-aa9fcf818b63" providerId="ADAL" clId="{174A6007-7780-4FC0-A086-90A5517A6DBB}" dt="2024-07-30T19:06:08.539" v="4618" actId="478"/>
          <ac:picMkLst>
            <pc:docMk/>
            <pc:sldMk cId="222382141" sldId="272"/>
            <ac:picMk id="6" creationId="{35DBFC5A-873C-8B08-0CD1-8EE52F9005A6}"/>
          </ac:picMkLst>
        </pc:picChg>
        <pc:picChg chg="add del mod">
          <ac:chgData name="Sheaves, Mark" userId="d5a15612-d044-4d7f-819e-aa9fcf818b63" providerId="ADAL" clId="{174A6007-7780-4FC0-A086-90A5517A6DBB}" dt="2024-07-30T19:08:36.768" v="4640" actId="478"/>
          <ac:picMkLst>
            <pc:docMk/>
            <pc:sldMk cId="222382141" sldId="272"/>
            <ac:picMk id="9" creationId="{C9DBC42E-A007-0FF5-E302-73D295312322}"/>
          </ac:picMkLst>
        </pc:picChg>
        <pc:picChg chg="add del mod">
          <ac:chgData name="Sheaves, Mark" userId="d5a15612-d044-4d7f-819e-aa9fcf818b63" providerId="ADAL" clId="{174A6007-7780-4FC0-A086-90A5517A6DBB}" dt="2024-07-30T19:08:38.041" v="4641" actId="478"/>
          <ac:picMkLst>
            <pc:docMk/>
            <pc:sldMk cId="222382141" sldId="272"/>
            <ac:picMk id="11" creationId="{07283FA2-BF27-34A0-0B0E-6A72640B4097}"/>
          </ac:picMkLst>
        </pc:picChg>
        <pc:picChg chg="add mod">
          <ac:chgData name="Sheaves, Mark" userId="d5a15612-d044-4d7f-819e-aa9fcf818b63" providerId="ADAL" clId="{174A6007-7780-4FC0-A086-90A5517A6DBB}" dt="2024-08-06T19:33:40.085" v="6876" actId="1076"/>
          <ac:picMkLst>
            <pc:docMk/>
            <pc:sldMk cId="222382141" sldId="272"/>
            <ac:picMk id="13" creationId="{DE6570DA-20FB-28A5-5867-60938AF1C149}"/>
          </ac:picMkLst>
        </pc:picChg>
        <pc:cxnChg chg="add mod">
          <ac:chgData name="Sheaves, Mark" userId="d5a15612-d044-4d7f-819e-aa9fcf818b63" providerId="ADAL" clId="{174A6007-7780-4FC0-A086-90A5517A6DBB}" dt="2024-08-06T19:28:43.986" v="6456"/>
          <ac:cxnSpMkLst>
            <pc:docMk/>
            <pc:sldMk cId="222382141" sldId="272"/>
            <ac:cxnSpMk id="2" creationId="{A0351E20-21F2-FDEB-02B7-AB00E8F64349}"/>
          </ac:cxnSpMkLst>
        </pc:cxnChg>
      </pc:sldChg>
      <pc:sldChg chg="add del">
        <pc:chgData name="Sheaves, Mark" userId="d5a15612-d044-4d7f-819e-aa9fcf818b63" providerId="ADAL" clId="{174A6007-7780-4FC0-A086-90A5517A6DBB}" dt="2024-07-30T19:08:13.538" v="4624" actId="2890"/>
        <pc:sldMkLst>
          <pc:docMk/>
          <pc:sldMk cId="1252805116" sldId="273"/>
        </pc:sldMkLst>
      </pc:sldChg>
      <pc:sldChg chg="addSp delSp modSp add mod">
        <pc:chgData name="Sheaves, Mark" userId="d5a15612-d044-4d7f-819e-aa9fcf818b63" providerId="ADAL" clId="{174A6007-7780-4FC0-A086-90A5517A6DBB}" dt="2024-08-06T19:41:13.147" v="7027"/>
        <pc:sldMkLst>
          <pc:docMk/>
          <pc:sldMk cId="2624764117" sldId="273"/>
        </pc:sldMkLst>
        <pc:spChg chg="add mod">
          <ac:chgData name="Sheaves, Mark" userId="d5a15612-d044-4d7f-819e-aa9fcf818b63" providerId="ADAL" clId="{174A6007-7780-4FC0-A086-90A5517A6DBB}" dt="2024-08-06T19:40:36.085" v="7020" actId="20577"/>
          <ac:spMkLst>
            <pc:docMk/>
            <pc:sldMk cId="2624764117" sldId="273"/>
            <ac:spMk id="2" creationId="{B43F4304-7BE0-5BCD-3CA0-8E84E66A9009}"/>
          </ac:spMkLst>
        </pc:spChg>
        <pc:spChg chg="del">
          <ac:chgData name="Sheaves, Mark" userId="d5a15612-d044-4d7f-819e-aa9fcf818b63" providerId="ADAL" clId="{174A6007-7780-4FC0-A086-90A5517A6DBB}" dt="2024-08-06T19:40:28.124" v="7012" actId="478"/>
          <ac:spMkLst>
            <pc:docMk/>
            <pc:sldMk cId="2624764117" sldId="273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8-06T19:40:58.072" v="7025" actId="478"/>
          <ac:spMkLst>
            <pc:docMk/>
            <pc:sldMk cId="2624764117" sldId="273"/>
            <ac:spMk id="7" creationId="{26FCD4F3-D05C-756A-7EF2-23E195BF9173}"/>
          </ac:spMkLst>
        </pc:spChg>
        <pc:spChg chg="add mod">
          <ac:chgData name="Sheaves, Mark" userId="d5a15612-d044-4d7f-819e-aa9fcf818b63" providerId="ADAL" clId="{174A6007-7780-4FC0-A086-90A5517A6DBB}" dt="2024-08-06T19:41:13.147" v="7027"/>
          <ac:spMkLst>
            <pc:docMk/>
            <pc:sldMk cId="2624764117" sldId="273"/>
            <ac:spMk id="8" creationId="{9A9A9964-180A-72B6-DFB6-2BDB9C8F1605}"/>
          </ac:spMkLst>
        </pc:spChg>
        <pc:grpChg chg="add mod">
          <ac:chgData name="Sheaves, Mark" userId="d5a15612-d044-4d7f-819e-aa9fcf818b63" providerId="ADAL" clId="{174A6007-7780-4FC0-A086-90A5517A6DBB}" dt="2024-08-06T19:41:05.224" v="7026" actId="1076"/>
          <ac:grpSpMkLst>
            <pc:docMk/>
            <pc:sldMk cId="2624764117" sldId="273"/>
            <ac:grpSpMk id="6" creationId="{423C7F91-83E6-5B99-A76B-7D93491637AE}"/>
          </ac:grpSpMkLst>
        </pc:grpChg>
        <pc:picChg chg="mod">
          <ac:chgData name="Sheaves, Mark" userId="d5a15612-d044-4d7f-819e-aa9fcf818b63" providerId="ADAL" clId="{174A6007-7780-4FC0-A086-90A5517A6DBB}" dt="2024-08-06T19:40:49.065" v="7022" actId="164"/>
          <ac:picMkLst>
            <pc:docMk/>
            <pc:sldMk cId="2624764117" sldId="273"/>
            <ac:picMk id="4" creationId="{229A2AF3-C33A-D09E-48D6-E22DEA8D1C88}"/>
          </ac:picMkLst>
        </pc:picChg>
        <pc:picChg chg="mod">
          <ac:chgData name="Sheaves, Mark" userId="d5a15612-d044-4d7f-819e-aa9fcf818b63" providerId="ADAL" clId="{174A6007-7780-4FC0-A086-90A5517A6DBB}" dt="2024-08-06T19:40:49.065" v="7022" actId="164"/>
          <ac:picMkLst>
            <pc:docMk/>
            <pc:sldMk cId="2624764117" sldId="273"/>
            <ac:picMk id="9" creationId="{C9DBC42E-A007-0FF5-E302-73D295312322}"/>
          </ac:picMkLst>
        </pc:picChg>
        <pc:picChg chg="mod">
          <ac:chgData name="Sheaves, Mark" userId="d5a15612-d044-4d7f-819e-aa9fcf818b63" providerId="ADAL" clId="{174A6007-7780-4FC0-A086-90A5517A6DBB}" dt="2024-08-06T19:40:49.065" v="7022" actId="164"/>
          <ac:picMkLst>
            <pc:docMk/>
            <pc:sldMk cId="2624764117" sldId="273"/>
            <ac:picMk id="11" creationId="{07283FA2-BF27-34A0-0B0E-6A72640B4097}"/>
          </ac:picMkLst>
        </pc:picChg>
        <pc:cxnChg chg="add mod">
          <ac:chgData name="Sheaves, Mark" userId="d5a15612-d044-4d7f-819e-aa9fcf818b63" providerId="ADAL" clId="{174A6007-7780-4FC0-A086-90A5517A6DBB}" dt="2024-08-06T19:40:28.575" v="7013"/>
          <ac:cxnSpMkLst>
            <pc:docMk/>
            <pc:sldMk cId="2624764117" sldId="273"/>
            <ac:cxnSpMk id="3" creationId="{998B0F96-FF74-754D-CD00-8C3B86D6735B}"/>
          </ac:cxnSpMkLst>
        </pc:cxnChg>
      </pc:sldChg>
      <pc:sldChg chg="addSp delSp modSp add mod">
        <pc:chgData name="Sheaves, Mark" userId="d5a15612-d044-4d7f-819e-aa9fcf818b63" providerId="ADAL" clId="{174A6007-7780-4FC0-A086-90A5517A6DBB}" dt="2024-08-06T18:35:08.811" v="5958" actId="1076"/>
        <pc:sldMkLst>
          <pc:docMk/>
          <pc:sldMk cId="745822153" sldId="274"/>
        </pc:sldMkLst>
        <pc:spChg chg="del">
          <ac:chgData name="Sheaves, Mark" userId="d5a15612-d044-4d7f-819e-aa9fcf818b63" providerId="ADAL" clId="{174A6007-7780-4FC0-A086-90A5517A6DBB}" dt="2024-07-30T19:14:30.560" v="4675" actId="478"/>
          <ac:spMkLst>
            <pc:docMk/>
            <pc:sldMk cId="745822153" sldId="274"/>
            <ac:spMk id="2" creationId="{2CC518CD-4925-A305-DB8C-64CFDB5FFA05}"/>
          </ac:spMkLst>
        </pc:spChg>
        <pc:spChg chg="add mod">
          <ac:chgData name="Sheaves, Mark" userId="d5a15612-d044-4d7f-819e-aa9fcf818b63" providerId="ADAL" clId="{174A6007-7780-4FC0-A086-90A5517A6DBB}" dt="2024-08-06T18:31:41.166" v="5924"/>
          <ac:spMkLst>
            <pc:docMk/>
            <pc:sldMk cId="745822153" sldId="274"/>
            <ac:spMk id="3" creationId="{270814DD-9968-02EF-4FA8-AB9289640B5F}"/>
          </ac:spMkLst>
        </pc:spChg>
        <pc:spChg chg="mod">
          <ac:chgData name="Sheaves, Mark" userId="d5a15612-d044-4d7f-819e-aa9fcf818b63" providerId="ADAL" clId="{174A6007-7780-4FC0-A086-90A5517A6DBB}" dt="2024-08-06T18:32:06.298" v="5933" actId="20577"/>
          <ac:spMkLst>
            <pc:docMk/>
            <pc:sldMk cId="745822153" sldId="274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7-30T19:16:33.567" v="4677" actId="478"/>
          <ac:spMkLst>
            <pc:docMk/>
            <pc:sldMk cId="745822153" sldId="274"/>
            <ac:spMk id="7" creationId="{26FCD4F3-D05C-756A-7EF2-23E195BF9173}"/>
          </ac:spMkLst>
        </pc:spChg>
        <pc:spChg chg="add mod">
          <ac:chgData name="Sheaves, Mark" userId="d5a15612-d044-4d7f-819e-aa9fcf818b63" providerId="ADAL" clId="{174A6007-7780-4FC0-A086-90A5517A6DBB}" dt="2024-08-06T18:33:38.642" v="5945" actId="1076"/>
          <ac:spMkLst>
            <pc:docMk/>
            <pc:sldMk cId="745822153" sldId="274"/>
            <ac:spMk id="8" creationId="{1EEB2299-E6B7-9595-E6F0-FDF6FCA75DC1}"/>
          </ac:spMkLst>
        </pc:spChg>
        <pc:grpChg chg="add del mod">
          <ac:chgData name="Sheaves, Mark" userId="d5a15612-d044-4d7f-819e-aa9fcf818b63" providerId="ADAL" clId="{174A6007-7780-4FC0-A086-90A5517A6DBB}" dt="2024-08-06T18:33:53.178" v="5946" actId="165"/>
          <ac:grpSpMkLst>
            <pc:docMk/>
            <pc:sldMk cId="745822153" sldId="274"/>
            <ac:grpSpMk id="2" creationId="{DE3C248C-1665-AF4C-89D1-744E2FA610F1}"/>
          </ac:grpSpMkLst>
        </pc:grpChg>
        <pc:picChg chg="add del mod topLvl">
          <ac:chgData name="Sheaves, Mark" userId="d5a15612-d044-4d7f-819e-aa9fcf818b63" providerId="ADAL" clId="{174A6007-7780-4FC0-A086-90A5517A6DBB}" dt="2024-08-06T18:34:03.547" v="5951" actId="478"/>
          <ac:picMkLst>
            <pc:docMk/>
            <pc:sldMk cId="745822153" sldId="274"/>
            <ac:picMk id="4" creationId="{8246B0EA-5A32-F145-C0D5-CEFDAB434FD5}"/>
          </ac:picMkLst>
        </pc:picChg>
        <pc:picChg chg="del">
          <ac:chgData name="Sheaves, Mark" userId="d5a15612-d044-4d7f-819e-aa9fcf818b63" providerId="ADAL" clId="{174A6007-7780-4FC0-A086-90A5517A6DBB}" dt="2024-07-30T19:16:31.113" v="4676" actId="478"/>
          <ac:picMkLst>
            <pc:docMk/>
            <pc:sldMk cId="745822153" sldId="274"/>
            <ac:picMk id="6" creationId="{35DBFC5A-873C-8B08-0CD1-8EE52F9005A6}"/>
          </ac:picMkLst>
        </pc:picChg>
        <pc:picChg chg="add del mod topLvl">
          <ac:chgData name="Sheaves, Mark" userId="d5a15612-d044-4d7f-819e-aa9fcf818b63" providerId="ADAL" clId="{174A6007-7780-4FC0-A086-90A5517A6DBB}" dt="2024-08-06T18:34:00.955" v="5948" actId="478"/>
          <ac:picMkLst>
            <pc:docMk/>
            <pc:sldMk cId="745822153" sldId="274"/>
            <ac:picMk id="9" creationId="{D8F3BAA4-AE53-C460-3376-CB714A311774}"/>
          </ac:picMkLst>
        </pc:picChg>
        <pc:picChg chg="add del mod topLvl">
          <ac:chgData name="Sheaves, Mark" userId="d5a15612-d044-4d7f-819e-aa9fcf818b63" providerId="ADAL" clId="{174A6007-7780-4FC0-A086-90A5517A6DBB}" dt="2024-08-06T18:34:02.529" v="5950" actId="478"/>
          <ac:picMkLst>
            <pc:docMk/>
            <pc:sldMk cId="745822153" sldId="274"/>
            <ac:picMk id="11" creationId="{37330AD2-CE40-B1E2-23B1-2B2FF802F2E1}"/>
          </ac:picMkLst>
        </pc:picChg>
        <pc:picChg chg="add mod">
          <ac:chgData name="Sheaves, Mark" userId="d5a15612-d044-4d7f-819e-aa9fcf818b63" providerId="ADAL" clId="{174A6007-7780-4FC0-A086-90A5517A6DBB}" dt="2024-08-06T18:35:08.811" v="5958" actId="1076"/>
          <ac:picMkLst>
            <pc:docMk/>
            <pc:sldMk cId="745822153" sldId="274"/>
            <ac:picMk id="12" creationId="{F40CF28F-FEA3-AB77-306C-A9A2D703450C}"/>
          </ac:picMkLst>
        </pc:picChg>
        <pc:picChg chg="add del mod topLvl">
          <ac:chgData name="Sheaves, Mark" userId="d5a15612-d044-4d7f-819e-aa9fcf818b63" providerId="ADAL" clId="{174A6007-7780-4FC0-A086-90A5517A6DBB}" dt="2024-08-06T18:34:01.578" v="5949" actId="478"/>
          <ac:picMkLst>
            <pc:docMk/>
            <pc:sldMk cId="745822153" sldId="274"/>
            <ac:picMk id="13" creationId="{2523E4E7-AC8C-21C9-A2F2-E719B383E0AB}"/>
          </ac:picMkLst>
        </pc:picChg>
        <pc:cxnChg chg="add mod">
          <ac:chgData name="Sheaves, Mark" userId="d5a15612-d044-4d7f-819e-aa9fcf818b63" providerId="ADAL" clId="{174A6007-7780-4FC0-A086-90A5517A6DBB}" dt="2024-08-06T18:31:49.307" v="5926"/>
          <ac:cxnSpMkLst>
            <pc:docMk/>
            <pc:sldMk cId="745822153" sldId="274"/>
            <ac:cxnSpMk id="6" creationId="{8FD4611D-1401-8580-4FE9-2D965592DD96}"/>
          </ac:cxnSpMkLst>
        </pc:cxnChg>
      </pc:sldChg>
      <pc:sldChg chg="addSp delSp modSp add mod">
        <pc:chgData name="Sheaves, Mark" userId="d5a15612-d044-4d7f-819e-aa9fcf818b63" providerId="ADAL" clId="{174A6007-7780-4FC0-A086-90A5517A6DBB}" dt="2024-08-06T19:05:55.558" v="6243" actId="20577"/>
        <pc:sldMkLst>
          <pc:docMk/>
          <pc:sldMk cId="4143815920" sldId="275"/>
        </pc:sldMkLst>
        <pc:spChg chg="del mod">
          <ac:chgData name="Sheaves, Mark" userId="d5a15612-d044-4d7f-819e-aa9fcf818b63" providerId="ADAL" clId="{174A6007-7780-4FC0-A086-90A5517A6DBB}" dt="2024-08-06T18:54:50.940" v="6052" actId="478"/>
          <ac:spMkLst>
            <pc:docMk/>
            <pc:sldMk cId="4143815920" sldId="275"/>
            <ac:spMk id="2" creationId="{2CC518CD-4925-A305-DB8C-64CFDB5FFA05}"/>
          </ac:spMkLst>
        </pc:spChg>
        <pc:spChg chg="add mod">
          <ac:chgData name="Sheaves, Mark" userId="d5a15612-d044-4d7f-819e-aa9fcf818b63" providerId="ADAL" clId="{174A6007-7780-4FC0-A086-90A5517A6DBB}" dt="2024-08-06T18:50:21.088" v="6044"/>
          <ac:spMkLst>
            <pc:docMk/>
            <pc:sldMk cId="4143815920" sldId="275"/>
            <ac:spMk id="3" creationId="{959F6C4D-7BB9-7132-8E99-2603C704FA35}"/>
          </ac:spMkLst>
        </pc:spChg>
        <pc:spChg chg="del mod">
          <ac:chgData name="Sheaves, Mark" userId="d5a15612-d044-4d7f-819e-aa9fcf818b63" providerId="ADAL" clId="{174A6007-7780-4FC0-A086-90A5517A6DBB}" dt="2024-08-06T19:02:48.551" v="6066" actId="478"/>
          <ac:spMkLst>
            <pc:docMk/>
            <pc:sldMk cId="4143815920" sldId="275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8-06T18:50:17.936" v="6043" actId="478"/>
          <ac:spMkLst>
            <pc:docMk/>
            <pc:sldMk cId="4143815920" sldId="275"/>
            <ac:spMk id="7" creationId="{26FCD4F3-D05C-756A-7EF2-23E195BF9173}"/>
          </ac:spMkLst>
        </pc:spChg>
        <pc:spChg chg="add mod">
          <ac:chgData name="Sheaves, Mark" userId="d5a15612-d044-4d7f-819e-aa9fcf818b63" providerId="ADAL" clId="{174A6007-7780-4FC0-A086-90A5517A6DBB}" dt="2024-08-06T19:05:55.558" v="6243" actId="20577"/>
          <ac:spMkLst>
            <pc:docMk/>
            <pc:sldMk cId="4143815920" sldId="275"/>
            <ac:spMk id="11" creationId="{274330BC-9FEE-311B-53D2-462600287E31}"/>
          </ac:spMkLst>
        </pc:spChg>
        <pc:picChg chg="del">
          <ac:chgData name="Sheaves, Mark" userId="d5a15612-d044-4d7f-819e-aa9fcf818b63" providerId="ADAL" clId="{174A6007-7780-4FC0-A086-90A5517A6DBB}" dt="2024-08-06T18:50:16.887" v="6042" actId="478"/>
          <ac:picMkLst>
            <pc:docMk/>
            <pc:sldMk cId="4143815920" sldId="275"/>
            <ac:picMk id="6" creationId="{35DBFC5A-873C-8B08-0CD1-8EE52F9005A6}"/>
          </ac:picMkLst>
        </pc:picChg>
        <pc:picChg chg="add del mod">
          <ac:chgData name="Sheaves, Mark" userId="d5a15612-d044-4d7f-819e-aa9fcf818b63" providerId="ADAL" clId="{174A6007-7780-4FC0-A086-90A5517A6DBB}" dt="2024-08-06T19:02:00.824" v="6058" actId="478"/>
          <ac:picMkLst>
            <pc:docMk/>
            <pc:sldMk cId="4143815920" sldId="275"/>
            <ac:picMk id="8" creationId="{7706F51E-D4E6-9883-74E3-7E9206FA8552}"/>
          </ac:picMkLst>
        </pc:picChg>
        <pc:picChg chg="add mod">
          <ac:chgData name="Sheaves, Mark" userId="d5a15612-d044-4d7f-819e-aa9fcf818b63" providerId="ADAL" clId="{174A6007-7780-4FC0-A086-90A5517A6DBB}" dt="2024-08-06T19:02:27.890" v="6063" actId="1076"/>
          <ac:picMkLst>
            <pc:docMk/>
            <pc:sldMk cId="4143815920" sldId="275"/>
            <ac:picMk id="10" creationId="{0DB9C320-994D-91BB-BB23-A7C46BECEAA9}"/>
          </ac:picMkLst>
        </pc:picChg>
      </pc:sldChg>
      <pc:sldChg chg="add del">
        <pc:chgData name="Sheaves, Mark" userId="d5a15612-d044-4d7f-819e-aa9fcf818b63" providerId="ADAL" clId="{174A6007-7780-4FC0-A086-90A5517A6DBB}" dt="2024-07-31T17:40:06.018" v="5281" actId="2696"/>
        <pc:sldMkLst>
          <pc:docMk/>
          <pc:sldMk cId="1783581334" sldId="276"/>
        </pc:sldMkLst>
      </pc:sldChg>
      <pc:sldChg chg="addSp delSp modSp add mod ord">
        <pc:chgData name="Sheaves, Mark" userId="d5a15612-d044-4d7f-819e-aa9fcf818b63" providerId="ADAL" clId="{174A6007-7780-4FC0-A086-90A5517A6DBB}" dt="2024-08-06T20:00:48.368" v="7393" actId="1076"/>
        <pc:sldMkLst>
          <pc:docMk/>
          <pc:sldMk cId="2045365034" sldId="276"/>
        </pc:sldMkLst>
        <pc:spChg chg="mod">
          <ac:chgData name="Sheaves, Mark" userId="d5a15612-d044-4d7f-819e-aa9fcf818b63" providerId="ADAL" clId="{174A6007-7780-4FC0-A086-90A5517A6DBB}" dt="2024-08-01T14:36:32.986" v="5550" actId="20577"/>
          <ac:spMkLst>
            <pc:docMk/>
            <pc:sldMk cId="2045365034" sldId="276"/>
            <ac:spMk id="2" creationId="{2CC518CD-4925-A305-DB8C-64CFDB5FFA05}"/>
          </ac:spMkLst>
        </pc:spChg>
        <pc:spChg chg="del mod">
          <ac:chgData name="Sheaves, Mark" userId="d5a15612-d044-4d7f-819e-aa9fcf818b63" providerId="ADAL" clId="{174A6007-7780-4FC0-A086-90A5517A6DBB}" dt="2024-08-06T19:57:40.594" v="7334" actId="478"/>
          <ac:spMkLst>
            <pc:docMk/>
            <pc:sldMk cId="2045365034" sldId="276"/>
            <ac:spMk id="4" creationId="{A0D6E5D2-E5DC-44E5-7BE4-1C791921EB3F}"/>
          </ac:spMkLst>
        </pc:spChg>
        <pc:spChg chg="del mod">
          <ac:chgData name="Sheaves, Mark" userId="d5a15612-d044-4d7f-819e-aa9fcf818b63" providerId="ADAL" clId="{174A6007-7780-4FC0-A086-90A5517A6DBB}" dt="2024-08-06T19:46:01.187" v="7054" actId="478"/>
          <ac:spMkLst>
            <pc:docMk/>
            <pc:sldMk cId="2045365034" sldId="276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8-06T19:26:27.271" v="6437" actId="478"/>
          <ac:spMkLst>
            <pc:docMk/>
            <pc:sldMk cId="2045365034" sldId="276"/>
            <ac:spMk id="7" creationId="{26FCD4F3-D05C-756A-7EF2-23E195BF9173}"/>
          </ac:spMkLst>
        </pc:spChg>
        <pc:spChg chg="add mod">
          <ac:chgData name="Sheaves, Mark" userId="d5a15612-d044-4d7f-819e-aa9fcf818b63" providerId="ADAL" clId="{174A6007-7780-4FC0-A086-90A5517A6DBB}" dt="2024-08-06T20:00:42.798" v="7392" actId="20577"/>
          <ac:spMkLst>
            <pc:docMk/>
            <pc:sldMk cId="2045365034" sldId="276"/>
            <ac:spMk id="11" creationId="{637DED06-1FF9-7730-07DB-5D572ED33575}"/>
          </ac:spMkLst>
        </pc:spChg>
        <pc:spChg chg="add del mod">
          <ac:chgData name="Sheaves, Mark" userId="d5a15612-d044-4d7f-819e-aa9fcf818b63" providerId="ADAL" clId="{174A6007-7780-4FC0-A086-90A5517A6DBB}" dt="2024-08-06T19:53:59.035" v="7190" actId="478"/>
          <ac:spMkLst>
            <pc:docMk/>
            <pc:sldMk cId="2045365034" sldId="276"/>
            <ac:spMk id="12" creationId="{565CF9EA-A612-3627-426C-5171CB8076B0}"/>
          </ac:spMkLst>
        </pc:spChg>
        <pc:spChg chg="add mod">
          <ac:chgData name="Sheaves, Mark" userId="d5a15612-d044-4d7f-819e-aa9fcf818b63" providerId="ADAL" clId="{174A6007-7780-4FC0-A086-90A5517A6DBB}" dt="2024-08-06T19:59:23.569" v="7372" actId="20577"/>
          <ac:spMkLst>
            <pc:docMk/>
            <pc:sldMk cId="2045365034" sldId="276"/>
            <ac:spMk id="13" creationId="{FE4792EE-1702-7B56-D593-D1B6CB56B8CA}"/>
          </ac:spMkLst>
        </pc:spChg>
        <pc:spChg chg="add mod">
          <ac:chgData name="Sheaves, Mark" userId="d5a15612-d044-4d7f-819e-aa9fcf818b63" providerId="ADAL" clId="{174A6007-7780-4FC0-A086-90A5517A6DBB}" dt="2024-08-06T20:00:24.872" v="7387" actId="122"/>
          <ac:spMkLst>
            <pc:docMk/>
            <pc:sldMk cId="2045365034" sldId="276"/>
            <ac:spMk id="16" creationId="{18729745-71DA-0BEC-548C-93A823B7FECA}"/>
          </ac:spMkLst>
        </pc:spChg>
        <pc:graphicFrameChg chg="add mod modGraphic">
          <ac:chgData name="Sheaves, Mark" userId="d5a15612-d044-4d7f-819e-aa9fcf818b63" providerId="ADAL" clId="{174A6007-7780-4FC0-A086-90A5517A6DBB}" dt="2024-08-06T20:00:48.368" v="7393" actId="1076"/>
          <ac:graphicFrameMkLst>
            <pc:docMk/>
            <pc:sldMk cId="2045365034" sldId="276"/>
            <ac:graphicFrameMk id="14" creationId="{582B04D6-195A-2F0C-2A87-FC6A5278E60C}"/>
          </ac:graphicFrameMkLst>
        </pc:graphicFrameChg>
        <pc:picChg chg="del">
          <ac:chgData name="Sheaves, Mark" userId="d5a15612-d044-4d7f-819e-aa9fcf818b63" providerId="ADAL" clId="{174A6007-7780-4FC0-A086-90A5517A6DBB}" dt="2024-08-06T19:26:23.110" v="6436" actId="478"/>
          <ac:picMkLst>
            <pc:docMk/>
            <pc:sldMk cId="2045365034" sldId="276"/>
            <ac:picMk id="6" creationId="{35DBFC5A-873C-8B08-0CD1-8EE52F9005A6}"/>
          </ac:picMkLst>
        </pc:picChg>
        <pc:picChg chg="add del mod modCrop">
          <ac:chgData name="Sheaves, Mark" userId="d5a15612-d044-4d7f-819e-aa9fcf818b63" providerId="ADAL" clId="{174A6007-7780-4FC0-A086-90A5517A6DBB}" dt="2024-08-06T19:28:09.239" v="6448" actId="478"/>
          <ac:picMkLst>
            <pc:docMk/>
            <pc:sldMk cId="2045365034" sldId="276"/>
            <ac:picMk id="8" creationId="{2738AF91-F232-E3B3-B2AF-CE5D10C2597A}"/>
          </ac:picMkLst>
        </pc:picChg>
        <pc:picChg chg="add del mod">
          <ac:chgData name="Sheaves, Mark" userId="d5a15612-d044-4d7f-819e-aa9fcf818b63" providerId="ADAL" clId="{174A6007-7780-4FC0-A086-90A5517A6DBB}" dt="2024-08-06T19:47:24.987" v="7075" actId="478"/>
          <ac:picMkLst>
            <pc:docMk/>
            <pc:sldMk cId="2045365034" sldId="276"/>
            <ac:picMk id="10" creationId="{DA620D01-7A59-693A-7BA2-06C1B9935F69}"/>
          </ac:picMkLst>
        </pc:picChg>
        <pc:cxnChg chg="add mod">
          <ac:chgData name="Sheaves, Mark" userId="d5a15612-d044-4d7f-819e-aa9fcf818b63" providerId="ADAL" clId="{174A6007-7780-4FC0-A086-90A5517A6DBB}" dt="2024-08-06T19:59:11.681" v="7353" actId="1076"/>
          <ac:cxnSpMkLst>
            <pc:docMk/>
            <pc:sldMk cId="2045365034" sldId="276"/>
            <ac:cxnSpMk id="17" creationId="{7DD8CDFF-D1C9-1BF9-5D3E-F75CC3BBDCA5}"/>
          </ac:cxnSpMkLst>
        </pc:cxnChg>
      </pc:sldChg>
      <pc:sldChg chg="delSp modSp add del mod">
        <pc:chgData name="Sheaves, Mark" userId="d5a15612-d044-4d7f-819e-aa9fcf818b63" providerId="ADAL" clId="{174A6007-7780-4FC0-A086-90A5517A6DBB}" dt="2024-08-06T19:13:08.428" v="6394" actId="2696"/>
        <pc:sldMkLst>
          <pc:docMk/>
          <pc:sldMk cId="3750288173" sldId="277"/>
        </pc:sldMkLst>
        <pc:spChg chg="mod">
          <ac:chgData name="Sheaves, Mark" userId="d5a15612-d044-4d7f-819e-aa9fcf818b63" providerId="ADAL" clId="{174A6007-7780-4FC0-A086-90A5517A6DBB}" dt="2024-08-01T14:36:19.771" v="5521" actId="20577"/>
          <ac:spMkLst>
            <pc:docMk/>
            <pc:sldMk cId="3750288173" sldId="277"/>
            <ac:spMk id="2" creationId="{2CC518CD-4925-A305-DB8C-64CFDB5FFA05}"/>
          </ac:spMkLst>
        </pc:spChg>
        <pc:spChg chg="del">
          <ac:chgData name="Sheaves, Mark" userId="d5a15612-d044-4d7f-819e-aa9fcf818b63" providerId="ADAL" clId="{174A6007-7780-4FC0-A086-90A5517A6DBB}" dt="2024-07-31T18:07:52.516" v="5443" actId="478"/>
          <ac:spMkLst>
            <pc:docMk/>
            <pc:sldMk cId="3750288173" sldId="277"/>
            <ac:spMk id="5" creationId="{A6B4ADC9-324C-1430-8ED0-C855C351359F}"/>
          </ac:spMkLst>
        </pc:spChg>
      </pc:sldChg>
      <pc:sldChg chg="addSp delSp modSp mod">
        <pc:chgData name="Sheaves, Mark" userId="d5a15612-d044-4d7f-819e-aa9fcf818b63" providerId="ADAL" clId="{174A6007-7780-4FC0-A086-90A5517A6DBB}" dt="2024-08-06T18:48:51.630" v="6039" actId="20577"/>
        <pc:sldMkLst>
          <pc:docMk/>
          <pc:sldMk cId="16105399" sldId="278"/>
        </pc:sldMkLst>
        <pc:spChg chg="mod">
          <ac:chgData name="Sheaves, Mark" userId="d5a15612-d044-4d7f-819e-aa9fcf818b63" providerId="ADAL" clId="{174A6007-7780-4FC0-A086-90A5517A6DBB}" dt="2024-08-06T18:29:50.379" v="5908" actId="20577"/>
          <ac:spMkLst>
            <pc:docMk/>
            <pc:sldMk cId="16105399" sldId="278"/>
            <ac:spMk id="2" creationId="{2CC518CD-4925-A305-DB8C-64CFDB5FFA05}"/>
          </ac:spMkLst>
        </pc:spChg>
        <pc:spChg chg="mod">
          <ac:chgData name="Sheaves, Mark" userId="d5a15612-d044-4d7f-819e-aa9fcf818b63" providerId="ADAL" clId="{174A6007-7780-4FC0-A086-90A5517A6DBB}" dt="2024-08-06T18:48:51.630" v="6039" actId="20577"/>
          <ac:spMkLst>
            <pc:docMk/>
            <pc:sldMk cId="16105399" sldId="278"/>
            <ac:spMk id="5" creationId="{A6B4ADC9-324C-1430-8ED0-C855C351359F}"/>
          </ac:spMkLst>
        </pc:spChg>
        <pc:spChg chg="mod">
          <ac:chgData name="Sheaves, Mark" userId="d5a15612-d044-4d7f-819e-aa9fcf818b63" providerId="ADAL" clId="{174A6007-7780-4FC0-A086-90A5517A6DBB}" dt="2024-08-06T18:30:10.663" v="5909" actId="1076"/>
          <ac:spMkLst>
            <pc:docMk/>
            <pc:sldMk cId="16105399" sldId="278"/>
            <ac:spMk id="7" creationId="{26FCD4F3-D05C-756A-7EF2-23E195BF9173}"/>
          </ac:spMkLst>
        </pc:spChg>
        <pc:picChg chg="del">
          <ac:chgData name="Sheaves, Mark" userId="d5a15612-d044-4d7f-819e-aa9fcf818b63" providerId="ADAL" clId="{174A6007-7780-4FC0-A086-90A5517A6DBB}" dt="2024-08-06T18:28:14.490" v="5896" actId="478"/>
          <ac:picMkLst>
            <pc:docMk/>
            <pc:sldMk cId="16105399" sldId="278"/>
            <ac:picMk id="6" creationId="{35DBFC5A-873C-8B08-0CD1-8EE52F9005A6}"/>
          </ac:picMkLst>
        </pc:picChg>
        <pc:cxnChg chg="add mod">
          <ac:chgData name="Sheaves, Mark" userId="d5a15612-d044-4d7f-819e-aa9fcf818b63" providerId="ADAL" clId="{174A6007-7780-4FC0-A086-90A5517A6DBB}" dt="2024-08-06T18:30:20.082" v="5911" actId="1076"/>
          <ac:cxnSpMkLst>
            <pc:docMk/>
            <pc:sldMk cId="16105399" sldId="278"/>
            <ac:cxnSpMk id="3" creationId="{655FFBEB-8F5B-8BD1-9EC3-B0E4580E07FE}"/>
          </ac:cxnSpMkLst>
        </pc:cxnChg>
      </pc:sldChg>
      <pc:sldChg chg="addSp delSp modSp add mod">
        <pc:chgData name="Sheaves, Mark" userId="d5a15612-d044-4d7f-819e-aa9fcf818b63" providerId="ADAL" clId="{174A6007-7780-4FC0-A086-90A5517A6DBB}" dt="2024-08-06T18:31:05.775" v="5915"/>
        <pc:sldMkLst>
          <pc:docMk/>
          <pc:sldMk cId="3808020706" sldId="279"/>
        </pc:sldMkLst>
        <pc:spChg chg="del mod">
          <ac:chgData name="Sheaves, Mark" userId="d5a15612-d044-4d7f-819e-aa9fcf818b63" providerId="ADAL" clId="{174A6007-7780-4FC0-A086-90A5517A6DBB}" dt="2024-08-06T18:16:15.891" v="5755" actId="478"/>
          <ac:spMkLst>
            <pc:docMk/>
            <pc:sldMk cId="3808020706" sldId="279"/>
            <ac:spMk id="2" creationId="{2CC518CD-4925-A305-DB8C-64CFDB5FFA05}"/>
          </ac:spMkLst>
        </pc:spChg>
        <pc:spChg chg="mod">
          <ac:chgData name="Sheaves, Mark" userId="d5a15612-d044-4d7f-819e-aa9fcf818b63" providerId="ADAL" clId="{174A6007-7780-4FC0-A086-90A5517A6DBB}" dt="2024-08-06T18:27:45.211" v="5891" actId="255"/>
          <ac:spMkLst>
            <pc:docMk/>
            <pc:sldMk cId="3808020706" sldId="279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8-06T18:25:43.386" v="5871" actId="478"/>
          <ac:spMkLst>
            <pc:docMk/>
            <pc:sldMk cId="3808020706" sldId="279"/>
            <ac:spMk id="7" creationId="{26FCD4F3-D05C-756A-7EF2-23E195BF9173}"/>
          </ac:spMkLst>
        </pc:spChg>
        <pc:spChg chg="mod">
          <ac:chgData name="Sheaves, Mark" userId="d5a15612-d044-4d7f-819e-aa9fcf818b63" providerId="ADAL" clId="{174A6007-7780-4FC0-A086-90A5517A6DBB}" dt="2024-08-06T18:27:11.081" v="5890" actId="1076"/>
          <ac:spMkLst>
            <pc:docMk/>
            <pc:sldMk cId="3808020706" sldId="279"/>
            <ac:spMk id="9" creationId="{6C512F7E-C962-AB4D-C829-1C0FF658BA09}"/>
          </ac:spMkLst>
        </pc:spChg>
        <pc:spChg chg="add del mod">
          <ac:chgData name="Sheaves, Mark" userId="d5a15612-d044-4d7f-819e-aa9fcf818b63" providerId="ADAL" clId="{174A6007-7780-4FC0-A086-90A5517A6DBB}" dt="2024-08-06T18:31:04.773" v="5914" actId="478"/>
          <ac:spMkLst>
            <pc:docMk/>
            <pc:sldMk cId="3808020706" sldId="279"/>
            <ac:spMk id="10" creationId="{9E358F78-0471-8F34-D415-E5466A0C0B55}"/>
          </ac:spMkLst>
        </pc:spChg>
        <pc:spChg chg="del">
          <ac:chgData name="Sheaves, Mark" userId="d5a15612-d044-4d7f-819e-aa9fcf818b63" providerId="ADAL" clId="{174A6007-7780-4FC0-A086-90A5517A6DBB}" dt="2024-08-06T18:16:11.812" v="5753" actId="478"/>
          <ac:spMkLst>
            <pc:docMk/>
            <pc:sldMk cId="3808020706" sldId="279"/>
            <ac:spMk id="11" creationId="{C4798FF7-0210-1F45-81DD-3B5A3F2F5BED}"/>
          </ac:spMkLst>
        </pc:spChg>
        <pc:spChg chg="add mod">
          <ac:chgData name="Sheaves, Mark" userId="d5a15612-d044-4d7f-819e-aa9fcf818b63" providerId="ADAL" clId="{174A6007-7780-4FC0-A086-90A5517A6DBB}" dt="2024-08-06T18:31:05.775" v="5915"/>
          <ac:spMkLst>
            <pc:docMk/>
            <pc:sldMk cId="3808020706" sldId="279"/>
            <ac:spMk id="12" creationId="{36244429-4F6E-939B-827D-4FE2A90AB3FA}"/>
          </ac:spMkLst>
        </pc:spChg>
        <pc:picChg chg="mod">
          <ac:chgData name="Sheaves, Mark" userId="d5a15612-d044-4d7f-819e-aa9fcf818b63" providerId="ADAL" clId="{174A6007-7780-4FC0-A086-90A5517A6DBB}" dt="2024-08-06T18:26:05.853" v="5876" actId="1076"/>
          <ac:picMkLst>
            <pc:docMk/>
            <pc:sldMk cId="3808020706" sldId="279"/>
            <ac:picMk id="4" creationId="{C364ED50-5D2D-6B00-F083-91920CEB07A4}"/>
          </ac:picMkLst>
        </pc:picChg>
        <pc:picChg chg="del">
          <ac:chgData name="Sheaves, Mark" userId="d5a15612-d044-4d7f-819e-aa9fcf818b63" providerId="ADAL" clId="{174A6007-7780-4FC0-A086-90A5517A6DBB}" dt="2024-08-06T18:19:37.060" v="5818" actId="478"/>
          <ac:picMkLst>
            <pc:docMk/>
            <pc:sldMk cId="3808020706" sldId="279"/>
            <ac:picMk id="6" creationId="{35DBFC5A-873C-8B08-0CD1-8EE52F9005A6}"/>
          </ac:picMkLst>
        </pc:picChg>
        <pc:picChg chg="del">
          <ac:chgData name="Sheaves, Mark" userId="d5a15612-d044-4d7f-819e-aa9fcf818b63" providerId="ADAL" clId="{174A6007-7780-4FC0-A086-90A5517A6DBB}" dt="2024-08-06T18:16:16.466" v="5756" actId="478"/>
          <ac:picMkLst>
            <pc:docMk/>
            <pc:sldMk cId="3808020706" sldId="279"/>
            <ac:picMk id="8" creationId="{AE53FC06-343F-071C-ABD3-EC41EA967919}"/>
          </ac:picMkLst>
        </pc:picChg>
        <pc:cxnChg chg="add mod">
          <ac:chgData name="Sheaves, Mark" userId="d5a15612-d044-4d7f-819e-aa9fcf818b63" providerId="ADAL" clId="{174A6007-7780-4FC0-A086-90A5517A6DBB}" dt="2024-08-06T18:19:04.963" v="5812" actId="1036"/>
          <ac:cxnSpMkLst>
            <pc:docMk/>
            <pc:sldMk cId="3808020706" sldId="279"/>
            <ac:cxnSpMk id="3" creationId="{A61140A7-B015-8A38-AD6B-388217C890E9}"/>
          </ac:cxnSpMkLst>
        </pc:cxnChg>
      </pc:sldChg>
      <pc:sldChg chg="addSp delSp modSp add mod">
        <pc:chgData name="Sheaves, Mark" userId="d5a15612-d044-4d7f-819e-aa9fcf818b63" providerId="ADAL" clId="{174A6007-7780-4FC0-A086-90A5517A6DBB}" dt="2024-08-06T19:02:58.582" v="6068" actId="20577"/>
        <pc:sldMkLst>
          <pc:docMk/>
          <pc:sldMk cId="1796582122" sldId="280"/>
        </pc:sldMkLst>
        <pc:spChg chg="del">
          <ac:chgData name="Sheaves, Mark" userId="d5a15612-d044-4d7f-819e-aa9fcf818b63" providerId="ADAL" clId="{174A6007-7780-4FC0-A086-90A5517A6DBB}" dt="2024-08-06T18:09:18.564" v="5697" actId="478"/>
          <ac:spMkLst>
            <pc:docMk/>
            <pc:sldMk cId="1796582122" sldId="280"/>
            <ac:spMk id="2" creationId="{2CC518CD-4925-A305-DB8C-64CFDB5FFA05}"/>
          </ac:spMkLst>
        </pc:spChg>
        <pc:spChg chg="mod">
          <ac:chgData name="Sheaves, Mark" userId="d5a15612-d044-4d7f-819e-aa9fcf818b63" providerId="ADAL" clId="{174A6007-7780-4FC0-A086-90A5517A6DBB}" dt="2024-08-06T18:27:55.454" v="5892" actId="255"/>
          <ac:spMkLst>
            <pc:docMk/>
            <pc:sldMk cId="1796582122" sldId="280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8-06T18:31:00.636" v="5913" actId="478"/>
          <ac:spMkLst>
            <pc:docMk/>
            <pc:sldMk cId="1796582122" sldId="280"/>
            <ac:spMk id="7" creationId="{26FCD4F3-D05C-756A-7EF2-23E195BF9173}"/>
          </ac:spMkLst>
        </pc:spChg>
        <pc:spChg chg="del">
          <ac:chgData name="Sheaves, Mark" userId="d5a15612-d044-4d7f-819e-aa9fcf818b63" providerId="ADAL" clId="{174A6007-7780-4FC0-A086-90A5517A6DBB}" dt="2024-08-06T18:09:18.564" v="5697" actId="478"/>
          <ac:spMkLst>
            <pc:docMk/>
            <pc:sldMk cId="1796582122" sldId="280"/>
            <ac:spMk id="9" creationId="{6C512F7E-C962-AB4D-C829-1C0FF658BA09}"/>
          </ac:spMkLst>
        </pc:spChg>
        <pc:spChg chg="mod">
          <ac:chgData name="Sheaves, Mark" userId="d5a15612-d044-4d7f-819e-aa9fcf818b63" providerId="ADAL" clId="{174A6007-7780-4FC0-A086-90A5517A6DBB}" dt="2024-08-06T19:02:58.582" v="6068" actId="20577"/>
          <ac:spMkLst>
            <pc:docMk/>
            <pc:sldMk cId="1796582122" sldId="280"/>
            <ac:spMk id="11" creationId="{C4798FF7-0210-1F45-81DD-3B5A3F2F5BED}"/>
          </ac:spMkLst>
        </pc:spChg>
        <pc:spChg chg="add mod">
          <ac:chgData name="Sheaves, Mark" userId="d5a15612-d044-4d7f-819e-aa9fcf818b63" providerId="ADAL" clId="{174A6007-7780-4FC0-A086-90A5517A6DBB}" dt="2024-08-06T18:30:59.221" v="5912"/>
          <ac:spMkLst>
            <pc:docMk/>
            <pc:sldMk cId="1796582122" sldId="280"/>
            <ac:spMk id="13" creationId="{A8239A0E-6DD1-2240-0807-B58BFDE9623F}"/>
          </ac:spMkLst>
        </pc:spChg>
        <pc:picChg chg="del">
          <ac:chgData name="Sheaves, Mark" userId="d5a15612-d044-4d7f-819e-aa9fcf818b63" providerId="ADAL" clId="{174A6007-7780-4FC0-A086-90A5517A6DBB}" dt="2024-08-06T18:09:18.564" v="5697" actId="478"/>
          <ac:picMkLst>
            <pc:docMk/>
            <pc:sldMk cId="1796582122" sldId="280"/>
            <ac:picMk id="4" creationId="{C364ED50-5D2D-6B00-F083-91920CEB07A4}"/>
          </ac:picMkLst>
        </pc:picChg>
        <pc:picChg chg="del mod">
          <ac:chgData name="Sheaves, Mark" userId="d5a15612-d044-4d7f-819e-aa9fcf818b63" providerId="ADAL" clId="{174A6007-7780-4FC0-A086-90A5517A6DBB}" dt="2024-08-06T18:12:30.387" v="5701" actId="478"/>
          <ac:picMkLst>
            <pc:docMk/>
            <pc:sldMk cId="1796582122" sldId="280"/>
            <ac:picMk id="6" creationId="{35DBFC5A-873C-8B08-0CD1-8EE52F9005A6}"/>
          </ac:picMkLst>
        </pc:picChg>
        <pc:picChg chg="del">
          <ac:chgData name="Sheaves, Mark" userId="d5a15612-d044-4d7f-819e-aa9fcf818b63" providerId="ADAL" clId="{174A6007-7780-4FC0-A086-90A5517A6DBB}" dt="2024-08-06T18:09:18.564" v="5697" actId="478"/>
          <ac:picMkLst>
            <pc:docMk/>
            <pc:sldMk cId="1796582122" sldId="280"/>
            <ac:picMk id="8" creationId="{AE53FC06-343F-071C-ABD3-EC41EA967919}"/>
          </ac:picMkLst>
        </pc:picChg>
        <pc:picChg chg="add mod modCrop">
          <ac:chgData name="Sheaves, Mark" userId="d5a15612-d044-4d7f-819e-aa9fcf818b63" providerId="ADAL" clId="{174A6007-7780-4FC0-A086-90A5517A6DBB}" dt="2024-08-06T18:13:54.782" v="5716" actId="1076"/>
          <ac:picMkLst>
            <pc:docMk/>
            <pc:sldMk cId="1796582122" sldId="280"/>
            <ac:picMk id="10" creationId="{5C15ED95-D57B-E300-0F5E-FA4861836BB7}"/>
          </ac:picMkLst>
        </pc:picChg>
        <pc:cxnChg chg="add mod">
          <ac:chgData name="Sheaves, Mark" userId="d5a15612-d044-4d7f-819e-aa9fcf818b63" providerId="ADAL" clId="{174A6007-7780-4FC0-A086-90A5517A6DBB}" dt="2024-08-06T18:14:54.243" v="5734" actId="1035"/>
          <ac:cxnSpMkLst>
            <pc:docMk/>
            <pc:sldMk cId="1796582122" sldId="280"/>
            <ac:cxnSpMk id="12" creationId="{4CEA7834-6225-D98F-CC72-AE587CE2D723}"/>
          </ac:cxnSpMkLst>
        </pc:cxnChg>
      </pc:sldChg>
      <pc:sldChg chg="addSp delSp modSp add mod">
        <pc:chgData name="Sheaves, Mark" userId="d5a15612-d044-4d7f-819e-aa9fcf818b63" providerId="ADAL" clId="{174A6007-7780-4FC0-A086-90A5517A6DBB}" dt="2024-08-06T18:47:43.115" v="6032" actId="1076"/>
        <pc:sldMkLst>
          <pc:docMk/>
          <pc:sldMk cId="2972385052" sldId="281"/>
        </pc:sldMkLst>
        <pc:spChg chg="mod">
          <ac:chgData name="Sheaves, Mark" userId="d5a15612-d044-4d7f-819e-aa9fcf818b63" providerId="ADAL" clId="{174A6007-7780-4FC0-A086-90A5517A6DBB}" dt="2024-08-06T18:35:31.387" v="5989" actId="5793"/>
          <ac:spMkLst>
            <pc:docMk/>
            <pc:sldMk cId="2972385052" sldId="281"/>
            <ac:spMk id="5" creationId="{A6B4ADC9-324C-1430-8ED0-C855C351359F}"/>
          </ac:spMkLst>
        </pc:spChg>
        <pc:spChg chg="del">
          <ac:chgData name="Sheaves, Mark" userId="d5a15612-d044-4d7f-819e-aa9fcf818b63" providerId="ADAL" clId="{174A6007-7780-4FC0-A086-90A5517A6DBB}" dt="2024-08-06T18:36:46.946" v="5994" actId="478"/>
          <ac:spMkLst>
            <pc:docMk/>
            <pc:sldMk cId="2972385052" sldId="281"/>
            <ac:spMk id="8" creationId="{1EEB2299-E6B7-9595-E6F0-FDF6FCA75DC1}"/>
          </ac:spMkLst>
        </pc:spChg>
        <pc:picChg chg="add mod modCrop">
          <ac:chgData name="Sheaves, Mark" userId="d5a15612-d044-4d7f-819e-aa9fcf818b63" providerId="ADAL" clId="{174A6007-7780-4FC0-A086-90A5517A6DBB}" dt="2024-08-06T18:47:20.751" v="6025" actId="14100"/>
          <ac:picMkLst>
            <pc:docMk/>
            <pc:sldMk cId="2972385052" sldId="281"/>
            <ac:picMk id="4" creationId="{11BCBB58-74DC-2323-7AC4-4957F6814A68}"/>
          </ac:picMkLst>
        </pc:picChg>
        <pc:picChg chg="add mod modCrop">
          <ac:chgData name="Sheaves, Mark" userId="d5a15612-d044-4d7f-819e-aa9fcf818b63" providerId="ADAL" clId="{174A6007-7780-4FC0-A086-90A5517A6DBB}" dt="2024-08-06T18:47:43.115" v="6032" actId="1076"/>
          <ac:picMkLst>
            <pc:docMk/>
            <pc:sldMk cId="2972385052" sldId="281"/>
            <ac:picMk id="7" creationId="{0188FBA9-E858-0FCC-B3D1-A036AE48223D}"/>
          </ac:picMkLst>
        </pc:picChg>
        <pc:picChg chg="add mod modCrop">
          <ac:chgData name="Sheaves, Mark" userId="d5a15612-d044-4d7f-819e-aa9fcf818b63" providerId="ADAL" clId="{174A6007-7780-4FC0-A086-90A5517A6DBB}" dt="2024-08-06T18:47:36.932" v="6031" actId="1076"/>
          <ac:picMkLst>
            <pc:docMk/>
            <pc:sldMk cId="2972385052" sldId="281"/>
            <ac:picMk id="10" creationId="{389956C7-7701-1A2A-E600-9C7B3AFA77CE}"/>
          </ac:picMkLst>
        </pc:picChg>
        <pc:picChg chg="del mod">
          <ac:chgData name="Sheaves, Mark" userId="d5a15612-d044-4d7f-819e-aa9fcf818b63" providerId="ADAL" clId="{174A6007-7780-4FC0-A086-90A5517A6DBB}" dt="2024-08-06T18:35:24.588" v="5976" actId="478"/>
          <ac:picMkLst>
            <pc:docMk/>
            <pc:sldMk cId="2972385052" sldId="281"/>
            <ac:picMk id="12" creationId="{F40CF28F-FEA3-AB77-306C-A9A2D703450C}"/>
          </ac:picMkLst>
        </pc:picChg>
      </pc:sldChg>
      <pc:sldChg chg="addSp modSp add mod">
        <pc:chgData name="Sheaves, Mark" userId="d5a15612-d044-4d7f-819e-aa9fcf818b63" providerId="ADAL" clId="{174A6007-7780-4FC0-A086-90A5517A6DBB}" dt="2024-08-06T19:45:16.047" v="7040" actId="5793"/>
        <pc:sldMkLst>
          <pc:docMk/>
          <pc:sldMk cId="1026226208" sldId="282"/>
        </pc:sldMkLst>
        <pc:spChg chg="mod">
          <ac:chgData name="Sheaves, Mark" userId="d5a15612-d044-4d7f-819e-aa9fcf818b63" providerId="ADAL" clId="{174A6007-7780-4FC0-A086-90A5517A6DBB}" dt="2024-08-06T19:45:16.047" v="7040" actId="5793"/>
          <ac:spMkLst>
            <pc:docMk/>
            <pc:sldMk cId="1026226208" sldId="282"/>
            <ac:spMk id="2" creationId="{2CC518CD-4925-A305-DB8C-64CFDB5FFA05}"/>
          </ac:spMkLst>
        </pc:spChg>
        <pc:spChg chg="mod">
          <ac:chgData name="Sheaves, Mark" userId="d5a15612-d044-4d7f-819e-aa9fcf818b63" providerId="ADAL" clId="{174A6007-7780-4FC0-A086-90A5517A6DBB}" dt="2024-08-06T19:06:08.247" v="6253" actId="20577"/>
          <ac:spMkLst>
            <pc:docMk/>
            <pc:sldMk cId="1026226208" sldId="282"/>
            <ac:spMk id="5" creationId="{A6B4ADC9-324C-1430-8ED0-C855C351359F}"/>
          </ac:spMkLst>
        </pc:spChg>
        <pc:cxnChg chg="add mod">
          <ac:chgData name="Sheaves, Mark" userId="d5a15612-d044-4d7f-819e-aa9fcf818b63" providerId="ADAL" clId="{174A6007-7780-4FC0-A086-90A5517A6DBB}" dt="2024-08-06T19:05:23.431" v="6229"/>
          <ac:cxnSpMkLst>
            <pc:docMk/>
            <pc:sldMk cId="1026226208" sldId="282"/>
            <ac:cxnSpMk id="4" creationId="{93C12148-99FC-2359-F2DD-3940FA4709AD}"/>
          </ac:cxnSpMkLst>
        </pc:cxnChg>
      </pc:sldChg>
      <pc:sldChg chg="addSp delSp modSp add mod ord">
        <pc:chgData name="Sheaves, Mark" userId="d5a15612-d044-4d7f-819e-aa9fcf818b63" providerId="ADAL" clId="{174A6007-7780-4FC0-A086-90A5517A6DBB}" dt="2024-08-06T19:21:00.149" v="6435" actId="1076"/>
        <pc:sldMkLst>
          <pc:docMk/>
          <pc:sldMk cId="3206710943" sldId="283"/>
        </pc:sldMkLst>
        <pc:spChg chg="add mod">
          <ac:chgData name="Sheaves, Mark" userId="d5a15612-d044-4d7f-819e-aa9fcf818b63" providerId="ADAL" clId="{174A6007-7780-4FC0-A086-90A5517A6DBB}" dt="2024-08-06T19:20:57.797" v="6434" actId="1076"/>
          <ac:spMkLst>
            <pc:docMk/>
            <pc:sldMk cId="3206710943" sldId="283"/>
            <ac:spMk id="4" creationId="{6F65811D-8321-B9FF-53FE-3F144CEE6B96}"/>
          </ac:spMkLst>
        </pc:spChg>
        <pc:spChg chg="add mod">
          <ac:chgData name="Sheaves, Mark" userId="d5a15612-d044-4d7f-819e-aa9fcf818b63" providerId="ADAL" clId="{174A6007-7780-4FC0-A086-90A5517A6DBB}" dt="2024-08-06T19:20:50.319" v="6433" actId="20577"/>
          <ac:spMkLst>
            <pc:docMk/>
            <pc:sldMk cId="3206710943" sldId="283"/>
            <ac:spMk id="8" creationId="{D45633B2-95A1-4AEB-5AD6-DD1A607A024C}"/>
          </ac:spMkLst>
        </pc:spChg>
        <pc:spChg chg="mod">
          <ac:chgData name="Sheaves, Mark" userId="d5a15612-d044-4d7f-819e-aa9fcf818b63" providerId="ADAL" clId="{174A6007-7780-4FC0-A086-90A5517A6DBB}" dt="2024-08-06T19:21:00.149" v="6435" actId="1076"/>
          <ac:spMkLst>
            <pc:docMk/>
            <pc:sldMk cId="3206710943" sldId="283"/>
            <ac:spMk id="11" creationId="{274330BC-9FEE-311B-53D2-462600287E31}"/>
          </ac:spMkLst>
        </pc:spChg>
        <pc:picChg chg="add mod modCrop">
          <ac:chgData name="Sheaves, Mark" userId="d5a15612-d044-4d7f-819e-aa9fcf818b63" providerId="ADAL" clId="{174A6007-7780-4FC0-A086-90A5517A6DBB}" dt="2024-08-06T19:18:51.691" v="6406" actId="1076"/>
          <ac:picMkLst>
            <pc:docMk/>
            <pc:sldMk cId="3206710943" sldId="283"/>
            <ac:picMk id="6" creationId="{59A0ABE9-C91E-8C4D-48B7-09F37DDFCCE6}"/>
          </ac:picMkLst>
        </pc:picChg>
        <pc:picChg chg="del">
          <ac:chgData name="Sheaves, Mark" userId="d5a15612-d044-4d7f-819e-aa9fcf818b63" providerId="ADAL" clId="{174A6007-7780-4FC0-A086-90A5517A6DBB}" dt="2024-08-06T19:12:12.224" v="6393" actId="478"/>
          <ac:picMkLst>
            <pc:docMk/>
            <pc:sldMk cId="3206710943" sldId="283"/>
            <ac:picMk id="10" creationId="{0DB9C320-994D-91BB-BB23-A7C46BECEAA9}"/>
          </ac:picMkLst>
        </pc:picChg>
      </pc:sldChg>
      <pc:sldChg chg="addSp delSp modSp add mod">
        <pc:chgData name="Sheaves, Mark" userId="d5a15612-d044-4d7f-819e-aa9fcf818b63" providerId="ADAL" clId="{174A6007-7780-4FC0-A086-90A5517A6DBB}" dt="2024-08-06T19:38:17.561" v="6939" actId="207"/>
        <pc:sldMkLst>
          <pc:docMk/>
          <pc:sldMk cId="3892315216" sldId="284"/>
        </pc:sldMkLst>
        <pc:spChg chg="add mod">
          <ac:chgData name="Sheaves, Mark" userId="d5a15612-d044-4d7f-819e-aa9fcf818b63" providerId="ADAL" clId="{174A6007-7780-4FC0-A086-90A5517A6DBB}" dt="2024-08-06T19:37:33.040" v="6931" actId="20577"/>
          <ac:spMkLst>
            <pc:docMk/>
            <pc:sldMk cId="3892315216" sldId="284"/>
            <ac:spMk id="3" creationId="{0AB4EF5A-6B18-E39A-C821-5BC5F5C64CCC}"/>
          </ac:spMkLst>
        </pc:spChg>
        <pc:spChg chg="add mod">
          <ac:chgData name="Sheaves, Mark" userId="d5a15612-d044-4d7f-819e-aa9fcf818b63" providerId="ADAL" clId="{174A6007-7780-4FC0-A086-90A5517A6DBB}" dt="2024-08-06T19:38:17.561" v="6939" actId="207"/>
          <ac:spMkLst>
            <pc:docMk/>
            <pc:sldMk cId="3892315216" sldId="284"/>
            <ac:spMk id="7" creationId="{82CD01B9-B80A-CF8A-04F7-BC277A1AC7AE}"/>
          </ac:spMkLst>
        </pc:spChg>
        <pc:spChg chg="del mod">
          <ac:chgData name="Sheaves, Mark" userId="d5a15612-d044-4d7f-819e-aa9fcf818b63" providerId="ADAL" clId="{174A6007-7780-4FC0-A086-90A5517A6DBB}" dt="2024-08-06T19:37:01.115" v="6914" actId="478"/>
          <ac:spMkLst>
            <pc:docMk/>
            <pc:sldMk cId="3892315216" sldId="284"/>
            <ac:spMk id="8" creationId="{D188D5E7-44EC-314A-8737-5BECCD419B0A}"/>
          </ac:spMkLst>
        </pc:spChg>
        <pc:spChg chg="del">
          <ac:chgData name="Sheaves, Mark" userId="d5a15612-d044-4d7f-819e-aa9fcf818b63" providerId="ADAL" clId="{174A6007-7780-4FC0-A086-90A5517A6DBB}" dt="2024-08-06T19:37:01.965" v="6915" actId="478"/>
          <ac:spMkLst>
            <pc:docMk/>
            <pc:sldMk cId="3892315216" sldId="284"/>
            <ac:spMk id="9" creationId="{013AFB97-B070-4DC7-2DAE-9742D0223ABD}"/>
          </ac:spMkLst>
        </pc:spChg>
        <pc:picChg chg="mod">
          <ac:chgData name="Sheaves, Mark" userId="d5a15612-d044-4d7f-819e-aa9fcf818b63" providerId="ADAL" clId="{174A6007-7780-4FC0-A086-90A5517A6DBB}" dt="2024-08-06T19:37:10.354" v="6918" actId="1076"/>
          <ac:picMkLst>
            <pc:docMk/>
            <pc:sldMk cId="3892315216" sldId="284"/>
            <ac:picMk id="4" creationId="{CDD67598-9E25-B8D0-D166-AB8C470BCF32}"/>
          </ac:picMkLst>
        </pc:picChg>
        <pc:cxnChg chg="add mod">
          <ac:chgData name="Sheaves, Mark" userId="d5a15612-d044-4d7f-819e-aa9fcf818b63" providerId="ADAL" clId="{174A6007-7780-4FC0-A086-90A5517A6DBB}" dt="2024-08-06T19:37:22.196" v="6919"/>
          <ac:cxnSpMkLst>
            <pc:docMk/>
            <pc:sldMk cId="3892315216" sldId="284"/>
            <ac:cxnSpMk id="5" creationId="{75D07818-E054-5D24-594D-DC6D063EDC7C}"/>
          </ac:cxnSpMkLst>
        </pc:cxnChg>
      </pc:sldChg>
      <pc:sldChg chg="addSp delSp modSp add mod setBg">
        <pc:chgData name="Sheaves, Mark" userId="d5a15612-d044-4d7f-819e-aa9fcf818b63" providerId="ADAL" clId="{174A6007-7780-4FC0-A086-90A5517A6DBB}" dt="2024-08-06T20:06:25.346" v="7461" actId="1076"/>
        <pc:sldMkLst>
          <pc:docMk/>
          <pc:sldMk cId="934441186" sldId="285"/>
        </pc:sldMkLst>
        <pc:spChg chg="add mod">
          <ac:chgData name="Sheaves, Mark" userId="d5a15612-d044-4d7f-819e-aa9fcf818b63" providerId="ADAL" clId="{174A6007-7780-4FC0-A086-90A5517A6DBB}" dt="2024-08-06T20:06:25.346" v="7461" actId="1076"/>
          <ac:spMkLst>
            <pc:docMk/>
            <pc:sldMk cId="934441186" sldId="285"/>
            <ac:spMk id="4" creationId="{7CE048AF-C8E2-65BE-F9FD-DB77A1EAFC18}"/>
          </ac:spMkLst>
        </pc:spChg>
        <pc:spChg chg="add del mod">
          <ac:chgData name="Sheaves, Mark" userId="d5a15612-d044-4d7f-819e-aa9fcf818b63" providerId="ADAL" clId="{174A6007-7780-4FC0-A086-90A5517A6DBB}" dt="2024-08-06T20:06:22.756" v="7460" actId="478"/>
          <ac:spMkLst>
            <pc:docMk/>
            <pc:sldMk cId="934441186" sldId="285"/>
            <ac:spMk id="9" creationId="{2DF64749-FF2F-D53F-08A3-CDEF77270332}"/>
          </ac:spMkLst>
        </pc:spChg>
        <pc:spChg chg="del mod">
          <ac:chgData name="Sheaves, Mark" userId="d5a15612-d044-4d7f-819e-aa9fcf818b63" providerId="ADAL" clId="{174A6007-7780-4FC0-A086-90A5517A6DBB}" dt="2024-08-06T20:01:43.899" v="7398" actId="478"/>
          <ac:spMkLst>
            <pc:docMk/>
            <pc:sldMk cId="934441186" sldId="285"/>
            <ac:spMk id="11" creationId="{637DED06-1FF9-7730-07DB-5D572ED33575}"/>
          </ac:spMkLst>
        </pc:spChg>
        <pc:spChg chg="del">
          <ac:chgData name="Sheaves, Mark" userId="d5a15612-d044-4d7f-819e-aa9fcf818b63" providerId="ADAL" clId="{174A6007-7780-4FC0-A086-90A5517A6DBB}" dt="2024-08-06T20:01:40.282" v="7395" actId="478"/>
          <ac:spMkLst>
            <pc:docMk/>
            <pc:sldMk cId="934441186" sldId="285"/>
            <ac:spMk id="13" creationId="{FE4792EE-1702-7B56-D593-D1B6CB56B8CA}"/>
          </ac:spMkLst>
        </pc:spChg>
        <pc:spChg chg="del">
          <ac:chgData name="Sheaves, Mark" userId="d5a15612-d044-4d7f-819e-aa9fcf818b63" providerId="ADAL" clId="{174A6007-7780-4FC0-A086-90A5517A6DBB}" dt="2024-08-06T20:01:45.099" v="7399" actId="478"/>
          <ac:spMkLst>
            <pc:docMk/>
            <pc:sldMk cId="934441186" sldId="285"/>
            <ac:spMk id="16" creationId="{18729745-71DA-0BEC-548C-93A823B7FECA}"/>
          </ac:spMkLst>
        </pc:spChg>
        <pc:graphicFrameChg chg="del">
          <ac:chgData name="Sheaves, Mark" userId="d5a15612-d044-4d7f-819e-aa9fcf818b63" providerId="ADAL" clId="{174A6007-7780-4FC0-A086-90A5517A6DBB}" dt="2024-08-06T20:01:45.099" v="7399" actId="478"/>
          <ac:graphicFrameMkLst>
            <pc:docMk/>
            <pc:sldMk cId="934441186" sldId="285"/>
            <ac:graphicFrameMk id="14" creationId="{582B04D6-195A-2F0C-2A87-FC6A5278E60C}"/>
          </ac:graphicFrameMkLst>
        </pc:graphicFrameChg>
        <pc:picChg chg="add del mod modCrop">
          <ac:chgData name="Sheaves, Mark" userId="d5a15612-d044-4d7f-819e-aa9fcf818b63" providerId="ADAL" clId="{174A6007-7780-4FC0-A086-90A5517A6DBB}" dt="2024-08-06T20:02:44.690" v="7421" actId="478"/>
          <ac:picMkLst>
            <pc:docMk/>
            <pc:sldMk cId="934441186" sldId="285"/>
            <ac:picMk id="3" creationId="{02D22EF6-A963-FCC1-3D7B-9F49FA3C97B8}"/>
          </ac:picMkLst>
        </pc:picChg>
        <pc:picChg chg="add del mod ord">
          <ac:chgData name="Sheaves, Mark" userId="d5a15612-d044-4d7f-819e-aa9fcf818b63" providerId="ADAL" clId="{174A6007-7780-4FC0-A086-90A5517A6DBB}" dt="2024-08-06T20:03:14.362" v="7431" actId="478"/>
          <ac:picMkLst>
            <pc:docMk/>
            <pc:sldMk cId="934441186" sldId="285"/>
            <ac:picMk id="6" creationId="{2CAE3C02-48BE-3860-62E0-DA164CCA328E}"/>
          </ac:picMkLst>
        </pc:picChg>
        <pc:picChg chg="add mod">
          <ac:chgData name="Sheaves, Mark" userId="d5a15612-d044-4d7f-819e-aa9fcf818b63" providerId="ADAL" clId="{174A6007-7780-4FC0-A086-90A5517A6DBB}" dt="2024-08-06T20:05:16.704" v="7437" actId="1076"/>
          <ac:picMkLst>
            <pc:docMk/>
            <pc:sldMk cId="934441186" sldId="285"/>
            <ac:picMk id="8" creationId="{A3865DFE-060E-1CFC-2833-84E980A7B4EB}"/>
          </ac:picMkLst>
        </pc:picChg>
        <pc:cxnChg chg="del">
          <ac:chgData name="Sheaves, Mark" userId="d5a15612-d044-4d7f-819e-aa9fcf818b63" providerId="ADAL" clId="{174A6007-7780-4FC0-A086-90A5517A6DBB}" dt="2024-08-06T20:01:42.105" v="7397" actId="478"/>
          <ac:cxnSpMkLst>
            <pc:docMk/>
            <pc:sldMk cId="934441186" sldId="285"/>
            <ac:cxnSpMk id="17" creationId="{7DD8CDFF-D1C9-1BF9-5D3E-F75CC3BBDCA5}"/>
          </ac:cxnSpMkLst>
        </pc:cxnChg>
      </pc:sldChg>
      <pc:sldChg chg="addSp delSp modSp add del mod">
        <pc:chgData name="Sheaves, Mark" userId="d5a15612-d044-4d7f-819e-aa9fcf818b63" providerId="ADAL" clId="{174A6007-7780-4FC0-A086-90A5517A6DBB}" dt="2024-08-06T20:12:01.694" v="7571" actId="2696"/>
        <pc:sldMkLst>
          <pc:docMk/>
          <pc:sldMk cId="665436538" sldId="286"/>
        </pc:sldMkLst>
        <pc:spChg chg="mod topLvl">
          <ac:chgData name="Sheaves, Mark" userId="d5a15612-d044-4d7f-819e-aa9fcf818b63" providerId="ADAL" clId="{174A6007-7780-4FC0-A086-90A5517A6DBB}" dt="2024-08-06T20:11:32.977" v="7559" actId="1076"/>
          <ac:spMkLst>
            <pc:docMk/>
            <pc:sldMk cId="665436538" sldId="286"/>
            <ac:spMk id="2" creationId="{64073A7A-D9DA-06FC-F919-F444215175A1}"/>
          </ac:spMkLst>
        </pc:spChg>
        <pc:spChg chg="del topLvl">
          <ac:chgData name="Sheaves, Mark" userId="d5a15612-d044-4d7f-819e-aa9fcf818b63" providerId="ADAL" clId="{174A6007-7780-4FC0-A086-90A5517A6DBB}" dt="2024-08-06T20:08:32.761" v="7476" actId="478"/>
          <ac:spMkLst>
            <pc:docMk/>
            <pc:sldMk cId="665436538" sldId="286"/>
            <ac:spMk id="4" creationId="{3C37BBDD-319D-2D6C-9CC3-1D090F42D2BC}"/>
          </ac:spMkLst>
        </pc:spChg>
        <pc:spChg chg="del">
          <ac:chgData name="Sheaves, Mark" userId="d5a15612-d044-4d7f-819e-aa9fcf818b63" providerId="ADAL" clId="{174A6007-7780-4FC0-A086-90A5517A6DBB}" dt="2024-08-06T20:08:30.692" v="7475" actId="478"/>
          <ac:spMkLst>
            <pc:docMk/>
            <pc:sldMk cId="665436538" sldId="286"/>
            <ac:spMk id="5" creationId="{697EA3E4-B0CE-7E01-812B-AD3A775A3DDA}"/>
          </ac:spMkLst>
        </pc:spChg>
        <pc:spChg chg="mod">
          <ac:chgData name="Sheaves, Mark" userId="d5a15612-d044-4d7f-819e-aa9fcf818b63" providerId="ADAL" clId="{174A6007-7780-4FC0-A086-90A5517A6DBB}" dt="2024-08-06T20:11:25.393" v="7558" actId="255"/>
          <ac:spMkLst>
            <pc:docMk/>
            <pc:sldMk cId="665436538" sldId="286"/>
            <ac:spMk id="7" creationId="{B1F83CE1-B8FC-C32C-3B16-458F88E0EFE7}"/>
          </ac:spMkLst>
        </pc:spChg>
        <pc:spChg chg="del">
          <ac:chgData name="Sheaves, Mark" userId="d5a15612-d044-4d7f-819e-aa9fcf818b63" providerId="ADAL" clId="{174A6007-7780-4FC0-A086-90A5517A6DBB}" dt="2024-08-06T20:11:43.573" v="7566" actId="478"/>
          <ac:spMkLst>
            <pc:docMk/>
            <pc:sldMk cId="665436538" sldId="286"/>
            <ac:spMk id="17" creationId="{928B1BA5-AE32-F096-3E9A-17412EBD98E0}"/>
          </ac:spMkLst>
        </pc:spChg>
        <pc:spChg chg="mod">
          <ac:chgData name="Sheaves, Mark" userId="d5a15612-d044-4d7f-819e-aa9fcf818b63" providerId="ADAL" clId="{174A6007-7780-4FC0-A086-90A5517A6DBB}" dt="2024-08-06T20:11:56.063" v="7570" actId="1076"/>
          <ac:spMkLst>
            <pc:docMk/>
            <pc:sldMk cId="665436538" sldId="286"/>
            <ac:spMk id="18" creationId="{F0805C30-B5B1-8737-2FEF-E7F4EB273E84}"/>
          </ac:spMkLst>
        </pc:spChg>
        <pc:grpChg chg="del">
          <ac:chgData name="Sheaves, Mark" userId="d5a15612-d044-4d7f-819e-aa9fcf818b63" providerId="ADAL" clId="{174A6007-7780-4FC0-A086-90A5517A6DBB}" dt="2024-08-06T20:08:30.692" v="7475" actId="478"/>
          <ac:grpSpMkLst>
            <pc:docMk/>
            <pc:sldMk cId="665436538" sldId="286"/>
            <ac:grpSpMk id="6" creationId="{5333A116-8C2A-EB7D-F771-F30D5F14A057}"/>
          </ac:grpSpMkLst>
        </pc:grpChg>
        <pc:grpChg chg="del mod">
          <ac:chgData name="Sheaves, Mark" userId="d5a15612-d044-4d7f-819e-aa9fcf818b63" providerId="ADAL" clId="{174A6007-7780-4FC0-A086-90A5517A6DBB}" dt="2024-08-06T20:08:32.761" v="7476" actId="478"/>
          <ac:grpSpMkLst>
            <pc:docMk/>
            <pc:sldMk cId="665436538" sldId="286"/>
            <ac:grpSpMk id="8" creationId="{9D2FA14C-630A-91A2-8CA7-0D0E05AC9605}"/>
          </ac:grpSpMkLst>
        </pc:grpChg>
        <pc:picChg chg="add mod ord modCrop">
          <ac:chgData name="Sheaves, Mark" userId="d5a15612-d044-4d7f-819e-aa9fcf818b63" providerId="ADAL" clId="{174A6007-7780-4FC0-A086-90A5517A6DBB}" dt="2024-08-06T20:11:40.698" v="7565" actId="171"/>
          <ac:picMkLst>
            <pc:docMk/>
            <pc:sldMk cId="665436538" sldId="286"/>
            <ac:picMk id="3" creationId="{824E173E-1C96-D97A-738C-073721181A9E}"/>
          </ac:picMkLst>
        </pc:picChg>
        <pc:picChg chg="del">
          <ac:chgData name="Sheaves, Mark" userId="d5a15612-d044-4d7f-819e-aa9fcf818b63" providerId="ADAL" clId="{174A6007-7780-4FC0-A086-90A5517A6DBB}" dt="2024-08-06T20:07:44.560" v="7464" actId="478"/>
          <ac:picMkLst>
            <pc:docMk/>
            <pc:sldMk cId="665436538" sldId="286"/>
            <ac:picMk id="1028" creationId="{B180C236-D7D6-ADD0-D8C7-E4E701899807}"/>
          </ac:picMkLst>
        </pc:picChg>
      </pc:sldChg>
      <pc:sldChg chg="addSp delSp modSp add mod setBg">
        <pc:chgData name="Sheaves, Mark" userId="d5a15612-d044-4d7f-819e-aa9fcf818b63" providerId="ADAL" clId="{174A6007-7780-4FC0-A086-90A5517A6DBB}" dt="2024-08-06T20:27:48.931" v="7584" actId="732"/>
        <pc:sldMkLst>
          <pc:docMk/>
          <pc:sldMk cId="2138386747" sldId="286"/>
        </pc:sldMkLst>
        <pc:spChg chg="del mod">
          <ac:chgData name="Sheaves, Mark" userId="d5a15612-d044-4d7f-819e-aa9fcf818b63" providerId="ADAL" clId="{174A6007-7780-4FC0-A086-90A5517A6DBB}" dt="2024-08-06T20:27:02.354" v="7575" actId="478"/>
          <ac:spMkLst>
            <pc:docMk/>
            <pc:sldMk cId="2138386747" sldId="286"/>
            <ac:spMk id="4" creationId="{7CE048AF-C8E2-65BE-F9FD-DB77A1EAFC18}"/>
          </ac:spMkLst>
        </pc:spChg>
        <pc:picChg chg="add mod modCrop">
          <ac:chgData name="Sheaves, Mark" userId="d5a15612-d044-4d7f-819e-aa9fcf818b63" providerId="ADAL" clId="{174A6007-7780-4FC0-A086-90A5517A6DBB}" dt="2024-08-06T20:27:48.931" v="7584" actId="732"/>
          <ac:picMkLst>
            <pc:docMk/>
            <pc:sldMk cId="2138386747" sldId="286"/>
            <ac:picMk id="3" creationId="{6D435C7E-C7E0-4D51-8BC3-E71F20360310}"/>
          </ac:picMkLst>
        </pc:picChg>
        <pc:picChg chg="del">
          <ac:chgData name="Sheaves, Mark" userId="d5a15612-d044-4d7f-819e-aa9fcf818b63" providerId="ADAL" clId="{174A6007-7780-4FC0-A086-90A5517A6DBB}" dt="2024-08-06T20:27:00.652" v="7573" actId="478"/>
          <ac:picMkLst>
            <pc:docMk/>
            <pc:sldMk cId="2138386747" sldId="286"/>
            <ac:picMk id="8" creationId="{A3865DFE-060E-1CFC-2833-84E980A7B4EB}"/>
          </ac:picMkLst>
        </pc:picChg>
      </pc:sldChg>
      <pc:sldChg chg="modSp mod">
        <pc:chgData name="Sheaves, Mark" userId="d5a15612-d044-4d7f-819e-aa9fcf818b63" providerId="ADAL" clId="{174A6007-7780-4FC0-A086-90A5517A6DBB}" dt="2024-08-06T20:34:24.072" v="8308" actId="1076"/>
        <pc:sldMkLst>
          <pc:docMk/>
          <pc:sldMk cId="508780570" sldId="287"/>
        </pc:sldMkLst>
        <pc:spChg chg="mod">
          <ac:chgData name="Sheaves, Mark" userId="d5a15612-d044-4d7f-819e-aa9fcf818b63" providerId="ADAL" clId="{174A6007-7780-4FC0-A086-90A5517A6DBB}" dt="2024-08-06T20:34:24.072" v="8308" actId="1076"/>
          <ac:spMkLst>
            <pc:docMk/>
            <pc:sldMk cId="508780570" sldId="287"/>
            <ac:spMk id="2" creationId="{2CC518CD-4925-A305-DB8C-64CFDB5FFA05}"/>
          </ac:spMkLst>
        </pc:spChg>
      </pc:sldChg>
      <pc:sldChg chg="addSp delSp modSp add mod ord">
        <pc:chgData name="Sheaves, Mark" userId="d5a15612-d044-4d7f-819e-aa9fcf818b63" providerId="ADAL" clId="{174A6007-7780-4FC0-A086-90A5517A6DBB}" dt="2024-08-06T20:43:13.383" v="8425" actId="20577"/>
        <pc:sldMkLst>
          <pc:docMk/>
          <pc:sldMk cId="2677881933" sldId="288"/>
        </pc:sldMkLst>
        <pc:spChg chg="mod">
          <ac:chgData name="Sheaves, Mark" userId="d5a15612-d044-4d7f-819e-aa9fcf818b63" providerId="ADAL" clId="{174A6007-7780-4FC0-A086-90A5517A6DBB}" dt="2024-08-06T20:43:13.383" v="8425" actId="20577"/>
          <ac:spMkLst>
            <pc:docMk/>
            <pc:sldMk cId="2677881933" sldId="288"/>
            <ac:spMk id="11" creationId="{637DED06-1FF9-7730-07DB-5D572ED33575}"/>
          </ac:spMkLst>
        </pc:spChg>
        <pc:spChg chg="mod">
          <ac:chgData name="Sheaves, Mark" userId="d5a15612-d044-4d7f-819e-aa9fcf818b63" providerId="ADAL" clId="{174A6007-7780-4FC0-A086-90A5517A6DBB}" dt="2024-08-06T20:36:30.082" v="8354"/>
          <ac:spMkLst>
            <pc:docMk/>
            <pc:sldMk cId="2677881933" sldId="288"/>
            <ac:spMk id="13" creationId="{FE4792EE-1702-7B56-D593-D1B6CB56B8CA}"/>
          </ac:spMkLst>
        </pc:spChg>
        <pc:spChg chg="del">
          <ac:chgData name="Sheaves, Mark" userId="d5a15612-d044-4d7f-819e-aa9fcf818b63" providerId="ADAL" clId="{174A6007-7780-4FC0-A086-90A5517A6DBB}" dt="2024-08-06T20:30:37.087" v="8062" actId="478"/>
          <ac:spMkLst>
            <pc:docMk/>
            <pc:sldMk cId="2677881933" sldId="288"/>
            <ac:spMk id="16" creationId="{18729745-71DA-0BEC-548C-93A823B7FECA}"/>
          </ac:spMkLst>
        </pc:spChg>
        <pc:graphicFrameChg chg="del mod">
          <ac:chgData name="Sheaves, Mark" userId="d5a15612-d044-4d7f-819e-aa9fcf818b63" providerId="ADAL" clId="{174A6007-7780-4FC0-A086-90A5517A6DBB}" dt="2024-08-06T20:30:35.525" v="8061" actId="478"/>
          <ac:graphicFrameMkLst>
            <pc:docMk/>
            <pc:sldMk cId="2677881933" sldId="288"/>
            <ac:graphicFrameMk id="14" creationId="{582B04D6-195A-2F0C-2A87-FC6A5278E60C}"/>
          </ac:graphicFrameMkLst>
        </pc:graphicFrameChg>
        <pc:picChg chg="add del mod">
          <ac:chgData name="Sheaves, Mark" userId="d5a15612-d044-4d7f-819e-aa9fcf818b63" providerId="ADAL" clId="{174A6007-7780-4FC0-A086-90A5517A6DBB}" dt="2024-08-06T20:36:31.384" v="8355" actId="478"/>
          <ac:picMkLst>
            <pc:docMk/>
            <pc:sldMk cId="2677881933" sldId="288"/>
            <ac:picMk id="3" creationId="{18CACAEF-7E9A-EC4F-9BF9-7B28A8F540EF}"/>
          </ac:picMkLst>
        </pc:picChg>
      </pc:sldChg>
      <pc:sldChg chg="addSp delSp modSp add mod">
        <pc:chgData name="Sheaves, Mark" userId="d5a15612-d044-4d7f-819e-aa9fcf818b63" providerId="ADAL" clId="{174A6007-7780-4FC0-A086-90A5517A6DBB}" dt="2024-08-06T20:38:02.771" v="8415" actId="1076"/>
        <pc:sldMkLst>
          <pc:docMk/>
          <pc:sldMk cId="2881462378" sldId="289"/>
        </pc:sldMkLst>
        <pc:spChg chg="add del">
          <ac:chgData name="Sheaves, Mark" userId="d5a15612-d044-4d7f-819e-aa9fcf818b63" providerId="ADAL" clId="{174A6007-7780-4FC0-A086-90A5517A6DBB}" dt="2024-08-06T20:36:51.960" v="8362" actId="22"/>
          <ac:spMkLst>
            <pc:docMk/>
            <pc:sldMk cId="2881462378" sldId="289"/>
            <ac:spMk id="4" creationId="{C5005D11-D0FE-1077-98D7-760433CF74C1}"/>
          </ac:spMkLst>
        </pc:spChg>
        <pc:spChg chg="add mod">
          <ac:chgData name="Sheaves, Mark" userId="d5a15612-d044-4d7f-819e-aa9fcf818b63" providerId="ADAL" clId="{174A6007-7780-4FC0-A086-90A5517A6DBB}" dt="2024-08-06T20:38:02.771" v="8415" actId="1076"/>
          <ac:spMkLst>
            <pc:docMk/>
            <pc:sldMk cId="2881462378" sldId="289"/>
            <ac:spMk id="7" creationId="{7FA3B4A8-BC79-5A71-21D0-CB7732CACE9E}"/>
          </ac:spMkLst>
        </pc:spChg>
        <pc:spChg chg="del mod">
          <ac:chgData name="Sheaves, Mark" userId="d5a15612-d044-4d7f-819e-aa9fcf818b63" providerId="ADAL" clId="{174A6007-7780-4FC0-A086-90A5517A6DBB}" dt="2024-08-06T20:36:49.668" v="8360" actId="478"/>
          <ac:spMkLst>
            <pc:docMk/>
            <pc:sldMk cId="2881462378" sldId="289"/>
            <ac:spMk id="11" creationId="{637DED06-1FF9-7730-07DB-5D572ED33575}"/>
          </ac:spMkLst>
        </pc:spChg>
        <pc:spChg chg="del mod">
          <ac:chgData name="Sheaves, Mark" userId="d5a15612-d044-4d7f-819e-aa9fcf818b63" providerId="ADAL" clId="{174A6007-7780-4FC0-A086-90A5517A6DBB}" dt="2024-08-06T20:36:42.108" v="8357" actId="478"/>
          <ac:spMkLst>
            <pc:docMk/>
            <pc:sldMk cId="2881462378" sldId="289"/>
            <ac:spMk id="13" creationId="{FE4792EE-1702-7B56-D593-D1B6CB56B8CA}"/>
          </ac:spMkLst>
        </pc:spChg>
        <pc:picChg chg="del">
          <ac:chgData name="Sheaves, Mark" userId="d5a15612-d044-4d7f-819e-aa9fcf818b63" providerId="ADAL" clId="{174A6007-7780-4FC0-A086-90A5517A6DBB}" dt="2024-08-06T20:35:11.795" v="8311" actId="478"/>
          <ac:picMkLst>
            <pc:docMk/>
            <pc:sldMk cId="2881462378" sldId="289"/>
            <ac:picMk id="3" creationId="{18CACAEF-7E9A-EC4F-9BF9-7B28A8F540EF}"/>
          </ac:picMkLst>
        </pc:picChg>
        <pc:picChg chg="add mod modCrop">
          <ac:chgData name="Sheaves, Mark" userId="d5a15612-d044-4d7f-819e-aa9fcf818b63" providerId="ADAL" clId="{174A6007-7780-4FC0-A086-90A5517A6DBB}" dt="2024-08-06T20:37:24.826" v="8370" actId="1076"/>
          <ac:picMkLst>
            <pc:docMk/>
            <pc:sldMk cId="2881462378" sldId="289"/>
            <ac:picMk id="6" creationId="{B4AB1CE8-91AE-43CF-8834-D3C69DED74D2}"/>
          </ac:picMkLst>
        </pc:picChg>
        <pc:cxnChg chg="del">
          <ac:chgData name="Sheaves, Mark" userId="d5a15612-d044-4d7f-819e-aa9fcf818b63" providerId="ADAL" clId="{174A6007-7780-4FC0-A086-90A5517A6DBB}" dt="2024-08-06T20:36:42.888" v="8358" actId="478"/>
          <ac:cxnSpMkLst>
            <pc:docMk/>
            <pc:sldMk cId="2881462378" sldId="289"/>
            <ac:cxnSpMk id="17" creationId="{7DD8CDFF-D1C9-1BF9-5D3E-F75CC3BBDCA5}"/>
          </ac:cxnSpMkLst>
        </pc:cxnChg>
      </pc:sldChg>
    </pc:docChg>
  </pc:docChgLst>
  <pc:docChgLst>
    <pc:chgData name="Sheaves, Mark" userId="S::m459s822@home.ku.edu::d5a15612-d044-4d7f-819e-aa9fcf818b63" providerId="AD" clId="Web-{689C0FB2-E7D9-3F17-1CEB-99A583D0E80B}"/>
    <pc:docChg chg="modSld">
      <pc:chgData name="Sheaves, Mark" userId="S::m459s822@home.ku.edu::d5a15612-d044-4d7f-819e-aa9fcf818b63" providerId="AD" clId="Web-{689C0FB2-E7D9-3F17-1CEB-99A583D0E80B}" dt="2024-08-08T18:52:14.575" v="25" actId="14100"/>
      <pc:docMkLst>
        <pc:docMk/>
      </pc:docMkLst>
      <pc:sldChg chg="modSp">
        <pc:chgData name="Sheaves, Mark" userId="S::m459s822@home.ku.edu::d5a15612-d044-4d7f-819e-aa9fcf818b63" providerId="AD" clId="Web-{689C0FB2-E7D9-3F17-1CEB-99A583D0E80B}" dt="2024-08-08T18:52:14.575" v="25" actId="14100"/>
        <pc:sldMkLst>
          <pc:docMk/>
          <pc:sldMk cId="109857222" sldId="256"/>
        </pc:sldMkLst>
        <pc:spChg chg="mod ord">
          <ac:chgData name="Sheaves, Mark" userId="S::m459s822@home.ku.edu::d5a15612-d044-4d7f-819e-aa9fcf818b63" providerId="AD" clId="Web-{689C0FB2-E7D9-3F17-1CEB-99A583D0E80B}" dt="2024-08-08T18:52:05.856" v="23" actId="14100"/>
          <ac:spMkLst>
            <pc:docMk/>
            <pc:sldMk cId="109857222" sldId="256"/>
            <ac:spMk id="2" creationId="{64073A7A-D9DA-06FC-F919-F444215175A1}"/>
          </ac:spMkLst>
        </pc:spChg>
        <pc:spChg chg="mod ord">
          <ac:chgData name="Sheaves, Mark" userId="S::m459s822@home.ku.edu::d5a15612-d044-4d7f-819e-aa9fcf818b63" providerId="AD" clId="Web-{689C0FB2-E7D9-3F17-1CEB-99A583D0E80B}" dt="2024-08-08T18:52:10.309" v="24" actId="14100"/>
          <ac:spMkLst>
            <pc:docMk/>
            <pc:sldMk cId="109857222" sldId="256"/>
            <ac:spMk id="4" creationId="{3C37BBDD-319D-2D6C-9CC3-1D090F42D2BC}"/>
          </ac:spMkLst>
        </pc:spChg>
        <pc:spChg chg="mod ord">
          <ac:chgData name="Sheaves, Mark" userId="S::m459s822@home.ku.edu::d5a15612-d044-4d7f-819e-aa9fcf818b63" providerId="AD" clId="Web-{689C0FB2-E7D9-3F17-1CEB-99A583D0E80B}" dt="2024-08-08T18:52:14.575" v="25" actId="14100"/>
          <ac:spMkLst>
            <pc:docMk/>
            <pc:sldMk cId="109857222" sldId="256"/>
            <ac:spMk id="5" creationId="{697EA3E4-B0CE-7E01-812B-AD3A775A3DDA}"/>
          </ac:spMkLst>
        </pc:spChg>
        <pc:grpChg chg="mod ord">
          <ac:chgData name="Sheaves, Mark" userId="S::m459s822@home.ku.edu::d5a15612-d044-4d7f-819e-aa9fcf818b63" providerId="AD" clId="Web-{689C0FB2-E7D9-3F17-1CEB-99A583D0E80B}" dt="2024-08-08T18:51:54.340" v="16"/>
          <ac:grpSpMkLst>
            <pc:docMk/>
            <pc:sldMk cId="109857222" sldId="256"/>
            <ac:grpSpMk id="8" creationId="{9D2FA14C-630A-91A2-8CA7-0D0E05AC9605}"/>
          </ac:grpSpMkLst>
        </pc:grpChg>
      </pc:sldChg>
    </pc:docChg>
  </pc:docChgLst>
  <pc:docChgLst>
    <pc:chgData name="Bannon, Corinne" userId="1dc27092-4017-442f-87d7-b8d7f575140a" providerId="ADAL" clId="{DE09C3FC-B758-441F-A549-366D39C93686}"/>
    <pc:docChg chg="custSel modSld">
      <pc:chgData name="Bannon, Corinne" userId="1dc27092-4017-442f-87d7-b8d7f575140a" providerId="ADAL" clId="{DE09C3FC-B758-441F-A549-366D39C93686}" dt="2024-08-08T19:06:43.920" v="14" actId="207"/>
      <pc:docMkLst>
        <pc:docMk/>
      </pc:docMkLst>
      <pc:sldChg chg="delSp modSp mod">
        <pc:chgData name="Bannon, Corinne" userId="1dc27092-4017-442f-87d7-b8d7f575140a" providerId="ADAL" clId="{DE09C3FC-B758-441F-A549-366D39C93686}" dt="2024-08-08T19:06:43.920" v="14" actId="207"/>
        <pc:sldMkLst>
          <pc:docMk/>
          <pc:sldMk cId="109857222" sldId="256"/>
        </pc:sldMkLst>
        <pc:spChg chg="mod topLvl">
          <ac:chgData name="Bannon, Corinne" userId="1dc27092-4017-442f-87d7-b8d7f575140a" providerId="ADAL" clId="{DE09C3FC-B758-441F-A549-366D39C93686}" dt="2024-08-08T19:06:43.920" v="14" actId="207"/>
          <ac:spMkLst>
            <pc:docMk/>
            <pc:sldMk cId="109857222" sldId="256"/>
            <ac:spMk id="2" creationId="{64073A7A-D9DA-06FC-F919-F444215175A1}"/>
          </ac:spMkLst>
        </pc:spChg>
        <pc:spChg chg="mod">
          <ac:chgData name="Bannon, Corinne" userId="1dc27092-4017-442f-87d7-b8d7f575140a" providerId="ADAL" clId="{DE09C3FC-B758-441F-A549-366D39C93686}" dt="2024-08-08T19:06:04.204" v="0" actId="165"/>
          <ac:spMkLst>
            <pc:docMk/>
            <pc:sldMk cId="109857222" sldId="256"/>
            <ac:spMk id="4" creationId="{3C37BBDD-319D-2D6C-9CC3-1D090F42D2BC}"/>
          </ac:spMkLst>
        </pc:spChg>
        <pc:spChg chg="mod">
          <ac:chgData name="Bannon, Corinne" userId="1dc27092-4017-442f-87d7-b8d7f575140a" providerId="ADAL" clId="{DE09C3FC-B758-441F-A549-366D39C93686}" dt="2024-08-08T19:06:04.204" v="0" actId="165"/>
          <ac:spMkLst>
            <pc:docMk/>
            <pc:sldMk cId="109857222" sldId="256"/>
            <ac:spMk id="5" creationId="{697EA3E4-B0CE-7E01-812B-AD3A775A3DDA}"/>
          </ac:spMkLst>
        </pc:spChg>
        <pc:spChg chg="mod">
          <ac:chgData name="Bannon, Corinne" userId="1dc27092-4017-442f-87d7-b8d7f575140a" providerId="ADAL" clId="{DE09C3FC-B758-441F-A549-366D39C93686}" dt="2024-08-08T19:06:31.671" v="11" actId="1076"/>
          <ac:spMkLst>
            <pc:docMk/>
            <pc:sldMk cId="109857222" sldId="256"/>
            <ac:spMk id="7" creationId="{B1F83CE1-B8FC-C32C-3B16-458F88E0EFE7}"/>
          </ac:spMkLst>
        </pc:spChg>
        <pc:grpChg chg="del mod topLvl">
          <ac:chgData name="Bannon, Corinne" userId="1dc27092-4017-442f-87d7-b8d7f575140a" providerId="ADAL" clId="{DE09C3FC-B758-441F-A549-366D39C93686}" dt="2024-08-08T19:06:34.138" v="12" actId="478"/>
          <ac:grpSpMkLst>
            <pc:docMk/>
            <pc:sldMk cId="109857222" sldId="256"/>
            <ac:grpSpMk id="6" creationId="{5333A116-8C2A-EB7D-F771-F30D5F14A057}"/>
          </ac:grpSpMkLst>
        </pc:grpChg>
        <pc:grpChg chg="del">
          <ac:chgData name="Bannon, Corinne" userId="1dc27092-4017-442f-87d7-b8d7f575140a" providerId="ADAL" clId="{DE09C3FC-B758-441F-A549-366D39C93686}" dt="2024-08-08T19:06:04.204" v="0" actId="165"/>
          <ac:grpSpMkLst>
            <pc:docMk/>
            <pc:sldMk cId="109857222" sldId="256"/>
            <ac:grpSpMk id="8" creationId="{9D2FA14C-630A-91A2-8CA7-0D0E05AC9605}"/>
          </ac:grpSpMkLst>
        </pc:grpChg>
      </pc:sldChg>
    </pc:docChg>
  </pc:docChgLst>
  <pc:docChgLst>
    <pc:chgData name="Bannon, Corinne" userId="S::c046b817@home.ku.edu::1dc27092-4017-442f-87d7-b8d7f575140a" providerId="AD" clId="Web-{085E29CA-5B3B-07AC-697D-BCB6FF84DEBF}"/>
    <pc:docChg chg="addSld delSld modSld sldOrd">
      <pc:chgData name="Bannon, Corinne" userId="S::c046b817@home.ku.edu::1dc27092-4017-442f-87d7-b8d7f575140a" providerId="AD" clId="Web-{085E29CA-5B3B-07AC-697D-BCB6FF84DEBF}" dt="2024-08-06T20:46:43.616" v="866" actId="20577"/>
      <pc:docMkLst>
        <pc:docMk/>
      </pc:docMkLst>
      <pc:sldChg chg="modSp">
        <pc:chgData name="Bannon, Corinne" userId="S::c046b817@home.ku.edu::1dc27092-4017-442f-87d7-b8d7f575140a" providerId="AD" clId="Web-{085E29CA-5B3B-07AC-697D-BCB6FF84DEBF}" dt="2024-08-06T19:38:49.134" v="98" actId="20577"/>
        <pc:sldMkLst>
          <pc:docMk/>
          <pc:sldMk cId="3949928287" sldId="271"/>
        </pc:sldMkLst>
        <pc:spChg chg="mod">
          <ac:chgData name="Bannon, Corinne" userId="S::c046b817@home.ku.edu::1dc27092-4017-442f-87d7-b8d7f575140a" providerId="AD" clId="Web-{085E29CA-5B3B-07AC-697D-BCB6FF84DEBF}" dt="2024-08-06T19:38:49.134" v="98" actId="20577"/>
          <ac:spMkLst>
            <pc:docMk/>
            <pc:sldMk cId="3949928287" sldId="271"/>
            <ac:spMk id="2" creationId="{2CC518CD-4925-A305-DB8C-64CFDB5FFA05}"/>
          </ac:spMkLst>
        </pc:spChg>
      </pc:sldChg>
      <pc:sldChg chg="modSp">
        <pc:chgData name="Bannon, Corinne" userId="S::c046b817@home.ku.edu::1dc27092-4017-442f-87d7-b8d7f575140a" providerId="AD" clId="Web-{085E29CA-5B3B-07AC-697D-BCB6FF84DEBF}" dt="2024-08-06T19:44:58.490" v="121" actId="20577"/>
        <pc:sldMkLst>
          <pc:docMk/>
          <pc:sldMk cId="16105399" sldId="278"/>
        </pc:sldMkLst>
        <pc:spChg chg="mod">
          <ac:chgData name="Bannon, Corinne" userId="S::c046b817@home.ku.edu::1dc27092-4017-442f-87d7-b8d7f575140a" providerId="AD" clId="Web-{085E29CA-5B3B-07AC-697D-BCB6FF84DEBF}" dt="2024-08-06T19:44:58.490" v="121" actId="20577"/>
          <ac:spMkLst>
            <pc:docMk/>
            <pc:sldMk cId="16105399" sldId="278"/>
            <ac:spMk id="2" creationId="{2CC518CD-4925-A305-DB8C-64CFDB5FFA05}"/>
          </ac:spMkLst>
        </pc:spChg>
      </pc:sldChg>
      <pc:sldChg chg="del">
        <pc:chgData name="Bannon, Corinne" userId="S::c046b817@home.ku.edu::1dc27092-4017-442f-87d7-b8d7f575140a" providerId="AD" clId="Web-{085E29CA-5B3B-07AC-697D-BCB6FF84DEBF}" dt="2024-08-06T17:53:25.525" v="0"/>
        <pc:sldMkLst>
          <pc:docMk/>
          <pc:sldMk cId="2882298828" sldId="280"/>
        </pc:sldMkLst>
      </pc:sldChg>
      <pc:sldChg chg="modSp">
        <pc:chgData name="Bannon, Corinne" userId="S::c046b817@home.ku.edu::1dc27092-4017-442f-87d7-b8d7f575140a" providerId="AD" clId="Web-{085E29CA-5B3B-07AC-697D-BCB6FF84DEBF}" dt="2024-08-06T19:38:14.118" v="96" actId="20577"/>
        <pc:sldMkLst>
          <pc:docMk/>
          <pc:sldMk cId="1026226208" sldId="282"/>
        </pc:sldMkLst>
        <pc:spChg chg="mod">
          <ac:chgData name="Bannon, Corinne" userId="S::c046b817@home.ku.edu::1dc27092-4017-442f-87d7-b8d7f575140a" providerId="AD" clId="Web-{085E29CA-5B3B-07AC-697D-BCB6FF84DEBF}" dt="2024-08-06T19:38:14.118" v="96" actId="20577"/>
          <ac:spMkLst>
            <pc:docMk/>
            <pc:sldMk cId="1026226208" sldId="282"/>
            <ac:spMk id="2" creationId="{2CC518CD-4925-A305-DB8C-64CFDB5FFA05}"/>
          </ac:spMkLst>
        </pc:spChg>
      </pc:sldChg>
      <pc:sldChg chg="delSp modSp add ord replId">
        <pc:chgData name="Bannon, Corinne" userId="S::c046b817@home.ku.edu::1dc27092-4017-442f-87d7-b8d7f575140a" providerId="AD" clId="Web-{085E29CA-5B3B-07AC-697D-BCB6FF84DEBF}" dt="2024-08-06T20:32:24.167" v="406" actId="20577"/>
        <pc:sldMkLst>
          <pc:docMk/>
          <pc:sldMk cId="508780570" sldId="287"/>
        </pc:sldMkLst>
        <pc:spChg chg="mod ord">
          <ac:chgData name="Bannon, Corinne" userId="S::c046b817@home.ku.edu::1dc27092-4017-442f-87d7-b8d7f575140a" providerId="AD" clId="Web-{085E29CA-5B3B-07AC-697D-BCB6FF84DEBF}" dt="2024-08-06T20:32:24.167" v="406" actId="20577"/>
          <ac:spMkLst>
            <pc:docMk/>
            <pc:sldMk cId="508780570" sldId="287"/>
            <ac:spMk id="2" creationId="{2CC518CD-4925-A305-DB8C-64CFDB5FFA05}"/>
          </ac:spMkLst>
        </pc:spChg>
        <pc:spChg chg="mod">
          <ac:chgData name="Bannon, Corinne" userId="S::c046b817@home.ku.edu::1dc27092-4017-442f-87d7-b8d7f575140a" providerId="AD" clId="Web-{085E29CA-5B3B-07AC-697D-BCB6FF84DEBF}" dt="2024-08-06T20:27:51.861" v="131" actId="20577"/>
          <ac:spMkLst>
            <pc:docMk/>
            <pc:sldMk cId="508780570" sldId="287"/>
            <ac:spMk id="5" creationId="{A6B4ADC9-324C-1430-8ED0-C855C351359F}"/>
          </ac:spMkLst>
        </pc:spChg>
        <pc:picChg chg="del">
          <ac:chgData name="Bannon, Corinne" userId="S::c046b817@home.ku.edu::1dc27092-4017-442f-87d7-b8d7f575140a" providerId="AD" clId="Web-{085E29CA-5B3B-07AC-697D-BCB6FF84DEBF}" dt="2024-08-06T20:31:45.603" v="394"/>
          <ac:picMkLst>
            <pc:docMk/>
            <pc:sldMk cId="508780570" sldId="287"/>
            <ac:picMk id="13" creationId="{9A3BA50F-CA32-EF63-EC0E-A60803D7FB01}"/>
          </ac:picMkLst>
        </pc:picChg>
      </pc:sldChg>
      <pc:sldChg chg="modSp">
        <pc:chgData name="Bannon, Corinne" userId="S::c046b817@home.ku.edu::1dc27092-4017-442f-87d7-b8d7f575140a" providerId="AD" clId="Web-{085E29CA-5B3B-07AC-697D-BCB6FF84DEBF}" dt="2024-08-06T20:46:43.616" v="866" actId="20577"/>
        <pc:sldMkLst>
          <pc:docMk/>
          <pc:sldMk cId="2677881933" sldId="288"/>
        </pc:sldMkLst>
        <pc:spChg chg="mod">
          <ac:chgData name="Bannon, Corinne" userId="S::c046b817@home.ku.edu::1dc27092-4017-442f-87d7-b8d7f575140a" providerId="AD" clId="Web-{085E29CA-5B3B-07AC-697D-BCB6FF84DEBF}" dt="2024-08-06T20:46:43.616" v="866" actId="20577"/>
          <ac:spMkLst>
            <pc:docMk/>
            <pc:sldMk cId="2677881933" sldId="288"/>
            <ac:spMk id="11" creationId="{637DED06-1FF9-7730-07DB-5D572ED33575}"/>
          </ac:spMkLst>
        </pc:spChg>
      </pc:sldChg>
    </pc:docChg>
  </pc:docChgLst>
  <pc:docChgLst>
    <pc:chgData name="Sheaves, Mark" userId="S::m459s822@home.ku.edu::d5a15612-d044-4d7f-819e-aa9fcf818b63" providerId="AD" clId="Web-{88EC3BA5-AFB1-8F36-E479-56BB32118FB4}"/>
    <pc:docChg chg="modSld">
      <pc:chgData name="Sheaves, Mark" userId="S::m459s822@home.ku.edu::d5a15612-d044-4d7f-819e-aa9fcf818b63" providerId="AD" clId="Web-{88EC3BA5-AFB1-8F36-E479-56BB32118FB4}" dt="2024-08-08T19:26:16.453" v="11" actId="20577"/>
      <pc:docMkLst>
        <pc:docMk/>
      </pc:docMkLst>
      <pc:sldChg chg="modSp">
        <pc:chgData name="Sheaves, Mark" userId="S::m459s822@home.ku.edu::d5a15612-d044-4d7f-819e-aa9fcf818b63" providerId="AD" clId="Web-{88EC3BA5-AFB1-8F36-E479-56BB32118FB4}" dt="2024-08-08T19:22:09.917" v="8" actId="20577"/>
        <pc:sldMkLst>
          <pc:docMk/>
          <pc:sldMk cId="2521014892" sldId="267"/>
        </pc:sldMkLst>
        <pc:spChg chg="mod">
          <ac:chgData name="Sheaves, Mark" userId="S::m459s822@home.ku.edu::d5a15612-d044-4d7f-819e-aa9fcf818b63" providerId="AD" clId="Web-{88EC3BA5-AFB1-8F36-E479-56BB32118FB4}" dt="2024-08-08T19:22:09.917" v="8" actId="20577"/>
          <ac:spMkLst>
            <pc:docMk/>
            <pc:sldMk cId="2521014892" sldId="267"/>
            <ac:spMk id="2" creationId="{2CC518CD-4925-A305-DB8C-64CFDB5FFA05}"/>
          </ac:spMkLst>
        </pc:spChg>
      </pc:sldChg>
      <pc:sldChg chg="modSp">
        <pc:chgData name="Sheaves, Mark" userId="S::m459s822@home.ku.edu::d5a15612-d044-4d7f-819e-aa9fcf818b63" providerId="AD" clId="Web-{88EC3BA5-AFB1-8F36-E479-56BB32118FB4}" dt="2024-08-08T19:26:16.453" v="11" actId="20577"/>
        <pc:sldMkLst>
          <pc:docMk/>
          <pc:sldMk cId="16105399" sldId="278"/>
        </pc:sldMkLst>
        <pc:spChg chg="mod">
          <ac:chgData name="Sheaves, Mark" userId="S::m459s822@home.ku.edu::d5a15612-d044-4d7f-819e-aa9fcf818b63" providerId="AD" clId="Web-{88EC3BA5-AFB1-8F36-E479-56BB32118FB4}" dt="2024-08-08T19:26:16.453" v="11" actId="20577"/>
          <ac:spMkLst>
            <pc:docMk/>
            <pc:sldMk cId="16105399" sldId="278"/>
            <ac:spMk id="2" creationId="{2CC518CD-4925-A305-DB8C-64CFDB5FFA05}"/>
          </ac:spMkLst>
        </pc:spChg>
      </pc:sldChg>
    </pc:docChg>
  </pc:docChgLst>
  <pc:docChgLst>
    <pc:chgData name="Sheaves, Mark" userId="S::m459s822@home.ku.edu::d5a15612-d044-4d7f-819e-aa9fcf818b63" providerId="AD" clId="Web-{DC92D0BE-A80C-7810-9A8B-1C72AC40742B}"/>
    <pc:docChg chg="modSld">
      <pc:chgData name="Sheaves, Mark" userId="S::m459s822@home.ku.edu::d5a15612-d044-4d7f-819e-aa9fcf818b63" providerId="AD" clId="Web-{DC92D0BE-A80C-7810-9A8B-1C72AC40742B}" dt="2024-07-30T19:52:44.192" v="22" actId="1076"/>
      <pc:docMkLst>
        <pc:docMk/>
      </pc:docMkLst>
      <pc:sldChg chg="delSp modSp">
        <pc:chgData name="Sheaves, Mark" userId="S::m459s822@home.ku.edu::d5a15612-d044-4d7f-819e-aa9fcf818b63" providerId="AD" clId="Web-{DC92D0BE-A80C-7810-9A8B-1C72AC40742B}" dt="2024-07-30T19:52:44.192" v="22" actId="1076"/>
        <pc:sldMkLst>
          <pc:docMk/>
          <pc:sldMk cId="109857222" sldId="256"/>
        </pc:sldMkLst>
        <pc:spChg chg="del mod">
          <ac:chgData name="Sheaves, Mark" userId="S::m459s822@home.ku.edu::d5a15612-d044-4d7f-819e-aa9fcf818b63" providerId="AD" clId="Web-{DC92D0BE-A80C-7810-9A8B-1C72AC40742B}" dt="2024-07-30T19:49:51.502" v="8"/>
          <ac:spMkLst>
            <pc:docMk/>
            <pc:sldMk cId="109857222" sldId="256"/>
            <ac:spMk id="11" creationId="{40C9E968-43C6-EFCE-5ACD-31540D494434}"/>
          </ac:spMkLst>
        </pc:spChg>
        <pc:spChg chg="mod">
          <ac:chgData name="Sheaves, Mark" userId="S::m459s822@home.ku.edu::d5a15612-d044-4d7f-819e-aa9fcf818b63" providerId="AD" clId="Web-{DC92D0BE-A80C-7810-9A8B-1C72AC40742B}" dt="2024-07-30T19:50:44.269" v="20" actId="14100"/>
          <ac:spMkLst>
            <pc:docMk/>
            <pc:sldMk cId="109857222" sldId="256"/>
            <ac:spMk id="18" creationId="{F0805C30-B5B1-8737-2FEF-E7F4EB273E84}"/>
          </ac:spMkLst>
        </pc:spChg>
        <pc:picChg chg="mod">
          <ac:chgData name="Sheaves, Mark" userId="S::m459s822@home.ku.edu::d5a15612-d044-4d7f-819e-aa9fcf818b63" providerId="AD" clId="Web-{DC92D0BE-A80C-7810-9A8B-1C72AC40742B}" dt="2024-07-30T19:52:44.192" v="22" actId="1076"/>
          <ac:picMkLst>
            <pc:docMk/>
            <pc:sldMk cId="109857222" sldId="256"/>
            <ac:picMk id="19" creationId="{0F827221-3058-F9BD-1B07-696ADA6ADE28}"/>
          </ac:picMkLst>
        </pc:picChg>
        <pc:picChg chg="del mod">
          <ac:chgData name="Sheaves, Mark" userId="S::m459s822@home.ku.edu::d5a15612-d044-4d7f-819e-aa9fcf818b63" providerId="AD" clId="Web-{DC92D0BE-A80C-7810-9A8B-1C72AC40742B}" dt="2024-07-30T19:49:20.158" v="1"/>
          <ac:picMkLst>
            <pc:docMk/>
            <pc:sldMk cId="109857222" sldId="256"/>
            <ac:picMk id="1030" creationId="{A60D8D45-1F7D-0A75-49A1-EB45EE51ECB3}"/>
          </ac:picMkLst>
        </pc:picChg>
      </pc:sldChg>
    </pc:docChg>
  </pc:docChgLst>
  <pc:docChgLst>
    <pc:chgData name="Bannon, Corinne" userId="S::c046b817@home.ku.edu::1dc27092-4017-442f-87d7-b8d7f575140a" providerId="AD" clId="Web-{BF556C6B-E897-98C2-4B42-62BA958F7CAE}"/>
    <pc:docChg chg="modSld">
      <pc:chgData name="Bannon, Corinne" userId="S::c046b817@home.ku.edu::1dc27092-4017-442f-87d7-b8d7f575140a" providerId="AD" clId="Web-{BF556C6B-E897-98C2-4B42-62BA958F7CAE}" dt="2024-08-08T19:05:02.147" v="8" actId="1076"/>
      <pc:docMkLst>
        <pc:docMk/>
      </pc:docMkLst>
      <pc:sldChg chg="modSp">
        <pc:chgData name="Bannon, Corinne" userId="S::c046b817@home.ku.edu::1dc27092-4017-442f-87d7-b8d7f575140a" providerId="AD" clId="Web-{BF556C6B-E897-98C2-4B42-62BA958F7CAE}" dt="2024-08-08T19:05:02.147" v="8" actId="1076"/>
        <pc:sldMkLst>
          <pc:docMk/>
          <pc:sldMk cId="109857222" sldId="256"/>
        </pc:sldMkLst>
        <pc:spChg chg="mod">
          <ac:chgData name="Bannon, Corinne" userId="S::c046b817@home.ku.edu::1dc27092-4017-442f-87d7-b8d7f575140a" providerId="AD" clId="Web-{BF556C6B-E897-98C2-4B42-62BA958F7CAE}" dt="2024-08-08T19:04:56.006" v="7" actId="1076"/>
          <ac:spMkLst>
            <pc:docMk/>
            <pc:sldMk cId="109857222" sldId="256"/>
            <ac:spMk id="2" creationId="{64073A7A-D9DA-06FC-F919-F444215175A1}"/>
          </ac:spMkLst>
        </pc:spChg>
        <pc:grpChg chg="mod">
          <ac:chgData name="Bannon, Corinne" userId="S::c046b817@home.ku.edu::1dc27092-4017-442f-87d7-b8d7f575140a" providerId="AD" clId="Web-{BF556C6B-E897-98C2-4B42-62BA958F7CAE}" dt="2024-08-08T19:05:02.147" v="8" actId="1076"/>
          <ac:grpSpMkLst>
            <pc:docMk/>
            <pc:sldMk cId="109857222" sldId="256"/>
            <ac:grpSpMk id="8" creationId="{9D2FA14C-630A-91A2-8CA7-0D0E05AC9605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53008-24C4-4D05-A5C5-64F8349241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FFD838-FB14-44D4-816E-B7D313330EB8}">
      <dgm:prSet phldrT="[Text]" custT="1"/>
      <dgm:spPr>
        <a:solidFill>
          <a:srgbClr val="0051BA"/>
        </a:solidFill>
      </dgm:spPr>
      <dgm:t>
        <a:bodyPr anchor="t"/>
        <a:lstStyle/>
        <a:p>
          <a:pPr algn="l"/>
          <a:r>
            <a:rPr lang="en-US" sz="2800" b="1">
              <a:latin typeface="Noto Sans" panose="020B0502040504020204" pitchFamily="34" charset="0"/>
            </a:rPr>
            <a:t>Listen</a:t>
          </a:r>
        </a:p>
        <a:p>
          <a:pPr algn="l"/>
          <a:r>
            <a:rPr lang="en-US" sz="1400">
              <a:latin typeface="Noto Sans" panose="020B0502040504020204" pitchFamily="34" charset="0"/>
            </a:rPr>
            <a:t>Administer Survey</a:t>
          </a:r>
        </a:p>
      </dgm:t>
    </dgm:pt>
    <dgm:pt modelId="{CC32EDEF-0E73-4BA7-AD21-49EE8482F229}" type="parTrans" cxnId="{809694DF-F47A-4D64-BBB9-5BF0F00D8BCB}">
      <dgm:prSet/>
      <dgm:spPr/>
      <dgm:t>
        <a:bodyPr/>
        <a:lstStyle/>
        <a:p>
          <a:endParaRPr lang="en-US"/>
        </a:p>
      </dgm:t>
    </dgm:pt>
    <dgm:pt modelId="{41C0CC53-D31B-465F-B922-B070E9B70570}" type="sibTrans" cxnId="{809694DF-F47A-4D64-BBB9-5BF0F00D8BCB}">
      <dgm:prSet/>
      <dgm:spPr/>
      <dgm:t>
        <a:bodyPr/>
        <a:lstStyle/>
        <a:p>
          <a:endParaRPr lang="en-US"/>
        </a:p>
      </dgm:t>
    </dgm:pt>
    <dgm:pt modelId="{E53ED1D2-E09E-4D7E-B980-E62294A86021}">
      <dgm:prSet phldrT="[Text]" custT="1"/>
      <dgm:spPr>
        <a:solidFill>
          <a:srgbClr val="0051BA"/>
        </a:solidFill>
      </dgm:spPr>
      <dgm:t>
        <a:bodyPr anchor="t"/>
        <a:lstStyle/>
        <a:p>
          <a:pPr algn="l"/>
          <a:r>
            <a:rPr lang="en-US" sz="2800" b="1">
              <a:latin typeface="Noto Sans" panose="020B0502040504020204" pitchFamily="34" charset="0"/>
            </a:rPr>
            <a:t>Engage</a:t>
          </a:r>
        </a:p>
        <a:p>
          <a:pPr algn="l"/>
          <a:r>
            <a:rPr lang="en-US" sz="1400">
              <a:latin typeface="Noto Sans" panose="020B0502040504020204" pitchFamily="34" charset="0"/>
            </a:rPr>
            <a:t>Share results, engage constituents</a:t>
          </a:r>
        </a:p>
      </dgm:t>
    </dgm:pt>
    <dgm:pt modelId="{DD25CCEE-F05F-4D69-96E3-E20C2B01C03F}" type="parTrans" cxnId="{50802F41-E340-4057-B763-84109B5873A5}">
      <dgm:prSet/>
      <dgm:spPr/>
      <dgm:t>
        <a:bodyPr/>
        <a:lstStyle/>
        <a:p>
          <a:endParaRPr lang="en-US"/>
        </a:p>
      </dgm:t>
    </dgm:pt>
    <dgm:pt modelId="{79AD95F8-8893-400F-8327-3D56C35266B1}" type="sibTrans" cxnId="{50802F41-E340-4057-B763-84109B5873A5}">
      <dgm:prSet/>
      <dgm:spPr/>
      <dgm:t>
        <a:bodyPr/>
        <a:lstStyle/>
        <a:p>
          <a:endParaRPr lang="en-US"/>
        </a:p>
      </dgm:t>
    </dgm:pt>
    <dgm:pt modelId="{BBDFAA32-CFD3-436E-A8B6-35E9BB9541F8}">
      <dgm:prSet phldrT="[Text]" custT="1"/>
      <dgm:spPr>
        <a:solidFill>
          <a:srgbClr val="0051BA"/>
        </a:solidFill>
      </dgm:spPr>
      <dgm:t>
        <a:bodyPr anchor="t"/>
        <a:lstStyle/>
        <a:p>
          <a:pPr algn="l"/>
          <a:r>
            <a:rPr lang="en-US" sz="2800" b="1">
              <a:latin typeface="Noto Sans" panose="020B0502040504020204" pitchFamily="34" charset="0"/>
            </a:rPr>
            <a:t>Plan</a:t>
          </a:r>
        </a:p>
        <a:p>
          <a:pPr algn="l"/>
          <a:r>
            <a:rPr lang="en-US" sz="1400">
              <a:latin typeface="Noto Sans" panose="020B0502040504020204" pitchFamily="34" charset="0"/>
            </a:rPr>
            <a:t>Create Recommendations</a:t>
          </a:r>
        </a:p>
      </dgm:t>
    </dgm:pt>
    <dgm:pt modelId="{E520646F-2C9F-407D-8025-DBC5C52DB721}" type="parTrans" cxnId="{3BD3D43D-A774-4F77-B7E1-93F9A500D52E}">
      <dgm:prSet/>
      <dgm:spPr/>
      <dgm:t>
        <a:bodyPr/>
        <a:lstStyle/>
        <a:p>
          <a:endParaRPr lang="en-US"/>
        </a:p>
      </dgm:t>
    </dgm:pt>
    <dgm:pt modelId="{C028A4C8-1A4C-4F13-86D1-E88C94F17A68}" type="sibTrans" cxnId="{3BD3D43D-A774-4F77-B7E1-93F9A500D52E}">
      <dgm:prSet/>
      <dgm:spPr/>
      <dgm:t>
        <a:bodyPr/>
        <a:lstStyle/>
        <a:p>
          <a:endParaRPr lang="en-US"/>
        </a:p>
      </dgm:t>
    </dgm:pt>
    <dgm:pt modelId="{C7650041-B3B7-42E3-8664-EBC72E940106}">
      <dgm:prSet phldrT="[Text]" custT="1"/>
      <dgm:spPr>
        <a:solidFill>
          <a:srgbClr val="0051BA"/>
        </a:solidFill>
      </dgm:spPr>
      <dgm:t>
        <a:bodyPr anchor="t"/>
        <a:lstStyle/>
        <a:p>
          <a:pPr algn="l"/>
          <a:r>
            <a:rPr lang="en-US" sz="2800" b="1">
              <a:latin typeface="Noto Sans" panose="020B0502040504020204" pitchFamily="34" charset="0"/>
            </a:rPr>
            <a:t>Act</a:t>
          </a:r>
        </a:p>
        <a:p>
          <a:pPr algn="l"/>
          <a:r>
            <a:rPr lang="en-US" sz="1400">
              <a:latin typeface="Noto Sans" panose="020B0502040504020204" pitchFamily="34" charset="0"/>
            </a:rPr>
            <a:t>Prioritize &amp; Implement</a:t>
          </a:r>
        </a:p>
      </dgm:t>
    </dgm:pt>
    <dgm:pt modelId="{297F624B-174E-493C-99F1-219EB3EB6933}" type="parTrans" cxnId="{FA1FDBA3-2F76-42CB-A855-348D23863EDC}">
      <dgm:prSet/>
      <dgm:spPr/>
      <dgm:t>
        <a:bodyPr/>
        <a:lstStyle/>
        <a:p>
          <a:endParaRPr lang="en-US"/>
        </a:p>
      </dgm:t>
    </dgm:pt>
    <dgm:pt modelId="{D15A05AA-7A38-4BD5-BBC7-41E00161BFC1}" type="sibTrans" cxnId="{FA1FDBA3-2F76-42CB-A855-348D23863EDC}">
      <dgm:prSet/>
      <dgm:spPr/>
      <dgm:t>
        <a:bodyPr/>
        <a:lstStyle/>
        <a:p>
          <a:endParaRPr lang="en-US"/>
        </a:p>
      </dgm:t>
    </dgm:pt>
    <dgm:pt modelId="{6225A581-272C-4563-B43E-E7E0A72AD91C}">
      <dgm:prSet phldrT="[Text]" custT="1"/>
      <dgm:spPr>
        <a:solidFill>
          <a:srgbClr val="0051BA"/>
        </a:solidFill>
      </dgm:spPr>
      <dgm:t>
        <a:bodyPr/>
        <a:lstStyle/>
        <a:p>
          <a:pPr algn="l"/>
          <a:r>
            <a:rPr lang="en-US" sz="2400" b="1">
              <a:latin typeface="Noto Sans" panose="020B0502040504020204" pitchFamily="34" charset="0"/>
            </a:rPr>
            <a:t>Listen Again</a:t>
          </a:r>
        </a:p>
        <a:p>
          <a:pPr algn="l"/>
          <a:r>
            <a:rPr lang="en-US" sz="1400">
              <a:latin typeface="Noto Sans" panose="020B0502040504020204" pitchFamily="34" charset="0"/>
            </a:rPr>
            <a:t>Re-Administer Survey</a:t>
          </a:r>
        </a:p>
      </dgm:t>
    </dgm:pt>
    <dgm:pt modelId="{FC744556-8EB6-4682-B6C8-EB1705C6C578}" type="parTrans" cxnId="{28627D7F-083D-4EF7-AEBC-A3248BA6E960}">
      <dgm:prSet/>
      <dgm:spPr/>
      <dgm:t>
        <a:bodyPr/>
        <a:lstStyle/>
        <a:p>
          <a:endParaRPr lang="en-US"/>
        </a:p>
      </dgm:t>
    </dgm:pt>
    <dgm:pt modelId="{A559ED1C-9FD7-49D8-94F8-A6DECA722719}" type="sibTrans" cxnId="{28627D7F-083D-4EF7-AEBC-A3248BA6E960}">
      <dgm:prSet/>
      <dgm:spPr/>
      <dgm:t>
        <a:bodyPr/>
        <a:lstStyle/>
        <a:p>
          <a:endParaRPr lang="en-US"/>
        </a:p>
      </dgm:t>
    </dgm:pt>
    <dgm:pt modelId="{9546B647-01EF-47BD-A92F-360B1C7F1E55}" type="pres">
      <dgm:prSet presAssocID="{5E853008-24C4-4D05-A5C5-64F8349241C7}" presName="Name0" presStyleCnt="0">
        <dgm:presLayoutVars>
          <dgm:dir/>
          <dgm:resizeHandles val="exact"/>
        </dgm:presLayoutVars>
      </dgm:prSet>
      <dgm:spPr/>
    </dgm:pt>
    <dgm:pt modelId="{665DDAEC-6ABC-4243-93D5-43C0446DF8FC}" type="pres">
      <dgm:prSet presAssocID="{56FFD838-FB14-44D4-816E-B7D313330EB8}" presName="node" presStyleLbl="node1" presStyleIdx="0" presStyleCnt="5" custScaleX="91447">
        <dgm:presLayoutVars>
          <dgm:bulletEnabled val="1"/>
        </dgm:presLayoutVars>
      </dgm:prSet>
      <dgm:spPr/>
    </dgm:pt>
    <dgm:pt modelId="{6C843FB0-356F-4A27-A4AD-372C4CBCC3A6}" type="pres">
      <dgm:prSet presAssocID="{41C0CC53-D31B-465F-B922-B070E9B70570}" presName="sibTrans" presStyleLbl="sibTrans2D1" presStyleIdx="0" presStyleCnt="4"/>
      <dgm:spPr/>
    </dgm:pt>
    <dgm:pt modelId="{D3EF803C-483A-4757-92BE-5792B95B00C6}" type="pres">
      <dgm:prSet presAssocID="{41C0CC53-D31B-465F-B922-B070E9B70570}" presName="connectorText" presStyleLbl="sibTrans2D1" presStyleIdx="0" presStyleCnt="4"/>
      <dgm:spPr/>
    </dgm:pt>
    <dgm:pt modelId="{38D1F511-232C-4BB1-9605-10B7551514D0}" type="pres">
      <dgm:prSet presAssocID="{E53ED1D2-E09E-4D7E-B980-E62294A86021}" presName="node" presStyleLbl="node1" presStyleIdx="1" presStyleCnt="5" custScaleX="135351">
        <dgm:presLayoutVars>
          <dgm:bulletEnabled val="1"/>
        </dgm:presLayoutVars>
      </dgm:prSet>
      <dgm:spPr/>
    </dgm:pt>
    <dgm:pt modelId="{A0E84D9A-37EC-45AE-95A9-F6A6AC429084}" type="pres">
      <dgm:prSet presAssocID="{79AD95F8-8893-400F-8327-3D56C35266B1}" presName="sibTrans" presStyleLbl="sibTrans2D1" presStyleIdx="1" presStyleCnt="4"/>
      <dgm:spPr/>
    </dgm:pt>
    <dgm:pt modelId="{AB89D24E-7834-42FC-8A01-E68D8BB2AC62}" type="pres">
      <dgm:prSet presAssocID="{79AD95F8-8893-400F-8327-3D56C35266B1}" presName="connectorText" presStyleLbl="sibTrans2D1" presStyleIdx="1" presStyleCnt="4"/>
      <dgm:spPr/>
    </dgm:pt>
    <dgm:pt modelId="{5E663873-F1D4-4D7D-AAF1-2C61634282C6}" type="pres">
      <dgm:prSet presAssocID="{BBDFAA32-CFD3-436E-A8B6-35E9BB9541F8}" presName="node" presStyleLbl="node1" presStyleIdx="2" presStyleCnt="5" custScaleX="130680">
        <dgm:presLayoutVars>
          <dgm:bulletEnabled val="1"/>
        </dgm:presLayoutVars>
      </dgm:prSet>
      <dgm:spPr/>
    </dgm:pt>
    <dgm:pt modelId="{87E000D4-F12E-4520-9ED2-B86F950D219B}" type="pres">
      <dgm:prSet presAssocID="{C028A4C8-1A4C-4F13-86D1-E88C94F17A68}" presName="sibTrans" presStyleLbl="sibTrans2D1" presStyleIdx="2" presStyleCnt="4"/>
      <dgm:spPr/>
    </dgm:pt>
    <dgm:pt modelId="{ADB0B934-84C3-4A47-B48A-F96A1CF0C7DF}" type="pres">
      <dgm:prSet presAssocID="{C028A4C8-1A4C-4F13-86D1-E88C94F17A68}" presName="connectorText" presStyleLbl="sibTrans2D1" presStyleIdx="2" presStyleCnt="4"/>
      <dgm:spPr/>
    </dgm:pt>
    <dgm:pt modelId="{03201280-7E0B-4C97-9728-74D8C2765A3F}" type="pres">
      <dgm:prSet presAssocID="{C7650041-B3B7-42E3-8664-EBC72E940106}" presName="node" presStyleLbl="node1" presStyleIdx="3" presStyleCnt="5" custScaleX="85882">
        <dgm:presLayoutVars>
          <dgm:bulletEnabled val="1"/>
        </dgm:presLayoutVars>
      </dgm:prSet>
      <dgm:spPr/>
    </dgm:pt>
    <dgm:pt modelId="{6EC6B0B1-B168-4DC2-8CA4-96B7ACDF62D5}" type="pres">
      <dgm:prSet presAssocID="{D15A05AA-7A38-4BD5-BBC7-41E00161BFC1}" presName="sibTrans" presStyleLbl="sibTrans2D1" presStyleIdx="3" presStyleCnt="4"/>
      <dgm:spPr/>
    </dgm:pt>
    <dgm:pt modelId="{FD442F4C-E6D9-496E-8FCB-4A3EFB3BDF07}" type="pres">
      <dgm:prSet presAssocID="{D15A05AA-7A38-4BD5-BBC7-41E00161BFC1}" presName="connectorText" presStyleLbl="sibTrans2D1" presStyleIdx="3" presStyleCnt="4"/>
      <dgm:spPr/>
    </dgm:pt>
    <dgm:pt modelId="{A933A8E8-2D4B-4C6D-AD8A-8C7A9342F1B7}" type="pres">
      <dgm:prSet presAssocID="{6225A581-272C-4563-B43E-E7E0A72AD91C}" presName="node" presStyleLbl="node1" presStyleIdx="4" presStyleCnt="5" custScaleX="124185">
        <dgm:presLayoutVars>
          <dgm:bulletEnabled val="1"/>
        </dgm:presLayoutVars>
      </dgm:prSet>
      <dgm:spPr/>
    </dgm:pt>
  </dgm:ptLst>
  <dgm:cxnLst>
    <dgm:cxn modelId="{67B8A91A-2253-4CF4-A89C-14CB3965DC74}" type="presOf" srcId="{D15A05AA-7A38-4BD5-BBC7-41E00161BFC1}" destId="{6EC6B0B1-B168-4DC2-8CA4-96B7ACDF62D5}" srcOrd="0" destOrd="0" presId="urn:microsoft.com/office/officeart/2005/8/layout/process1"/>
    <dgm:cxn modelId="{026DFB2E-F5CC-452F-AA22-E58B9D290AA7}" type="presOf" srcId="{56FFD838-FB14-44D4-816E-B7D313330EB8}" destId="{665DDAEC-6ABC-4243-93D5-43C0446DF8FC}" srcOrd="0" destOrd="0" presId="urn:microsoft.com/office/officeart/2005/8/layout/process1"/>
    <dgm:cxn modelId="{9FCE5F39-2A5C-4975-9CF1-ADD0C8B992CD}" type="presOf" srcId="{C7650041-B3B7-42E3-8664-EBC72E940106}" destId="{03201280-7E0B-4C97-9728-74D8C2765A3F}" srcOrd="0" destOrd="0" presId="urn:microsoft.com/office/officeart/2005/8/layout/process1"/>
    <dgm:cxn modelId="{3BD3D43D-A774-4F77-B7E1-93F9A500D52E}" srcId="{5E853008-24C4-4D05-A5C5-64F8349241C7}" destId="{BBDFAA32-CFD3-436E-A8B6-35E9BB9541F8}" srcOrd="2" destOrd="0" parTransId="{E520646F-2C9F-407D-8025-DBC5C52DB721}" sibTransId="{C028A4C8-1A4C-4F13-86D1-E88C94F17A68}"/>
    <dgm:cxn modelId="{24195A5C-A384-48E8-873B-4FB73C8F9B75}" type="presOf" srcId="{C028A4C8-1A4C-4F13-86D1-E88C94F17A68}" destId="{ADB0B934-84C3-4A47-B48A-F96A1CF0C7DF}" srcOrd="1" destOrd="0" presId="urn:microsoft.com/office/officeart/2005/8/layout/process1"/>
    <dgm:cxn modelId="{50802F41-E340-4057-B763-84109B5873A5}" srcId="{5E853008-24C4-4D05-A5C5-64F8349241C7}" destId="{E53ED1D2-E09E-4D7E-B980-E62294A86021}" srcOrd="1" destOrd="0" parTransId="{DD25CCEE-F05F-4D69-96E3-E20C2B01C03F}" sibTransId="{79AD95F8-8893-400F-8327-3D56C35266B1}"/>
    <dgm:cxn modelId="{10EFBB6B-63A7-4089-9340-51984C399830}" type="presOf" srcId="{6225A581-272C-4563-B43E-E7E0A72AD91C}" destId="{A933A8E8-2D4B-4C6D-AD8A-8C7A9342F1B7}" srcOrd="0" destOrd="0" presId="urn:microsoft.com/office/officeart/2005/8/layout/process1"/>
    <dgm:cxn modelId="{34F08E74-B5EC-4603-A726-FE82D7161D6F}" type="presOf" srcId="{79AD95F8-8893-400F-8327-3D56C35266B1}" destId="{A0E84D9A-37EC-45AE-95A9-F6A6AC429084}" srcOrd="0" destOrd="0" presId="urn:microsoft.com/office/officeart/2005/8/layout/process1"/>
    <dgm:cxn modelId="{28627D7F-083D-4EF7-AEBC-A3248BA6E960}" srcId="{5E853008-24C4-4D05-A5C5-64F8349241C7}" destId="{6225A581-272C-4563-B43E-E7E0A72AD91C}" srcOrd="4" destOrd="0" parTransId="{FC744556-8EB6-4682-B6C8-EB1705C6C578}" sibTransId="{A559ED1C-9FD7-49D8-94F8-A6DECA722719}"/>
    <dgm:cxn modelId="{B93CA1A1-32C1-430B-9C93-E8C51BA22635}" type="presOf" srcId="{C028A4C8-1A4C-4F13-86D1-E88C94F17A68}" destId="{87E000D4-F12E-4520-9ED2-B86F950D219B}" srcOrd="0" destOrd="0" presId="urn:microsoft.com/office/officeart/2005/8/layout/process1"/>
    <dgm:cxn modelId="{FA1FDBA3-2F76-42CB-A855-348D23863EDC}" srcId="{5E853008-24C4-4D05-A5C5-64F8349241C7}" destId="{C7650041-B3B7-42E3-8664-EBC72E940106}" srcOrd="3" destOrd="0" parTransId="{297F624B-174E-493C-99F1-219EB3EB6933}" sibTransId="{D15A05AA-7A38-4BD5-BBC7-41E00161BFC1}"/>
    <dgm:cxn modelId="{11FD7FD2-905E-41F5-8000-26D15539475B}" type="presOf" srcId="{5E853008-24C4-4D05-A5C5-64F8349241C7}" destId="{9546B647-01EF-47BD-A92F-360B1C7F1E55}" srcOrd="0" destOrd="0" presId="urn:microsoft.com/office/officeart/2005/8/layout/process1"/>
    <dgm:cxn modelId="{DAAC6ED4-02DD-4BD1-A5FF-AC2E474E3127}" type="presOf" srcId="{BBDFAA32-CFD3-436E-A8B6-35E9BB9541F8}" destId="{5E663873-F1D4-4D7D-AAF1-2C61634282C6}" srcOrd="0" destOrd="0" presId="urn:microsoft.com/office/officeart/2005/8/layout/process1"/>
    <dgm:cxn modelId="{E4678DDE-C730-4BE3-85BF-17C1113835B3}" type="presOf" srcId="{D15A05AA-7A38-4BD5-BBC7-41E00161BFC1}" destId="{FD442F4C-E6D9-496E-8FCB-4A3EFB3BDF07}" srcOrd="1" destOrd="0" presId="urn:microsoft.com/office/officeart/2005/8/layout/process1"/>
    <dgm:cxn modelId="{809694DF-F47A-4D64-BBB9-5BF0F00D8BCB}" srcId="{5E853008-24C4-4D05-A5C5-64F8349241C7}" destId="{56FFD838-FB14-44D4-816E-B7D313330EB8}" srcOrd="0" destOrd="0" parTransId="{CC32EDEF-0E73-4BA7-AD21-49EE8482F229}" sibTransId="{41C0CC53-D31B-465F-B922-B070E9B70570}"/>
    <dgm:cxn modelId="{DEC24AE4-AE9C-41BA-8729-E9E79F16B3C2}" type="presOf" srcId="{E53ED1D2-E09E-4D7E-B980-E62294A86021}" destId="{38D1F511-232C-4BB1-9605-10B7551514D0}" srcOrd="0" destOrd="0" presId="urn:microsoft.com/office/officeart/2005/8/layout/process1"/>
    <dgm:cxn modelId="{2BDF4BF0-A85C-49AD-9BA0-F48438541928}" type="presOf" srcId="{79AD95F8-8893-400F-8327-3D56C35266B1}" destId="{AB89D24E-7834-42FC-8A01-E68D8BB2AC62}" srcOrd="1" destOrd="0" presId="urn:microsoft.com/office/officeart/2005/8/layout/process1"/>
    <dgm:cxn modelId="{0707C2F6-34F7-4CC2-AF71-18CA2E445032}" type="presOf" srcId="{41C0CC53-D31B-465F-B922-B070E9B70570}" destId="{D3EF803C-483A-4757-92BE-5792B95B00C6}" srcOrd="1" destOrd="0" presId="urn:microsoft.com/office/officeart/2005/8/layout/process1"/>
    <dgm:cxn modelId="{3DD75AF8-E97A-4A85-A917-646D783C460C}" type="presOf" srcId="{41C0CC53-D31B-465F-B922-B070E9B70570}" destId="{6C843FB0-356F-4A27-A4AD-372C4CBCC3A6}" srcOrd="0" destOrd="0" presId="urn:microsoft.com/office/officeart/2005/8/layout/process1"/>
    <dgm:cxn modelId="{388637A6-5F09-4648-8CCB-6DA9C8C4A878}" type="presParOf" srcId="{9546B647-01EF-47BD-A92F-360B1C7F1E55}" destId="{665DDAEC-6ABC-4243-93D5-43C0446DF8FC}" srcOrd="0" destOrd="0" presId="urn:microsoft.com/office/officeart/2005/8/layout/process1"/>
    <dgm:cxn modelId="{5299AE03-F727-486F-B965-0085900A3BB6}" type="presParOf" srcId="{9546B647-01EF-47BD-A92F-360B1C7F1E55}" destId="{6C843FB0-356F-4A27-A4AD-372C4CBCC3A6}" srcOrd="1" destOrd="0" presId="urn:microsoft.com/office/officeart/2005/8/layout/process1"/>
    <dgm:cxn modelId="{BF5CE23D-F8AA-4E75-A7A5-7DD7465FD7BF}" type="presParOf" srcId="{6C843FB0-356F-4A27-A4AD-372C4CBCC3A6}" destId="{D3EF803C-483A-4757-92BE-5792B95B00C6}" srcOrd="0" destOrd="0" presId="urn:microsoft.com/office/officeart/2005/8/layout/process1"/>
    <dgm:cxn modelId="{DAE184BE-5C9D-4689-9005-5B7A6383FB33}" type="presParOf" srcId="{9546B647-01EF-47BD-A92F-360B1C7F1E55}" destId="{38D1F511-232C-4BB1-9605-10B7551514D0}" srcOrd="2" destOrd="0" presId="urn:microsoft.com/office/officeart/2005/8/layout/process1"/>
    <dgm:cxn modelId="{9C31FEC6-6D75-499C-89BF-4E05D1869C81}" type="presParOf" srcId="{9546B647-01EF-47BD-A92F-360B1C7F1E55}" destId="{A0E84D9A-37EC-45AE-95A9-F6A6AC429084}" srcOrd="3" destOrd="0" presId="urn:microsoft.com/office/officeart/2005/8/layout/process1"/>
    <dgm:cxn modelId="{CA3FB185-A12E-484F-A3CF-4A9FA7EC0243}" type="presParOf" srcId="{A0E84D9A-37EC-45AE-95A9-F6A6AC429084}" destId="{AB89D24E-7834-42FC-8A01-E68D8BB2AC62}" srcOrd="0" destOrd="0" presId="urn:microsoft.com/office/officeart/2005/8/layout/process1"/>
    <dgm:cxn modelId="{B638214F-FD9A-4B4C-B3FF-8FA4205805AB}" type="presParOf" srcId="{9546B647-01EF-47BD-A92F-360B1C7F1E55}" destId="{5E663873-F1D4-4D7D-AAF1-2C61634282C6}" srcOrd="4" destOrd="0" presId="urn:microsoft.com/office/officeart/2005/8/layout/process1"/>
    <dgm:cxn modelId="{D57CE872-55F3-47E2-9E09-6EB91D9D631F}" type="presParOf" srcId="{9546B647-01EF-47BD-A92F-360B1C7F1E55}" destId="{87E000D4-F12E-4520-9ED2-B86F950D219B}" srcOrd="5" destOrd="0" presId="urn:microsoft.com/office/officeart/2005/8/layout/process1"/>
    <dgm:cxn modelId="{0FFDAC36-6D08-400E-B1B0-BB58382CB82E}" type="presParOf" srcId="{87E000D4-F12E-4520-9ED2-B86F950D219B}" destId="{ADB0B934-84C3-4A47-B48A-F96A1CF0C7DF}" srcOrd="0" destOrd="0" presId="urn:microsoft.com/office/officeart/2005/8/layout/process1"/>
    <dgm:cxn modelId="{8E00856B-6C67-4785-B7B8-22C1E0BC3F4F}" type="presParOf" srcId="{9546B647-01EF-47BD-A92F-360B1C7F1E55}" destId="{03201280-7E0B-4C97-9728-74D8C2765A3F}" srcOrd="6" destOrd="0" presId="urn:microsoft.com/office/officeart/2005/8/layout/process1"/>
    <dgm:cxn modelId="{0DB0854F-74A5-4835-863B-79252C99EC50}" type="presParOf" srcId="{9546B647-01EF-47BD-A92F-360B1C7F1E55}" destId="{6EC6B0B1-B168-4DC2-8CA4-96B7ACDF62D5}" srcOrd="7" destOrd="0" presId="urn:microsoft.com/office/officeart/2005/8/layout/process1"/>
    <dgm:cxn modelId="{17B41D3F-C3D1-4441-9EF4-92B7BE61C142}" type="presParOf" srcId="{6EC6B0B1-B168-4DC2-8CA4-96B7ACDF62D5}" destId="{FD442F4C-E6D9-496E-8FCB-4A3EFB3BDF07}" srcOrd="0" destOrd="0" presId="urn:microsoft.com/office/officeart/2005/8/layout/process1"/>
    <dgm:cxn modelId="{6E07DEF4-55BC-46B1-AF3B-147DD81CCB3E}" type="presParOf" srcId="{9546B647-01EF-47BD-A92F-360B1C7F1E55}" destId="{A933A8E8-2D4B-4C6D-AD8A-8C7A9342F1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DDAEC-6ABC-4243-93D5-43C0446DF8FC}">
      <dsp:nvSpPr>
        <dsp:cNvPr id="0" name=""/>
        <dsp:cNvSpPr/>
      </dsp:nvSpPr>
      <dsp:spPr>
        <a:xfrm>
          <a:off x="15807" y="697626"/>
          <a:ext cx="1450570" cy="1642588"/>
        </a:xfrm>
        <a:prstGeom prst="roundRect">
          <a:avLst>
            <a:gd name="adj" fmla="val 10000"/>
          </a:avLst>
        </a:prstGeom>
        <a:solidFill>
          <a:srgbClr val="0051B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Noto Sans" panose="020B0502040504020204" pitchFamily="34" charset="0"/>
            </a:rPr>
            <a:t>Listen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Noto Sans" panose="020B0502040504020204" pitchFamily="34" charset="0"/>
            </a:rPr>
            <a:t>Administer Survey</a:t>
          </a:r>
        </a:p>
      </dsp:txBody>
      <dsp:txXfrm>
        <a:off x="58293" y="740112"/>
        <a:ext cx="1365598" cy="1557616"/>
      </dsp:txXfrm>
    </dsp:sp>
    <dsp:sp modelId="{6C843FB0-356F-4A27-A4AD-372C4CBCC3A6}">
      <dsp:nvSpPr>
        <dsp:cNvPr id="0" name=""/>
        <dsp:cNvSpPr/>
      </dsp:nvSpPr>
      <dsp:spPr>
        <a:xfrm>
          <a:off x="1625002" y="1322226"/>
          <a:ext cx="336283" cy="393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625002" y="1400904"/>
        <a:ext cx="235398" cy="236032"/>
      </dsp:txXfrm>
    </dsp:sp>
    <dsp:sp modelId="{38D1F511-232C-4BB1-9605-10B7551514D0}">
      <dsp:nvSpPr>
        <dsp:cNvPr id="0" name=""/>
        <dsp:cNvSpPr/>
      </dsp:nvSpPr>
      <dsp:spPr>
        <a:xfrm>
          <a:off x="2100875" y="697626"/>
          <a:ext cx="2146994" cy="1642588"/>
        </a:xfrm>
        <a:prstGeom prst="roundRect">
          <a:avLst>
            <a:gd name="adj" fmla="val 10000"/>
          </a:avLst>
        </a:prstGeom>
        <a:solidFill>
          <a:srgbClr val="0051B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Noto Sans" panose="020B0502040504020204" pitchFamily="34" charset="0"/>
            </a:rPr>
            <a:t>Engage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Noto Sans" panose="020B0502040504020204" pitchFamily="34" charset="0"/>
            </a:rPr>
            <a:t>Share results, engage constituents</a:t>
          </a:r>
        </a:p>
      </dsp:txBody>
      <dsp:txXfrm>
        <a:off x="2148985" y="745736"/>
        <a:ext cx="2050774" cy="1546368"/>
      </dsp:txXfrm>
    </dsp:sp>
    <dsp:sp modelId="{A0E84D9A-37EC-45AE-95A9-F6A6AC429084}">
      <dsp:nvSpPr>
        <dsp:cNvPr id="0" name=""/>
        <dsp:cNvSpPr/>
      </dsp:nvSpPr>
      <dsp:spPr>
        <a:xfrm>
          <a:off x="4406493" y="1322226"/>
          <a:ext cx="336283" cy="393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06493" y="1400904"/>
        <a:ext cx="235398" cy="236032"/>
      </dsp:txXfrm>
    </dsp:sp>
    <dsp:sp modelId="{5E663873-F1D4-4D7D-AAF1-2C61634282C6}">
      <dsp:nvSpPr>
        <dsp:cNvPr id="0" name=""/>
        <dsp:cNvSpPr/>
      </dsp:nvSpPr>
      <dsp:spPr>
        <a:xfrm>
          <a:off x="4882366" y="697626"/>
          <a:ext cx="2072901" cy="1642588"/>
        </a:xfrm>
        <a:prstGeom prst="roundRect">
          <a:avLst>
            <a:gd name="adj" fmla="val 10000"/>
          </a:avLst>
        </a:prstGeom>
        <a:solidFill>
          <a:srgbClr val="0051B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Noto Sans" panose="020B0502040504020204" pitchFamily="34" charset="0"/>
            </a:rPr>
            <a:t>Plan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Noto Sans" panose="020B0502040504020204" pitchFamily="34" charset="0"/>
            </a:rPr>
            <a:t>Create Recommendations</a:t>
          </a:r>
        </a:p>
      </dsp:txBody>
      <dsp:txXfrm>
        <a:off x="4930476" y="745736"/>
        <a:ext cx="1976681" cy="1546368"/>
      </dsp:txXfrm>
    </dsp:sp>
    <dsp:sp modelId="{87E000D4-F12E-4520-9ED2-B86F950D219B}">
      <dsp:nvSpPr>
        <dsp:cNvPr id="0" name=""/>
        <dsp:cNvSpPr/>
      </dsp:nvSpPr>
      <dsp:spPr>
        <a:xfrm>
          <a:off x="7113891" y="1322226"/>
          <a:ext cx="336283" cy="393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13891" y="1400904"/>
        <a:ext cx="235398" cy="236032"/>
      </dsp:txXfrm>
    </dsp:sp>
    <dsp:sp modelId="{03201280-7E0B-4C97-9728-74D8C2765A3F}">
      <dsp:nvSpPr>
        <dsp:cNvPr id="0" name=""/>
        <dsp:cNvSpPr/>
      </dsp:nvSpPr>
      <dsp:spPr>
        <a:xfrm>
          <a:off x="7589764" y="697626"/>
          <a:ext cx="1362296" cy="1642588"/>
        </a:xfrm>
        <a:prstGeom prst="roundRect">
          <a:avLst>
            <a:gd name="adj" fmla="val 10000"/>
          </a:avLst>
        </a:prstGeom>
        <a:solidFill>
          <a:srgbClr val="0051B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Noto Sans" panose="020B0502040504020204" pitchFamily="34" charset="0"/>
            </a:rPr>
            <a:t>Act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Noto Sans" panose="020B0502040504020204" pitchFamily="34" charset="0"/>
            </a:rPr>
            <a:t>Prioritize &amp; Implement</a:t>
          </a:r>
        </a:p>
      </dsp:txBody>
      <dsp:txXfrm>
        <a:off x="7629664" y="737526"/>
        <a:ext cx="1282496" cy="1562788"/>
      </dsp:txXfrm>
    </dsp:sp>
    <dsp:sp modelId="{6EC6B0B1-B168-4DC2-8CA4-96B7ACDF62D5}">
      <dsp:nvSpPr>
        <dsp:cNvPr id="0" name=""/>
        <dsp:cNvSpPr/>
      </dsp:nvSpPr>
      <dsp:spPr>
        <a:xfrm>
          <a:off x="9110685" y="1322226"/>
          <a:ext cx="336283" cy="393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110685" y="1400904"/>
        <a:ext cx="235398" cy="236032"/>
      </dsp:txXfrm>
    </dsp:sp>
    <dsp:sp modelId="{A933A8E8-2D4B-4C6D-AD8A-8C7A9342F1B7}">
      <dsp:nvSpPr>
        <dsp:cNvPr id="0" name=""/>
        <dsp:cNvSpPr/>
      </dsp:nvSpPr>
      <dsp:spPr>
        <a:xfrm>
          <a:off x="9586557" y="697626"/>
          <a:ext cx="1969874" cy="1642588"/>
        </a:xfrm>
        <a:prstGeom prst="roundRect">
          <a:avLst>
            <a:gd name="adj" fmla="val 10000"/>
          </a:avLst>
        </a:prstGeom>
        <a:solidFill>
          <a:srgbClr val="0051B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Noto Sans" panose="020B0502040504020204" pitchFamily="34" charset="0"/>
            </a:rPr>
            <a:t>Listen Again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Noto Sans" panose="020B0502040504020204" pitchFamily="34" charset="0"/>
            </a:rPr>
            <a:t>Re-Administer Survey</a:t>
          </a:r>
        </a:p>
      </dsp:txBody>
      <dsp:txXfrm>
        <a:off x="9634667" y="745736"/>
        <a:ext cx="1873654" cy="1546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D02C4-2F7E-489A-9469-36A988EB3282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8AA8-F723-4BF9-B2F2-5B764813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Highlight that AIRE will keep this on track</a:t>
            </a:r>
          </a:p>
          <a:p>
            <a:r>
              <a:rPr lang="en-US"/>
              <a:t>Specifically call out from 6-9 as significant new initiatives to ensure campus engagement, transparency and continuous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71EE3-8755-47DE-9A96-ACEA29720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0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8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ire.ku.edu/campus-constituent-surveys-implementation-tea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ansas.sharepoint.com/:x:/t/AIREReports/ETzNlxbt5dRBhMwUqsmH0xgBhMA-R4L4BN7IKsdnmmnc8Q?e=BdQIwb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ire.ku.edu/faculty-job-satisfaction-survey-20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large building with trees in the background&#10;&#10;Description automatically generated">
            <a:extLst>
              <a:ext uri="{FF2B5EF4-FFF2-40B4-BE49-F238E27FC236}">
                <a16:creationId xmlns:a16="http://schemas.microsoft.com/office/drawing/2014/main" id="{B180C236-D7D6-ADD0-D8C7-E4E70189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0805C30-B5B1-8737-2FEF-E7F4EB273E84}"/>
              </a:ext>
            </a:extLst>
          </p:cNvPr>
          <p:cNvSpPr>
            <a:spLocks noGrp="1"/>
          </p:cNvSpPr>
          <p:nvPr/>
        </p:nvSpPr>
        <p:spPr>
          <a:xfrm>
            <a:off x="673519" y="4895801"/>
            <a:ext cx="7688162" cy="12503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COACHE Strategy Workshop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Presented by Corinne Bannon, Chief Data Officer and Vice Provost of Analytics, Institutional Research, and Effectiveness at the University of Kansas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August 8,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83CE1-B8FC-C32C-3B16-458F88E0EFE7}"/>
              </a:ext>
            </a:extLst>
          </p:cNvPr>
          <p:cNvSpPr txBox="1"/>
          <p:nvPr/>
        </p:nvSpPr>
        <p:spPr>
          <a:xfrm>
            <a:off x="673519" y="533629"/>
            <a:ext cx="1074449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chemeClr val="bg1"/>
                </a:solidFill>
                <a:latin typeface="Noto Sans KR Bold" panose="020B0800000000000000" pitchFamily="34" charset="-128"/>
                <a:ea typeface="Noto Sans KR Bold"/>
              </a:rPr>
              <a:t>CAMPUS CONSTITUENT SURVEYS AT KU</a:t>
            </a:r>
            <a:endParaRPr lang="en-US" sz="4800">
              <a:solidFill>
                <a:schemeClr val="bg1"/>
              </a:solidFill>
              <a:latin typeface="Noto Sans KR Bold" panose="020B0800000000000000" pitchFamily="34" charset="-128"/>
              <a:ea typeface="Noto Sans KR Bold" panose="020B0800000000000000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8B1BA5-AE32-F096-3E9A-17412EBD98E0}"/>
              </a:ext>
            </a:extLst>
          </p:cNvPr>
          <p:cNvSpPr/>
          <p:nvPr/>
        </p:nvSpPr>
        <p:spPr>
          <a:xfrm>
            <a:off x="735251" y="4569292"/>
            <a:ext cx="580767" cy="111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3A7A-D9DA-06FC-F919-F444215175A1}"/>
              </a:ext>
            </a:extLst>
          </p:cNvPr>
          <p:cNvSpPr txBox="1"/>
          <p:nvPr/>
        </p:nvSpPr>
        <p:spPr>
          <a:xfrm>
            <a:off x="673519" y="2572872"/>
            <a:ext cx="11026625" cy="1200329"/>
          </a:xfrm>
          <a:prstGeom prst="rect">
            <a:avLst/>
          </a:prstGeom>
          <a:solidFill>
            <a:srgbClr val="E8000D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chemeClr val="bg1"/>
                </a:solidFill>
                <a:latin typeface="Noto Sans KR Bold"/>
                <a:ea typeface="Noto Sans KR Bold"/>
              </a:rPr>
              <a:t>A process to build trust, demonstrate action,</a:t>
            </a:r>
            <a:endParaRPr lang="en-US" sz="3600">
              <a:solidFill>
                <a:schemeClr val="bg1"/>
              </a:solidFill>
              <a:latin typeface="Noto Sans KR Bold"/>
              <a:ea typeface="Noto Sans KR Bold" panose="020B0800000000000000" pitchFamily="34" charset="-128"/>
            </a:endParaRPr>
          </a:p>
          <a:p>
            <a:r>
              <a:rPr lang="en-US" sz="3600">
                <a:solidFill>
                  <a:schemeClr val="bg1"/>
                </a:solidFill>
                <a:latin typeface="Noto Sans KR Bold"/>
                <a:ea typeface="Noto Sans KR Bold"/>
              </a:rPr>
              <a:t>and achieve continuous improvement</a:t>
            </a:r>
            <a:endParaRPr lang="en-US" sz="3600">
              <a:solidFill>
                <a:schemeClr val="bg1"/>
              </a:solidFill>
              <a:latin typeface="Noto Sans KR Bold"/>
              <a:ea typeface="Noto Sans KR Bold" panose="020B0800000000000000" pitchFamily="34" charset="-128"/>
            </a:endParaRPr>
          </a:p>
        </p:txBody>
      </p:sp>
      <p:pic>
        <p:nvPicPr>
          <p:cNvPr id="1030" name="Picture 6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9E6C0848-FC76-D8A8-286B-FC5A5662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20" y="6146141"/>
            <a:ext cx="3556000" cy="6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543560" y="189266"/>
            <a:ext cx="115541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 panose="020B0502040504020204" pitchFamily="34" charset="0"/>
                <a:ea typeface="Noto Sans"/>
                <a:cs typeface="Noto Sans"/>
              </a:rPr>
              <a:t>Campus constituent surveys at KU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518CD-4925-A305-DB8C-64CFDB5FFA05}"/>
              </a:ext>
            </a:extLst>
          </p:cNvPr>
          <p:cNvSpPr txBox="1"/>
          <p:nvPr/>
        </p:nvSpPr>
        <p:spPr>
          <a:xfrm>
            <a:off x="543559" y="1257405"/>
            <a:ext cx="11554119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We identified a campus constituent survey for each core constituent group:</a:t>
            </a:r>
          </a:p>
          <a:p>
            <a:endParaRPr lang="en-US" sz="2000">
              <a:solidFill>
                <a:srgbClr val="000000"/>
              </a:solidFill>
              <a:latin typeface="Noto Sans"/>
              <a:ea typeface="Calibri"/>
              <a:cs typeface="Calibri"/>
            </a:endParaRPr>
          </a:p>
          <a:p>
            <a:pPr lvl="1" indent="-223838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Faculty: </a:t>
            </a:r>
            <a:r>
              <a:rPr lang="en-US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COACHE</a:t>
            </a:r>
            <a:endParaRPr lang="en-US">
              <a:solidFill>
                <a:srgbClr val="000000"/>
              </a:solidFill>
              <a:latin typeface="Noto Sans"/>
              <a:ea typeface="Calibri"/>
              <a:cs typeface="Calibri"/>
            </a:endParaRPr>
          </a:p>
          <a:p>
            <a:pPr lvl="1" indent="-223838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Undergraduate students: </a:t>
            </a:r>
            <a:r>
              <a:rPr lang="en-US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NSSE</a:t>
            </a:r>
            <a:endParaRPr lang="en-US">
              <a:solidFill>
                <a:srgbClr val="000000"/>
              </a:solidFill>
              <a:latin typeface="Noto Sans"/>
              <a:ea typeface="Calibri"/>
              <a:cs typeface="Calibri"/>
            </a:endParaRPr>
          </a:p>
          <a:p>
            <a:pPr lvl="1" indent="-223838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Graduate students: </a:t>
            </a:r>
            <a:r>
              <a:rPr lang="en-US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Graduate Student Experience Survey (KU created), moving to Grad </a:t>
            </a:r>
            <a:r>
              <a:rPr lang="en-US" err="1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Seru</a:t>
            </a:r>
            <a:r>
              <a:rPr lang="en-US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. </a:t>
            </a:r>
            <a:endParaRPr lang="en-US">
              <a:solidFill>
                <a:srgbClr val="000000"/>
              </a:solidFill>
              <a:latin typeface="Noto Sans"/>
              <a:ea typeface="Calibri"/>
              <a:cs typeface="Calibri"/>
            </a:endParaRPr>
          </a:p>
          <a:p>
            <a:pPr lvl="1" indent="-223838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Staff: </a:t>
            </a:r>
            <a:r>
              <a:rPr lang="en-US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Great Colleges to Work For.</a:t>
            </a:r>
          </a:p>
          <a:p>
            <a:pPr marL="173038" lvl="1" indent="-173038"/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173038" lvl="1" indent="-173038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Executive commitment made and communicated to run each survey every three years on a rolling cadence.</a:t>
            </a:r>
          </a:p>
          <a:p>
            <a:pPr marL="173038" lvl="1" indent="-173038"/>
            <a:endParaRPr lang="en-US" sz="2000">
              <a:solidFill>
                <a:srgbClr val="000000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Refined the COACHE process into an institutional process to ensure effective administration, participation, engagement and tracking of recommendation implementation.</a:t>
            </a:r>
          </a:p>
          <a:p>
            <a:pPr marL="173038" indent="-173038"/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 </a:t>
            </a:r>
            <a:endParaRPr lang="en-US" sz="2000">
              <a:solidFill>
                <a:srgbClr val="000000"/>
              </a:solidFill>
              <a:latin typeface="Noto Sans"/>
              <a:ea typeface="Calibri"/>
              <a:cs typeface="Calibri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KU’s Analytics, Institutional Research, &amp; Effectiveness unit identified as the process owner.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Clear roles and responsibilities established for each stage of the process.</a:t>
            </a:r>
            <a:endParaRPr lang="en-US" sz="2000" b="0" i="0">
              <a:solidFill>
                <a:srgbClr val="85898A"/>
              </a:solidFill>
              <a:effectLst/>
              <a:latin typeface="Noto Sans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9F6C4D-7BB9-7132-8E99-2603C704FA35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12148-99FC-2359-F2DD-3940FA4709AD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2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B61D80F-FDF4-7B6E-7DBD-6E6355008590}"/>
              </a:ext>
            </a:extLst>
          </p:cNvPr>
          <p:cNvGrpSpPr/>
          <p:nvPr/>
        </p:nvGrpSpPr>
        <p:grpSpPr>
          <a:xfrm>
            <a:off x="202568" y="117783"/>
            <a:ext cx="11989432" cy="6622434"/>
            <a:chOff x="113283" y="145800"/>
            <a:chExt cx="12059029" cy="6669674"/>
          </a:xfrm>
        </p:grpSpPr>
        <p:sp>
          <p:nvSpPr>
            <p:cNvPr id="1340" name="TextBox 1339">
              <a:extLst>
                <a:ext uri="{FF2B5EF4-FFF2-40B4-BE49-F238E27FC236}">
                  <a16:creationId xmlns:a16="http://schemas.microsoft.com/office/drawing/2014/main" id="{4BF6F665-ED08-F3BF-EB53-5B3917229590}"/>
                </a:ext>
              </a:extLst>
            </p:cNvPr>
            <p:cNvSpPr txBox="1"/>
            <p:nvPr/>
          </p:nvSpPr>
          <p:spPr>
            <a:xfrm>
              <a:off x="417812" y="3386814"/>
              <a:ext cx="3815189" cy="1123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Celebrate Campus Participation</a:t>
              </a:r>
              <a:endParaRPr lang="en-US" sz="1100" b="1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Survey sponsor and advisory committee chair hold a public forum to share recommendations, updates on recommendations that were implemented since the previous survey administration and discuss next steps</a:t>
              </a:r>
              <a:r>
                <a:rPr lang="en-US" sz="1100">
                  <a:solidFill>
                    <a:srgbClr val="0051BA"/>
                  </a:solidFill>
                  <a:latin typeface="Arial"/>
                  <a:cs typeface="Arial"/>
                </a:rPr>
                <a:t>.</a:t>
              </a:r>
            </a:p>
            <a:p>
              <a:r>
                <a:rPr lang="en-US" sz="1100" i="1">
                  <a:solidFill>
                    <a:srgbClr val="C00000"/>
                  </a:solidFill>
                  <a:latin typeface="Arial"/>
                  <a:ea typeface="Calibri" panose="020F0502020204030204"/>
                  <a:cs typeface="Calibri"/>
                </a:rPr>
                <a:t>Spring of AY 2</a:t>
              </a:r>
            </a:p>
          </p:txBody>
        </p:sp>
        <p:sp>
          <p:nvSpPr>
            <p:cNvPr id="303" name="TextBox 1">
              <a:extLst>
                <a:ext uri="{FF2B5EF4-FFF2-40B4-BE49-F238E27FC236}">
                  <a16:creationId xmlns:a16="http://schemas.microsoft.com/office/drawing/2014/main" id="{C8AB862A-F4E5-041B-9D9E-88E05986C1E0}"/>
                </a:ext>
              </a:extLst>
            </p:cNvPr>
            <p:cNvSpPr txBox="1"/>
            <p:nvPr/>
          </p:nvSpPr>
          <p:spPr>
            <a:xfrm>
              <a:off x="113283" y="145800"/>
              <a:ext cx="8288673" cy="5386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900" b="1">
                  <a:solidFill>
                    <a:srgbClr val="004091"/>
                  </a:solidFill>
                  <a:latin typeface="Arial"/>
                  <a:cs typeface="Times New Roman"/>
                </a:rPr>
                <a:t>Campus Constituent Surveys Process</a:t>
              </a:r>
              <a:endParaRPr lang="en-US" sz="2900" b="1">
                <a:solidFill>
                  <a:srgbClr val="004091"/>
                </a:solidFill>
                <a:latin typeface="Arial"/>
                <a:ea typeface="Calibri"/>
                <a:cs typeface="Times New Roman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91AE193-DAE8-8435-B575-7755ADE0D055}"/>
                </a:ext>
              </a:extLst>
            </p:cNvPr>
            <p:cNvGrpSpPr/>
            <p:nvPr/>
          </p:nvGrpSpPr>
          <p:grpSpPr>
            <a:xfrm>
              <a:off x="4234521" y="2208035"/>
              <a:ext cx="2953023" cy="2916582"/>
              <a:chOff x="4234521" y="1911154"/>
              <a:chExt cx="2953023" cy="2916582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7CA4535-5AD5-7FD2-164F-FD53B0811AEE}"/>
                  </a:ext>
                </a:extLst>
              </p:cNvPr>
              <p:cNvSpPr/>
              <p:nvPr/>
            </p:nvSpPr>
            <p:spPr>
              <a:xfrm>
                <a:off x="5433850" y="1911154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F2F5F8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8453067-8B7B-669A-AA8A-7255EFA07F47}"/>
                  </a:ext>
                </a:extLst>
              </p:cNvPr>
              <p:cNvSpPr/>
              <p:nvPr/>
            </p:nvSpPr>
            <p:spPr>
              <a:xfrm rot="1200000">
                <a:off x="6024657" y="2235816"/>
                <a:ext cx="147700" cy="187098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0" y="37420"/>
                    </a:moveTo>
                    <a:lnTo>
                      <a:pt x="73850" y="37420"/>
                    </a:lnTo>
                    <a:lnTo>
                      <a:pt x="73850" y="0"/>
                    </a:lnTo>
                    <a:lnTo>
                      <a:pt x="147700" y="93549"/>
                    </a:lnTo>
                    <a:lnTo>
                      <a:pt x="73850" y="187098"/>
                    </a:lnTo>
                    <a:lnTo>
                      <a:pt x="73850" y="149678"/>
                    </a:lnTo>
                    <a:lnTo>
                      <a:pt x="0" y="149678"/>
                    </a:lnTo>
                    <a:lnTo>
                      <a:pt x="0" y="37420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420" rIns="44309" bIns="37419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550F51-ACCE-C116-4255-C43D19168F74}"/>
                  </a:ext>
                </a:extLst>
              </p:cNvPr>
              <p:cNvSpPr/>
              <p:nvPr/>
            </p:nvSpPr>
            <p:spPr>
              <a:xfrm>
                <a:off x="6216657" y="2196072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/>
                  <a:t>2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1EEC4A3-D6A8-7ADE-983F-C0C042E2F691}"/>
                  </a:ext>
                </a:extLst>
              </p:cNvPr>
              <p:cNvSpPr/>
              <p:nvPr/>
            </p:nvSpPr>
            <p:spPr>
              <a:xfrm rot="3600000">
                <a:off x="6626160" y="2736804"/>
                <a:ext cx="147700" cy="187098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0" y="37420"/>
                    </a:moveTo>
                    <a:lnTo>
                      <a:pt x="73850" y="37420"/>
                    </a:lnTo>
                    <a:lnTo>
                      <a:pt x="73850" y="0"/>
                    </a:lnTo>
                    <a:lnTo>
                      <a:pt x="147700" y="93549"/>
                    </a:lnTo>
                    <a:lnTo>
                      <a:pt x="73850" y="187098"/>
                    </a:lnTo>
                    <a:lnTo>
                      <a:pt x="73850" y="149678"/>
                    </a:lnTo>
                    <a:lnTo>
                      <a:pt x="0" y="149678"/>
                    </a:lnTo>
                    <a:lnTo>
                      <a:pt x="0" y="3742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419" rIns="44309" bIns="3742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310472A-BA8A-FB73-E760-A94DF89344EA}"/>
                  </a:ext>
                </a:extLst>
              </p:cNvPr>
              <p:cNvSpPr/>
              <p:nvPr/>
            </p:nvSpPr>
            <p:spPr>
              <a:xfrm>
                <a:off x="6633179" y="2917510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EBFB002-9E4C-A6AA-FD61-A737D72A404E}"/>
                  </a:ext>
                </a:extLst>
              </p:cNvPr>
              <p:cNvSpPr/>
              <p:nvPr/>
            </p:nvSpPr>
            <p:spPr>
              <a:xfrm rot="16800000">
                <a:off x="6764909" y="3507222"/>
                <a:ext cx="147700" cy="187098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147700" y="149678"/>
                    </a:moveTo>
                    <a:lnTo>
                      <a:pt x="73850" y="149678"/>
                    </a:lnTo>
                    <a:lnTo>
                      <a:pt x="73850" y="187098"/>
                    </a:lnTo>
                    <a:lnTo>
                      <a:pt x="0" y="93549"/>
                    </a:lnTo>
                    <a:lnTo>
                      <a:pt x="73850" y="0"/>
                    </a:lnTo>
                    <a:lnTo>
                      <a:pt x="73850" y="37420"/>
                    </a:lnTo>
                    <a:lnTo>
                      <a:pt x="147700" y="37420"/>
                    </a:lnTo>
                    <a:lnTo>
                      <a:pt x="147700" y="149678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309" tIns="37419" rIns="0" bIns="3742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D2EE581-B8F5-82DF-EC02-6F043B1C06C9}"/>
                  </a:ext>
                </a:extLst>
              </p:cNvPr>
              <p:cNvSpPr/>
              <p:nvPr/>
            </p:nvSpPr>
            <p:spPr>
              <a:xfrm>
                <a:off x="6488523" y="3737900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0BEE68D-F243-CF8B-A618-17018A119EA6}"/>
                  </a:ext>
                </a:extLst>
              </p:cNvPr>
              <p:cNvSpPr/>
              <p:nvPr/>
            </p:nvSpPr>
            <p:spPr>
              <a:xfrm rot="19200000">
                <a:off x="6375982" y="4186581"/>
                <a:ext cx="147701" cy="187099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147700" y="149678"/>
                    </a:moveTo>
                    <a:lnTo>
                      <a:pt x="73850" y="149678"/>
                    </a:lnTo>
                    <a:lnTo>
                      <a:pt x="73850" y="187098"/>
                    </a:lnTo>
                    <a:lnTo>
                      <a:pt x="0" y="93549"/>
                    </a:lnTo>
                    <a:lnTo>
                      <a:pt x="73850" y="0"/>
                    </a:lnTo>
                    <a:lnTo>
                      <a:pt x="73850" y="37420"/>
                    </a:lnTo>
                    <a:lnTo>
                      <a:pt x="147700" y="37420"/>
                    </a:lnTo>
                    <a:lnTo>
                      <a:pt x="147700" y="149678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309" tIns="37420" rIns="1" bIns="3742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B2BB89D-B382-01D3-876A-64F9E51FF464}"/>
                  </a:ext>
                </a:extLst>
              </p:cNvPr>
              <p:cNvSpPr/>
              <p:nvPr/>
            </p:nvSpPr>
            <p:spPr>
              <a:xfrm>
                <a:off x="5850373" y="4273371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936B558-A09E-18DA-7FE5-6EF8045A8A0C}"/>
                  </a:ext>
                </a:extLst>
              </p:cNvPr>
              <p:cNvSpPr/>
              <p:nvPr/>
            </p:nvSpPr>
            <p:spPr>
              <a:xfrm rot="21600000">
                <a:off x="5641362" y="4457004"/>
                <a:ext cx="147701" cy="187099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147700" y="149678"/>
                    </a:moveTo>
                    <a:lnTo>
                      <a:pt x="73850" y="149678"/>
                    </a:lnTo>
                    <a:lnTo>
                      <a:pt x="73850" y="187098"/>
                    </a:lnTo>
                    <a:lnTo>
                      <a:pt x="0" y="93549"/>
                    </a:lnTo>
                    <a:lnTo>
                      <a:pt x="73850" y="0"/>
                    </a:lnTo>
                    <a:lnTo>
                      <a:pt x="73850" y="37420"/>
                    </a:lnTo>
                    <a:lnTo>
                      <a:pt x="147700" y="37420"/>
                    </a:lnTo>
                    <a:lnTo>
                      <a:pt x="147700" y="149678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310" tIns="37421" rIns="1" bIns="3742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F24FAE9-9751-FB0D-7239-404D8337C99F}"/>
                  </a:ext>
                </a:extLst>
              </p:cNvPr>
              <p:cNvSpPr/>
              <p:nvPr/>
            </p:nvSpPr>
            <p:spPr>
              <a:xfrm>
                <a:off x="5017327" y="4273371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6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B1DAF53-4A24-CD16-4A91-898F9DC45CCE}"/>
                  </a:ext>
                </a:extLst>
              </p:cNvPr>
              <p:cNvSpPr/>
              <p:nvPr/>
            </p:nvSpPr>
            <p:spPr>
              <a:xfrm rot="24000000">
                <a:off x="4904787" y="4191956"/>
                <a:ext cx="147701" cy="187098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147700" y="149678"/>
                    </a:moveTo>
                    <a:lnTo>
                      <a:pt x="73850" y="149678"/>
                    </a:lnTo>
                    <a:lnTo>
                      <a:pt x="73850" y="187098"/>
                    </a:lnTo>
                    <a:lnTo>
                      <a:pt x="0" y="93549"/>
                    </a:lnTo>
                    <a:lnTo>
                      <a:pt x="73850" y="0"/>
                    </a:lnTo>
                    <a:lnTo>
                      <a:pt x="73850" y="37420"/>
                    </a:lnTo>
                    <a:lnTo>
                      <a:pt x="147700" y="37420"/>
                    </a:lnTo>
                    <a:lnTo>
                      <a:pt x="147700" y="149678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310" tIns="37419" rIns="0" bIns="3742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688A621-118E-6446-F9BD-883C82B067DB}"/>
                  </a:ext>
                </a:extLst>
              </p:cNvPr>
              <p:cNvSpPr/>
              <p:nvPr/>
            </p:nvSpPr>
            <p:spPr>
              <a:xfrm>
                <a:off x="4379177" y="3737900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7</a:t>
                </a: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9C7060-A9AB-14A1-E599-51C63B29C407}"/>
                  </a:ext>
                </a:extLst>
              </p:cNvPr>
              <p:cNvSpPr/>
              <p:nvPr/>
            </p:nvSpPr>
            <p:spPr>
              <a:xfrm rot="26400000">
                <a:off x="4510907" y="3515454"/>
                <a:ext cx="147701" cy="187099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147700" y="149678"/>
                    </a:moveTo>
                    <a:lnTo>
                      <a:pt x="73850" y="149678"/>
                    </a:lnTo>
                    <a:lnTo>
                      <a:pt x="73850" y="187098"/>
                    </a:lnTo>
                    <a:lnTo>
                      <a:pt x="0" y="93549"/>
                    </a:lnTo>
                    <a:lnTo>
                      <a:pt x="73850" y="0"/>
                    </a:lnTo>
                    <a:lnTo>
                      <a:pt x="73850" y="37420"/>
                    </a:lnTo>
                    <a:lnTo>
                      <a:pt x="147700" y="37420"/>
                    </a:lnTo>
                    <a:lnTo>
                      <a:pt x="147700" y="149678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310" tIns="37420" rIns="0" bIns="3742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80AE5E6-260A-66F1-BC73-3003941FAA6D}"/>
                  </a:ext>
                </a:extLst>
              </p:cNvPr>
              <p:cNvSpPr/>
              <p:nvPr/>
            </p:nvSpPr>
            <p:spPr>
              <a:xfrm>
                <a:off x="4234521" y="2917510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8</a:t>
                </a: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53A8192-5794-D183-E391-4D2E41C54419}"/>
                  </a:ext>
                </a:extLst>
              </p:cNvPr>
              <p:cNvSpPr/>
              <p:nvPr/>
            </p:nvSpPr>
            <p:spPr>
              <a:xfrm rot="18000000">
                <a:off x="4644024" y="2744045"/>
                <a:ext cx="147700" cy="187098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0" y="37420"/>
                    </a:moveTo>
                    <a:lnTo>
                      <a:pt x="73850" y="37420"/>
                    </a:lnTo>
                    <a:lnTo>
                      <a:pt x="73850" y="0"/>
                    </a:lnTo>
                    <a:lnTo>
                      <a:pt x="147700" y="93549"/>
                    </a:lnTo>
                    <a:lnTo>
                      <a:pt x="73850" y="187098"/>
                    </a:lnTo>
                    <a:lnTo>
                      <a:pt x="73850" y="149678"/>
                    </a:lnTo>
                    <a:lnTo>
                      <a:pt x="0" y="149678"/>
                    </a:lnTo>
                    <a:lnTo>
                      <a:pt x="0" y="37420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420" rIns="44309" bIns="37419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2863039-1E80-1B97-28D2-4DEC722BB87D}"/>
                  </a:ext>
                </a:extLst>
              </p:cNvPr>
              <p:cNvSpPr/>
              <p:nvPr/>
            </p:nvSpPr>
            <p:spPr>
              <a:xfrm>
                <a:off x="4651043" y="2196072"/>
                <a:ext cx="554365" cy="554365"/>
              </a:xfrm>
              <a:custGeom>
                <a:avLst/>
                <a:gdLst>
                  <a:gd name="connsiteX0" fmla="*/ 0 w 554365"/>
                  <a:gd name="connsiteY0" fmla="*/ 277183 h 554365"/>
                  <a:gd name="connsiteX1" fmla="*/ 277183 w 554365"/>
                  <a:gd name="connsiteY1" fmla="*/ 0 h 554365"/>
                  <a:gd name="connsiteX2" fmla="*/ 554366 w 554365"/>
                  <a:gd name="connsiteY2" fmla="*/ 277183 h 554365"/>
                  <a:gd name="connsiteX3" fmla="*/ 277183 w 554365"/>
                  <a:gd name="connsiteY3" fmla="*/ 554366 h 554365"/>
                  <a:gd name="connsiteX4" fmla="*/ 0 w 554365"/>
                  <a:gd name="connsiteY4" fmla="*/ 277183 h 55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65" h="554365">
                    <a:moveTo>
                      <a:pt x="0" y="277183"/>
                    </a:moveTo>
                    <a:cubicBezTo>
                      <a:pt x="0" y="124099"/>
                      <a:pt x="124099" y="0"/>
                      <a:pt x="277183" y="0"/>
                    </a:cubicBezTo>
                    <a:cubicBezTo>
                      <a:pt x="430267" y="0"/>
                      <a:pt x="554366" y="124099"/>
                      <a:pt x="554366" y="277183"/>
                    </a:cubicBezTo>
                    <a:cubicBezTo>
                      <a:pt x="554366" y="430267"/>
                      <a:pt x="430267" y="554366"/>
                      <a:pt x="277183" y="554366"/>
                    </a:cubicBezTo>
                    <a:cubicBezTo>
                      <a:pt x="124099" y="554366"/>
                      <a:pt x="0" y="430267"/>
                      <a:pt x="0" y="277183"/>
                    </a:cubicBez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395" tIns="110395" rIns="110395" bIns="11039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300" kern="1200">
                    <a:latin typeface="Arial"/>
                    <a:cs typeface="Arial"/>
                  </a:rPr>
                  <a:t>9</a:t>
                </a: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1B59B9B-2287-367F-8F9C-308A5B91FC21}"/>
                  </a:ext>
                </a:extLst>
              </p:cNvPr>
              <p:cNvSpPr/>
              <p:nvPr/>
            </p:nvSpPr>
            <p:spPr>
              <a:xfrm rot="20400000">
                <a:off x="5241851" y="2238676"/>
                <a:ext cx="147700" cy="187098"/>
              </a:xfrm>
              <a:custGeom>
                <a:avLst/>
                <a:gdLst>
                  <a:gd name="connsiteX0" fmla="*/ 0 w 147700"/>
                  <a:gd name="connsiteY0" fmla="*/ 37420 h 187098"/>
                  <a:gd name="connsiteX1" fmla="*/ 73850 w 147700"/>
                  <a:gd name="connsiteY1" fmla="*/ 37420 h 187098"/>
                  <a:gd name="connsiteX2" fmla="*/ 73850 w 147700"/>
                  <a:gd name="connsiteY2" fmla="*/ 0 h 187098"/>
                  <a:gd name="connsiteX3" fmla="*/ 147700 w 147700"/>
                  <a:gd name="connsiteY3" fmla="*/ 93549 h 187098"/>
                  <a:gd name="connsiteX4" fmla="*/ 73850 w 147700"/>
                  <a:gd name="connsiteY4" fmla="*/ 187098 h 187098"/>
                  <a:gd name="connsiteX5" fmla="*/ 73850 w 147700"/>
                  <a:gd name="connsiteY5" fmla="*/ 149678 h 187098"/>
                  <a:gd name="connsiteX6" fmla="*/ 0 w 147700"/>
                  <a:gd name="connsiteY6" fmla="*/ 149678 h 187098"/>
                  <a:gd name="connsiteX7" fmla="*/ 0 w 147700"/>
                  <a:gd name="connsiteY7" fmla="*/ 37420 h 18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00" h="187098">
                    <a:moveTo>
                      <a:pt x="0" y="37420"/>
                    </a:moveTo>
                    <a:lnTo>
                      <a:pt x="73850" y="37420"/>
                    </a:lnTo>
                    <a:lnTo>
                      <a:pt x="73850" y="0"/>
                    </a:lnTo>
                    <a:lnTo>
                      <a:pt x="147700" y="93549"/>
                    </a:lnTo>
                    <a:lnTo>
                      <a:pt x="73850" y="187098"/>
                    </a:lnTo>
                    <a:lnTo>
                      <a:pt x="73850" y="149678"/>
                    </a:lnTo>
                    <a:lnTo>
                      <a:pt x="0" y="149678"/>
                    </a:lnTo>
                    <a:lnTo>
                      <a:pt x="0" y="37420"/>
                    </a:lnTo>
                    <a:close/>
                  </a:path>
                </a:pathLst>
              </a:custGeom>
              <a:solidFill>
                <a:srgbClr val="DDE5ED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37419" rIns="44309" bIns="3742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</p:grpSp>
        <p:sp>
          <p:nvSpPr>
            <p:cNvPr id="1264" name="TextBox 1263">
              <a:extLst>
                <a:ext uri="{FF2B5EF4-FFF2-40B4-BE49-F238E27FC236}">
                  <a16:creationId xmlns:a16="http://schemas.microsoft.com/office/drawing/2014/main" id="{778FF822-9355-9553-89FB-AA12546E70A1}"/>
                </a:ext>
              </a:extLst>
            </p:cNvPr>
            <p:cNvSpPr txBox="1"/>
            <p:nvPr/>
          </p:nvSpPr>
          <p:spPr>
            <a:xfrm>
              <a:off x="4820037" y="1131371"/>
              <a:ext cx="5362650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Pre-Administration Begins &amp; Engage Survey Sponsors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AIRE engages survey sponsors to review contract terms, determine survey population and survey questions with the survey administrator (</a:t>
              </a:r>
              <a:r>
                <a:rPr lang="en-US" sz="1100" err="1">
                  <a:solidFill>
                    <a:srgbClr val="002060"/>
                  </a:solidFill>
                  <a:latin typeface="Arial"/>
                  <a:cs typeface="Arial"/>
                </a:rPr>
                <a:t>ie</a:t>
              </a:r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. COACHE). </a:t>
              </a:r>
              <a:b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</a:br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Fall of Academic Year (AY) 1</a:t>
              </a:r>
            </a:p>
          </p:txBody>
        </p:sp>
        <p:sp>
          <p:nvSpPr>
            <p:cNvPr id="1266" name="TextBox 1265">
              <a:extLst>
                <a:ext uri="{FF2B5EF4-FFF2-40B4-BE49-F238E27FC236}">
                  <a16:creationId xmlns:a16="http://schemas.microsoft.com/office/drawing/2014/main" id="{48C6605E-0CA5-E86F-E17F-BFA18F2924F6}"/>
                </a:ext>
              </a:extLst>
            </p:cNvPr>
            <p:cNvSpPr txBox="1"/>
            <p:nvPr/>
          </p:nvSpPr>
          <p:spPr>
            <a:xfrm>
              <a:off x="8193061" y="2887844"/>
              <a:ext cx="3979251" cy="93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Launch Survey 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AIRE creates population file and sends to survey administrator. Survey administrator distributes survey to constituent group. </a:t>
              </a:r>
              <a:br>
                <a:rPr lang="en-US" sz="1100">
                  <a:solidFill>
                    <a:srgbClr val="0051BA"/>
                  </a:solidFill>
                  <a:latin typeface="Arial"/>
                  <a:cs typeface="Arial"/>
                </a:rPr>
              </a:br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Spring of AY 1</a:t>
              </a:r>
            </a:p>
          </p:txBody>
        </p:sp>
        <p:sp>
          <p:nvSpPr>
            <p:cNvPr id="1272" name="TextBox 1271">
              <a:extLst>
                <a:ext uri="{FF2B5EF4-FFF2-40B4-BE49-F238E27FC236}">
                  <a16:creationId xmlns:a16="http://schemas.microsoft.com/office/drawing/2014/main" id="{76947BF6-BE35-D543-C334-817B5A006365}"/>
                </a:ext>
              </a:extLst>
            </p:cNvPr>
            <p:cNvSpPr txBox="1"/>
            <p:nvPr/>
          </p:nvSpPr>
          <p:spPr>
            <a:xfrm>
              <a:off x="7763426" y="4139597"/>
              <a:ext cx="4367582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Review Survey Results, Conduct Analysis, &amp; Review Benchmarks 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Advisory committee chairs and survey sponsor form advisory committee. Advisory committee reviews survey administrator reports. AIRE conducts additional analysis.</a:t>
              </a:r>
              <a:br>
                <a:rPr lang="en-US" sz="1100">
                  <a:latin typeface="Arial"/>
                  <a:cs typeface="Arial"/>
                </a:rPr>
              </a:br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Summer of AY 1 or Fall of AY 2</a:t>
              </a:r>
            </a:p>
          </p:txBody>
        </p:sp>
        <p:sp>
          <p:nvSpPr>
            <p:cNvPr id="1277" name="TextBox 1276">
              <a:extLst>
                <a:ext uri="{FF2B5EF4-FFF2-40B4-BE49-F238E27FC236}">
                  <a16:creationId xmlns:a16="http://schemas.microsoft.com/office/drawing/2014/main" id="{143495EC-F16E-8D62-C4F4-0E73DCFE45A3}"/>
                </a:ext>
              </a:extLst>
            </p:cNvPr>
            <p:cNvSpPr txBox="1"/>
            <p:nvPr/>
          </p:nvSpPr>
          <p:spPr>
            <a:xfrm>
              <a:off x="2633212" y="5719353"/>
              <a:ext cx="4076797" cy="93871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Campus Engagement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Advisory committee holds engagement sessions to share results and collect additional feedback to inform recommendations.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Spring of AY 2</a:t>
              </a:r>
            </a:p>
          </p:txBody>
        </p:sp>
        <p:sp>
          <p:nvSpPr>
            <p:cNvPr id="1275" name="TextBox 1274">
              <a:extLst>
                <a:ext uri="{FF2B5EF4-FFF2-40B4-BE49-F238E27FC236}">
                  <a16:creationId xmlns:a16="http://schemas.microsoft.com/office/drawing/2014/main" id="{96810CB8-0F65-C295-5581-E7EC0C24DBE1}"/>
                </a:ext>
              </a:extLst>
            </p:cNvPr>
            <p:cNvSpPr txBox="1"/>
            <p:nvPr/>
          </p:nvSpPr>
          <p:spPr>
            <a:xfrm>
              <a:off x="7116071" y="5507424"/>
              <a:ext cx="4626405" cy="1308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Share Results &amp; Review Recommendations Implemented from Prior Administration 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Advisory committee chairs and survey sponsor shares survey administrator report with campus community. Advisory committee plans community engagement process and reviews the implemented recommendations from previous administrations. </a:t>
              </a:r>
            </a:p>
            <a:p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Fall of AY 2</a:t>
              </a:r>
            </a:p>
          </p:txBody>
        </p:sp>
        <p:sp>
          <p:nvSpPr>
            <p:cNvPr id="1342" name="TextBox 1341">
              <a:extLst>
                <a:ext uri="{FF2B5EF4-FFF2-40B4-BE49-F238E27FC236}">
                  <a16:creationId xmlns:a16="http://schemas.microsoft.com/office/drawing/2014/main" id="{9F929A17-DD3C-650F-7A03-AEA8106B6986}"/>
                </a:ext>
              </a:extLst>
            </p:cNvPr>
            <p:cNvSpPr txBox="1"/>
            <p:nvPr/>
          </p:nvSpPr>
          <p:spPr>
            <a:xfrm>
              <a:off x="387433" y="1490457"/>
              <a:ext cx="4131871" cy="1446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Calibri"/>
                </a:rPr>
                <a:t>Continuous Improvement &amp; Transparency</a:t>
              </a: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ea typeface="Calibri"/>
                  <a:cs typeface="Arial"/>
                </a:rPr>
                <a:t>Advisory chairs present recommendations to the campus constituent</a:t>
              </a:r>
              <a:r>
                <a:rPr lang="en-US" sz="1100">
                  <a:solidFill>
                    <a:srgbClr val="002060"/>
                  </a:solidFill>
                  <a:effectLst/>
                  <a:latin typeface="Arial"/>
                  <a:ea typeface="Calibri"/>
                  <a:cs typeface="Arial"/>
                </a:rPr>
                <a:t> </a:t>
              </a:r>
              <a:r>
                <a:rPr lang="en-US" sz="1100">
                  <a:solidFill>
                    <a:srgbClr val="002060"/>
                  </a:solidFill>
                  <a:latin typeface="Arial"/>
                  <a:ea typeface="Calibri"/>
                  <a:cs typeface="Arial"/>
                </a:rPr>
                <a:t>survey</a:t>
              </a:r>
              <a:r>
                <a:rPr lang="en-US" sz="1100">
                  <a:solidFill>
                    <a:srgbClr val="002060"/>
                  </a:solidFill>
                  <a:effectLst/>
                  <a:latin typeface="Arial"/>
                  <a:ea typeface="Calibri"/>
                  <a:cs typeface="Arial"/>
                </a:rPr>
                <a:t> </a:t>
              </a:r>
              <a:r>
                <a:rPr lang="en-US" sz="1100">
                  <a:solidFill>
                    <a:srgbClr val="002060"/>
                  </a:solidFill>
                  <a:latin typeface="Arial"/>
                  <a:ea typeface="Calibri"/>
                  <a:cs typeface="Arial"/>
                </a:rPr>
                <a:t>implementation</a:t>
              </a:r>
              <a:r>
                <a:rPr lang="en-US" sz="1100">
                  <a:solidFill>
                    <a:srgbClr val="002060"/>
                  </a:solidFill>
                  <a:effectLst/>
                  <a:latin typeface="Arial"/>
                  <a:ea typeface="Calibri"/>
                  <a:cs typeface="Arial"/>
                </a:rPr>
                <a:t> </a:t>
              </a:r>
              <a:r>
                <a:rPr lang="en-US" sz="1100">
                  <a:solidFill>
                    <a:srgbClr val="002060"/>
                  </a:solidFill>
                  <a:latin typeface="Arial"/>
                  <a:ea typeface="Calibri"/>
                  <a:cs typeface="Arial"/>
                </a:rPr>
                <a:t>team. This team</a:t>
              </a:r>
              <a:r>
                <a:rPr lang="en-US" sz="1100">
                  <a:solidFill>
                    <a:srgbClr val="002060"/>
                  </a:solidFill>
                  <a:effectLst/>
                  <a:latin typeface="Arial"/>
                  <a:ea typeface="Calibri"/>
                  <a:cs typeface="Arial"/>
                </a:rPr>
                <a:t> meets on a triannual basis to </a:t>
              </a:r>
              <a:r>
                <a:rPr lang="en-US" sz="1100">
                  <a:solidFill>
                    <a:srgbClr val="002060"/>
                  </a:solidFill>
                  <a:latin typeface="Arial"/>
                  <a:ea typeface="Calibri"/>
                  <a:cs typeface="Arial"/>
                </a:rPr>
                <a:t>prioritize, implement and track the recommendations. With the support of AIRE, t</a:t>
              </a:r>
              <a:r>
                <a:rPr lang="en-US" sz="1100">
                  <a:solidFill>
                    <a:srgbClr val="002060"/>
                  </a:solidFill>
                  <a:effectLst/>
                  <a:latin typeface="Arial"/>
                  <a:ea typeface="Calibri"/>
                  <a:cs typeface="Arial"/>
                </a:rPr>
                <a:t>his </a:t>
              </a:r>
              <a:r>
                <a:rPr lang="en-US" sz="1100">
                  <a:solidFill>
                    <a:srgbClr val="002060"/>
                  </a:solidFill>
                  <a:latin typeface="Arial"/>
                  <a:ea typeface="Calibri"/>
                  <a:cs typeface="Arial"/>
                </a:rPr>
                <a:t>team </a:t>
              </a:r>
              <a:r>
                <a:rPr lang="en-US" sz="1100">
                  <a:solidFill>
                    <a:srgbClr val="002060"/>
                  </a:solidFill>
                  <a:effectLst/>
                  <a:latin typeface="Arial"/>
                  <a:ea typeface="Calibri"/>
                  <a:cs typeface="Arial"/>
                </a:rPr>
                <a:t>records updates on the status of recommendations to ensure accountability and shares with campus community.</a:t>
              </a:r>
              <a:r>
                <a:rPr lang="en-US" sz="1100">
                  <a:solidFill>
                    <a:srgbClr val="002060"/>
                  </a:solidFill>
                  <a:latin typeface="Arial"/>
                  <a:ea typeface="Calibri"/>
                  <a:cs typeface="Arial"/>
                </a:rPr>
                <a:t> </a:t>
              </a:r>
              <a:endParaRPr lang="en-US" sz="110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Fall of AY 3 and on-going</a:t>
              </a:r>
            </a:p>
          </p:txBody>
        </p:sp>
        <p:sp>
          <p:nvSpPr>
            <p:cNvPr id="1395" name="TextBox 1394">
              <a:extLst>
                <a:ext uri="{FF2B5EF4-FFF2-40B4-BE49-F238E27FC236}">
                  <a16:creationId xmlns:a16="http://schemas.microsoft.com/office/drawing/2014/main" id="{F8349AEC-8236-913C-C42D-4685943B7919}"/>
                </a:ext>
              </a:extLst>
            </p:cNvPr>
            <p:cNvSpPr txBox="1"/>
            <p:nvPr/>
          </p:nvSpPr>
          <p:spPr>
            <a:xfrm>
              <a:off x="4895917" y="3595213"/>
              <a:ext cx="164467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  <a:latin typeface="Arial"/>
                  <a:ea typeface="Calibri"/>
                  <a:cs typeface="Calibri"/>
                </a:rPr>
                <a:t>Communications</a:t>
              </a:r>
            </a:p>
          </p:txBody>
        </p:sp>
        <p:sp>
          <p:nvSpPr>
            <p:cNvPr id="1300" name="TextBox 1299">
              <a:extLst>
                <a:ext uri="{FF2B5EF4-FFF2-40B4-BE49-F238E27FC236}">
                  <a16:creationId xmlns:a16="http://schemas.microsoft.com/office/drawing/2014/main" id="{0C790C33-32C4-F423-1953-EA532A9E7837}"/>
                </a:ext>
              </a:extLst>
            </p:cNvPr>
            <p:cNvSpPr txBox="1"/>
            <p:nvPr/>
          </p:nvSpPr>
          <p:spPr>
            <a:xfrm>
              <a:off x="487508" y="4810918"/>
              <a:ext cx="4291407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Advisory Committee Finalizes Recommendations 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Advisory committee develops advisory team report compiled of actionable recommendations.</a:t>
              </a:r>
              <a:br>
                <a:rPr lang="en-US" sz="1100">
                  <a:latin typeface="Arial"/>
                  <a:cs typeface="Arial"/>
                </a:rPr>
              </a:br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Spring of AY 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94196E-0D80-A410-F1FA-3B49E4C7AB7A}"/>
                </a:ext>
              </a:extLst>
            </p:cNvPr>
            <p:cNvSpPr txBox="1"/>
            <p:nvPr/>
          </p:nvSpPr>
          <p:spPr>
            <a:xfrm>
              <a:off x="7924102" y="1899223"/>
              <a:ext cx="4107245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b="1">
                  <a:solidFill>
                    <a:srgbClr val="002060"/>
                  </a:solidFill>
                  <a:latin typeface="Arial"/>
                  <a:cs typeface="Arial"/>
                </a:rPr>
                <a:t>Identify Advisory Committee Chair(s)</a:t>
              </a:r>
              <a:endParaRPr lang="en-US" sz="1100">
                <a:solidFill>
                  <a:srgbClr val="002060"/>
                </a:solidFill>
                <a:latin typeface="Arial"/>
                <a:ea typeface="Calibri"/>
                <a:cs typeface="Arial"/>
              </a:endParaRPr>
            </a:p>
            <a:p>
              <a:r>
                <a:rPr lang="en-US" sz="1100">
                  <a:solidFill>
                    <a:srgbClr val="002060"/>
                  </a:solidFill>
                  <a:latin typeface="Arial"/>
                  <a:cs typeface="Arial"/>
                </a:rPr>
                <a:t>Survey sponsors determines advisory committee chairs and partner in creation of communication strategy.</a:t>
              </a:r>
              <a:br>
                <a:rPr lang="en-US" sz="1100">
                  <a:solidFill>
                    <a:srgbClr val="0051BA"/>
                  </a:solidFill>
                  <a:latin typeface="Arial"/>
                  <a:cs typeface="Arial"/>
                </a:rPr>
              </a:br>
              <a:r>
                <a:rPr lang="en-US" sz="1100" i="1">
                  <a:solidFill>
                    <a:srgbClr val="C00000"/>
                  </a:solidFill>
                  <a:latin typeface="Arial"/>
                  <a:ea typeface="Calibri"/>
                  <a:cs typeface="Calibri"/>
                </a:rPr>
                <a:t>Fall of AY 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B61164-8D2A-ADC0-DF19-053EEF8B62E6}"/>
                </a:ext>
              </a:extLst>
            </p:cNvPr>
            <p:cNvSpPr/>
            <p:nvPr/>
          </p:nvSpPr>
          <p:spPr>
            <a:xfrm>
              <a:off x="4587623" y="1039798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0AA8DF-FED0-33FE-26E6-01B3E5ABBFAF}"/>
                </a:ext>
              </a:extLst>
            </p:cNvPr>
            <p:cNvSpPr/>
            <p:nvPr/>
          </p:nvSpPr>
          <p:spPr>
            <a:xfrm>
              <a:off x="7672697" y="1853328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17CF479-1599-9A52-07B9-860CD294E5AB}"/>
                </a:ext>
              </a:extLst>
            </p:cNvPr>
            <p:cNvSpPr/>
            <p:nvPr/>
          </p:nvSpPr>
          <p:spPr>
            <a:xfrm>
              <a:off x="7935958" y="2868856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246E97-76A7-7FE3-9B87-1094BA8A8BE8}"/>
                </a:ext>
              </a:extLst>
            </p:cNvPr>
            <p:cNvSpPr/>
            <p:nvPr/>
          </p:nvSpPr>
          <p:spPr>
            <a:xfrm>
              <a:off x="7543532" y="4079484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F3DB44-D3FA-F5E0-35F3-B1FAF0C7CBC8}"/>
                </a:ext>
              </a:extLst>
            </p:cNvPr>
            <p:cNvSpPr/>
            <p:nvPr/>
          </p:nvSpPr>
          <p:spPr>
            <a:xfrm>
              <a:off x="6857741" y="5451090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34A2D7-6422-5E2B-A41D-178270151D83}"/>
                </a:ext>
              </a:extLst>
            </p:cNvPr>
            <p:cNvSpPr/>
            <p:nvPr/>
          </p:nvSpPr>
          <p:spPr>
            <a:xfrm>
              <a:off x="2403971" y="5631245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6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3752AD-9E40-146F-5E42-238E8F38B6F6}"/>
                </a:ext>
              </a:extLst>
            </p:cNvPr>
            <p:cNvSpPr/>
            <p:nvPr/>
          </p:nvSpPr>
          <p:spPr>
            <a:xfrm>
              <a:off x="258268" y="4705470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7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0EDEE9-148A-4546-ED1F-EF42C3CFCAEC}"/>
                </a:ext>
              </a:extLst>
            </p:cNvPr>
            <p:cNvSpPr/>
            <p:nvPr/>
          </p:nvSpPr>
          <p:spPr>
            <a:xfrm>
              <a:off x="195755" y="3293291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8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77A3EB-B5FB-CD88-9652-36BFB2A75B0B}"/>
                </a:ext>
              </a:extLst>
            </p:cNvPr>
            <p:cNvSpPr/>
            <p:nvPr/>
          </p:nvSpPr>
          <p:spPr>
            <a:xfrm>
              <a:off x="159482" y="1370084"/>
              <a:ext cx="258330" cy="268263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rgbClr val="002060"/>
                  </a:solidFill>
                </a:rPr>
                <a:t>9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FE9DA05-FB30-2832-C4D2-7898A285387A}"/>
                </a:ext>
              </a:extLst>
            </p:cNvPr>
            <p:cNvCxnSpPr/>
            <p:nvPr/>
          </p:nvCxnSpPr>
          <p:spPr>
            <a:xfrm>
              <a:off x="208047" y="752558"/>
              <a:ext cx="6857803" cy="0"/>
            </a:xfrm>
            <a:prstGeom prst="line">
              <a:avLst/>
            </a:prstGeom>
            <a:ln>
              <a:solidFill>
                <a:srgbClr val="E800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89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543560" y="168521"/>
            <a:ext cx="1070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 panose="020B0502040504020204" pitchFamily="34" charset="0"/>
              </a:rPr>
              <a:t>Roles and Responsibilities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518CD-4925-A305-DB8C-64CFDB5FFA05}"/>
              </a:ext>
            </a:extLst>
          </p:cNvPr>
          <p:cNvSpPr txBox="1"/>
          <p:nvPr/>
        </p:nvSpPr>
        <p:spPr>
          <a:xfrm>
            <a:off x="676452" y="1095289"/>
            <a:ext cx="1097198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2400" b="0" i="0">
                <a:solidFill>
                  <a:srgbClr val="85898A"/>
                </a:solidFill>
                <a:effectLst/>
                <a:latin typeface="Calibri"/>
                <a:ea typeface="Calibri"/>
                <a:cs typeface="Calibri"/>
              </a:rPr>
              <a:t>Document developed to </a:t>
            </a: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outline roles and responsibilities for the following roles for each survey (examples for COACHE provided in parentheses): </a:t>
            </a:r>
          </a:p>
          <a:p>
            <a:pPr fontAlgn="base"/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85898A"/>
                </a:solidFill>
                <a:effectLst/>
                <a:latin typeface="Calibri"/>
                <a:ea typeface="Calibri"/>
                <a:cs typeface="Calibri"/>
              </a:rPr>
              <a:t>Survey administrator</a:t>
            </a: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 (COACHE)</a:t>
            </a:r>
            <a:endParaRPr lang="en-US" sz="2400" b="0" i="0">
              <a:solidFill>
                <a:srgbClr val="85898A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Process owner (AIRE)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85898A"/>
                </a:solidFill>
                <a:effectLst/>
                <a:latin typeface="Calibri"/>
                <a:ea typeface="Calibri"/>
                <a:cs typeface="Calibri"/>
              </a:rPr>
              <a:t>Data steward</a:t>
            </a: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 (AIRE)</a:t>
            </a:r>
            <a:endParaRPr lang="en-US" sz="2400" b="0" i="0">
              <a:solidFill>
                <a:srgbClr val="85898A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Survey sponsor (Provost)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85898A"/>
                </a:solidFill>
                <a:effectLst/>
                <a:latin typeface="Calibri"/>
                <a:ea typeface="Calibri"/>
                <a:cs typeface="Calibri"/>
              </a:rPr>
              <a:t>Advisory committee chair</a:t>
            </a: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 (Provost, Faculty/University Senate President)</a:t>
            </a:r>
            <a:endParaRPr lang="en-US" sz="2400" b="0" i="0">
              <a:solidFill>
                <a:srgbClr val="85898A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Advisory committee member (8-10 members, broad representation chosen by the chair(s))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Campus constituent survey implementation team member (campus leaders responsible for recommendation implementation)</a:t>
            </a:r>
            <a:endParaRPr lang="en-US" sz="2400" b="0" i="0">
              <a:solidFill>
                <a:srgbClr val="85898A"/>
              </a:solidFill>
              <a:effectLst/>
              <a:latin typeface="Calibri"/>
              <a:ea typeface="Calibri"/>
              <a:cs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FA8D9F-0C5F-AD02-79D4-FFB724138F83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E9B3ABF-3C09-2302-BB28-C5D8C93F37BF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2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9F6C4D-7BB9-7132-8E99-2603C704FA35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330BC-9FEE-311B-53D2-462600287E31}"/>
              </a:ext>
            </a:extLst>
          </p:cNvPr>
          <p:cNvSpPr txBox="1"/>
          <p:nvPr/>
        </p:nvSpPr>
        <p:spPr>
          <a:xfrm>
            <a:off x="513080" y="2989219"/>
            <a:ext cx="5689600" cy="20867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48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“Just show us one thing you did based on survey results.” </a:t>
            </a:r>
            <a:endParaRPr lang="en-US" sz="48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5811D-8321-B9FF-53FE-3F144CEE6B96}"/>
              </a:ext>
            </a:extLst>
          </p:cNvPr>
          <p:cNvSpPr txBox="1"/>
          <p:nvPr/>
        </p:nvSpPr>
        <p:spPr>
          <a:xfrm>
            <a:off x="619760" y="5318774"/>
            <a:ext cx="547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85898A"/>
                </a:solidFill>
                <a:latin typeface="Calibri"/>
                <a:ea typeface="Calibri"/>
                <a:cs typeface="Calibri"/>
              </a:rPr>
              <a:t>(quote from several faculty during engagement sessions)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0ABE9-C91E-8C4D-48B7-09F37DDFC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r="25574"/>
          <a:stretch/>
        </p:blipFill>
        <p:spPr>
          <a:xfrm>
            <a:off x="6567156" y="0"/>
            <a:ext cx="62318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5633B2-95A1-4AEB-5AD6-DD1A607A024C}"/>
              </a:ext>
            </a:extLst>
          </p:cNvPr>
          <p:cNvSpPr txBox="1"/>
          <p:nvPr/>
        </p:nvSpPr>
        <p:spPr>
          <a:xfrm>
            <a:off x="513080" y="739060"/>
            <a:ext cx="6400800" cy="1997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66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A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66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Realization.</a:t>
            </a:r>
            <a:r>
              <a:rPr lang="en-US" sz="66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71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88D5E7-44EC-314A-8737-5BECCD419B0A}"/>
              </a:ext>
            </a:extLst>
          </p:cNvPr>
          <p:cNvSpPr txBox="1"/>
          <p:nvPr/>
        </p:nvSpPr>
        <p:spPr>
          <a:xfrm>
            <a:off x="676452" y="1046173"/>
            <a:ext cx="10971988" cy="53553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Roles: </a:t>
            </a:r>
          </a:p>
          <a:p>
            <a:endParaRPr lang="en-US">
              <a:solidFill>
                <a:srgbClr val="0051BA"/>
              </a:solidFill>
              <a:latin typeface="Noto Sans"/>
              <a:ea typeface="Noto Sans"/>
              <a:cs typeface="Noto 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85898A"/>
                </a:solidFill>
                <a:effectLst/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Review recommendations and prioritize </a:t>
            </a:r>
            <a:r>
              <a:rPr lang="en-US">
                <a:solidFill>
                  <a:srgbClr val="85898A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action.</a:t>
            </a:r>
            <a:endParaRPr lang="en-US" b="0" i="0">
              <a:solidFill>
                <a:srgbClr val="85898A"/>
              </a:solidFill>
              <a:effectLst/>
              <a:highlight>
                <a:srgbClr val="FFFFFF"/>
              </a:highlight>
              <a:latin typeface="Noto Sans"/>
              <a:ea typeface="Noto Sans"/>
              <a:cs typeface="Noto Sa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85898A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85898A"/>
                </a:solidFill>
                <a:effectLst/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Provide updates on the status of recommendations </a:t>
            </a:r>
            <a:r>
              <a:rPr lang="en-US">
                <a:solidFill>
                  <a:srgbClr val="85898A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to ensure accountability</a:t>
            </a:r>
            <a:r>
              <a:rPr lang="en-US" b="0" i="0">
                <a:solidFill>
                  <a:srgbClr val="85898A"/>
                </a:solidFill>
                <a:effectLst/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 and transparency to campus constituents.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85898A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85898A"/>
                </a:solidFill>
                <a:effectLst/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Collaborate </a:t>
            </a:r>
            <a:r>
              <a:rPr lang="en-US">
                <a:solidFill>
                  <a:srgbClr val="85898A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with fellow implementation team members to forge partnerships and</a:t>
            </a:r>
            <a:r>
              <a:rPr lang="en-US" b="0" i="0">
                <a:solidFill>
                  <a:srgbClr val="85898A"/>
                </a:solidFill>
                <a:effectLst/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 share how work being implemented impacts other units</a:t>
            </a:r>
            <a:r>
              <a:rPr lang="en-US">
                <a:solidFill>
                  <a:srgbClr val="85898A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.</a:t>
            </a:r>
          </a:p>
          <a:p>
            <a:endParaRPr lang="en-US">
              <a:solidFill>
                <a:srgbClr val="85898A"/>
              </a:solidFill>
              <a:highlight>
                <a:srgbClr val="FFFFFF"/>
              </a:highlight>
              <a:latin typeface="Noto Sans"/>
              <a:ea typeface="Noto Sans"/>
              <a:cs typeface="Noto Sans"/>
            </a:endParaRPr>
          </a:p>
          <a:p>
            <a:r>
              <a:rPr lang="en-US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Tracking and communication:</a:t>
            </a:r>
          </a:p>
          <a:p>
            <a:endParaRPr lang="en-US" b="0" i="0">
              <a:solidFill>
                <a:srgbClr val="0051BA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85898A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The CCS Implementation Team meets 3x a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>
              <a:solidFill>
                <a:srgbClr val="85898A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85898A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Progress is documented and provided to campus via an updated recommendations tracking spreadsheet shared on AIRE's 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>
              <a:solidFill>
                <a:srgbClr val="85898A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85898A"/>
                </a:solidFill>
                <a:highlight>
                  <a:srgbClr val="FFFFFF"/>
                </a:highlight>
                <a:latin typeface="Noto Sans"/>
                <a:ea typeface="Noto Sans"/>
                <a:cs typeface="Noto Sans"/>
              </a:rPr>
              <a:t>Provost and CDO send email to campus highlighting actions and how they respond to a survey recommendation.</a:t>
            </a:r>
            <a:endParaRPr lang="en-US" b="0" i="0">
              <a:solidFill>
                <a:srgbClr val="85898A"/>
              </a:solidFill>
              <a:effectLst/>
              <a:highlight>
                <a:srgbClr val="FFFFFF"/>
              </a:highlight>
              <a:latin typeface="Noto Sans"/>
              <a:ea typeface="Noto Sans"/>
              <a:cs typeface="Noto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EBD26-C2F3-C067-FF97-D1DAD468A858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D2D0F-8B9C-DDA5-FB26-C5513BDB9060}"/>
              </a:ext>
            </a:extLst>
          </p:cNvPr>
          <p:cNvSpPr txBox="1"/>
          <p:nvPr/>
        </p:nvSpPr>
        <p:spPr>
          <a:xfrm>
            <a:off x="543560" y="189266"/>
            <a:ext cx="115541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 panose="020B0502040504020204" pitchFamily="34" charset="0"/>
                <a:ea typeface="Noto Sans"/>
                <a:cs typeface="Noto Sans"/>
              </a:rPr>
              <a:t>CCS Implementation Team at KU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9A8F6-DB61-CAD1-2C95-FC64A140B285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60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ird&#10;&#10;Description automatically generated">
            <a:extLst>
              <a:ext uri="{FF2B5EF4-FFF2-40B4-BE49-F238E27FC236}">
                <a16:creationId xmlns:a16="http://schemas.microsoft.com/office/drawing/2014/main" id="{CDD67598-9E25-B8D0-D166-AB8C470B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2" y="1059333"/>
            <a:ext cx="11231068" cy="49564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0EBD26-C2F3-C067-FF97-D1DAD468A858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4EF5A-6B18-E39A-C821-5BC5F5C64CCC}"/>
              </a:ext>
            </a:extLst>
          </p:cNvPr>
          <p:cNvSpPr txBox="1"/>
          <p:nvPr/>
        </p:nvSpPr>
        <p:spPr>
          <a:xfrm>
            <a:off x="541140" y="205409"/>
            <a:ext cx="107080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CCSI Team Website </a:t>
            </a:r>
            <a:endParaRPr lang="en-US" sz="4000">
              <a:solidFill>
                <a:srgbClr val="0051BA"/>
              </a:solidFill>
              <a:latin typeface="Apto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D07818-E054-5D24-594D-DC6D063EDC7C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CD01B9-B80A-CF8A-04F7-BC277A1AC7AE}"/>
              </a:ext>
            </a:extLst>
          </p:cNvPr>
          <p:cNvSpPr txBox="1"/>
          <p:nvPr/>
        </p:nvSpPr>
        <p:spPr>
          <a:xfrm>
            <a:off x="6210706" y="634481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51B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https://aire.ku.edu/campus-constituent-surveys-implementation-team</a:t>
            </a:r>
            <a:endParaRPr lang="en-US" sz="1400">
              <a:solidFill>
                <a:srgbClr val="0051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1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543560" y="122173"/>
            <a:ext cx="1070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 panose="020B0502040504020204" pitchFamily="34" charset="0"/>
              </a:rPr>
              <a:t>Implementation Team Tracking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DE6570DA-20FB-28A5-5867-60938AF1C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" y="3719289"/>
            <a:ext cx="11253736" cy="2502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ED483D-C7C2-1643-1822-DDC3BD6BCE3F}"/>
              </a:ext>
            </a:extLst>
          </p:cNvPr>
          <p:cNvSpPr txBox="1"/>
          <p:nvPr/>
        </p:nvSpPr>
        <p:spPr>
          <a:xfrm>
            <a:off x="2515766" y="6458500"/>
            <a:ext cx="1148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3"/>
              </a:rPr>
              <a:t>https://kansas.sharepoint.com/:x:/t/AIREReports/ETzNlxbt5dRBhMwUqsmH0xgBhMA-R4L4BN7IKsdnmmnc8Q?e=BdQIwb</a:t>
            </a:r>
            <a:endParaRPr lang="en-US" sz="14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351E20-21F2-FDEB-02B7-AB00E8F64349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0664F9E-9FE3-4482-86E6-D3ED683CFAB4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2F1D0-F636-D8C7-D0D5-C6DFF7685021}"/>
              </a:ext>
            </a:extLst>
          </p:cNvPr>
          <p:cNvSpPr txBox="1"/>
          <p:nvPr/>
        </p:nvSpPr>
        <p:spPr>
          <a:xfrm>
            <a:off x="543560" y="953170"/>
            <a:ext cx="10971988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2400" b="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Calibri"/>
              </a:rPr>
              <a:t>We track: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Calibri"/>
              </a:rPr>
              <a:t>Survey and recommendation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Calibri"/>
              </a:rPr>
              <a:t>Area of Focus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Calibri"/>
              </a:rPr>
              <a:t>Sponsor and partners responsible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Calibri"/>
              </a:rPr>
              <a:t>Status update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Calibri"/>
              </a:rPr>
              <a:t>Updates from each Campus Constituent Survey Implementation Team meeting</a:t>
            </a:r>
          </a:p>
        </p:txBody>
      </p:sp>
    </p:spTree>
    <p:extLst>
      <p:ext uri="{BB962C8B-B14F-4D97-AF65-F5344CB8AC3E}">
        <p14:creationId xmlns:p14="http://schemas.microsoft.com/office/powerpoint/2010/main" val="22238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3C7F91-83E6-5B99-A76B-7D93491637AE}"/>
              </a:ext>
            </a:extLst>
          </p:cNvPr>
          <p:cNvGrpSpPr/>
          <p:nvPr/>
        </p:nvGrpSpPr>
        <p:grpSpPr>
          <a:xfrm>
            <a:off x="543560" y="1137373"/>
            <a:ext cx="11321071" cy="5395506"/>
            <a:chOff x="555969" y="1188173"/>
            <a:chExt cx="11636031" cy="5547654"/>
          </a:xfrm>
        </p:grpSpPr>
        <p:pic>
          <p:nvPicPr>
            <p:cNvPr id="4" name="Picture 3" descr="A screenshot of a survey&#10;&#10;Description automatically generated">
              <a:extLst>
                <a:ext uri="{FF2B5EF4-FFF2-40B4-BE49-F238E27FC236}">
                  <a16:creationId xmlns:a16="http://schemas.microsoft.com/office/drawing/2014/main" id="{229A2AF3-C33A-D09E-48D6-E22DEA8D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69" y="1188173"/>
              <a:ext cx="3726854" cy="5394923"/>
            </a:xfrm>
            <a:prstGeom prst="rect">
              <a:avLst/>
            </a:prstGeom>
          </p:spPr>
        </p:pic>
        <p:pic>
          <p:nvPicPr>
            <p:cNvPr id="9" name="Picture 8" descr="A document with text on it&#10;&#10;Description automatically generated">
              <a:extLst>
                <a:ext uri="{FF2B5EF4-FFF2-40B4-BE49-F238E27FC236}">
                  <a16:creationId xmlns:a16="http://schemas.microsoft.com/office/drawing/2014/main" id="{C9DBC42E-A007-0FF5-E302-73D295312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822" y="1188173"/>
              <a:ext cx="4282821" cy="5547654"/>
            </a:xfrm>
            <a:prstGeom prst="rect">
              <a:avLst/>
            </a:prstGeom>
          </p:spPr>
        </p:pic>
        <p:pic>
          <p:nvPicPr>
            <p:cNvPr id="11" name="Picture 10" descr="A screenshot of a message&#10;&#10;Description automatically generated">
              <a:extLst>
                <a:ext uri="{FF2B5EF4-FFF2-40B4-BE49-F238E27FC236}">
                  <a16:creationId xmlns:a16="http://schemas.microsoft.com/office/drawing/2014/main" id="{07283FA2-BF27-34A0-0B0E-6A72640B4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497" y="1188173"/>
              <a:ext cx="3898503" cy="30836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3F4304-7BE0-5BCD-3CA0-8E84E66A9009}"/>
              </a:ext>
            </a:extLst>
          </p:cNvPr>
          <p:cNvSpPr txBox="1"/>
          <p:nvPr/>
        </p:nvSpPr>
        <p:spPr>
          <a:xfrm>
            <a:off x="543560" y="122173"/>
            <a:ext cx="1070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 panose="020B0502040504020204" pitchFamily="34" charset="0"/>
              </a:rPr>
              <a:t>Implementation Team 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8B0F96-FF74-754D-CD00-8C3B86D6735B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A9A9964-180A-72B6-DFB6-2BDB9C8F1605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37DED06-1FF9-7730-07DB-5D572ED33575}"/>
              </a:ext>
            </a:extLst>
          </p:cNvPr>
          <p:cNvSpPr txBox="1"/>
          <p:nvPr/>
        </p:nvSpPr>
        <p:spPr>
          <a:xfrm>
            <a:off x="543560" y="1310380"/>
            <a:ext cx="1126744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85898A"/>
                </a:solidFill>
                <a:latin typeface="Noto Sans" panose="020B0502040504020204" pitchFamily="34" charset="0"/>
                <a:cs typeface="Segoe UI"/>
              </a:rPr>
              <a:t>Surveying alone isn't enough. The process is key.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792EE-1702-7B56-D593-D1B6CB56B8CA}"/>
              </a:ext>
            </a:extLst>
          </p:cNvPr>
          <p:cNvSpPr txBox="1"/>
          <p:nvPr/>
        </p:nvSpPr>
        <p:spPr>
          <a:xfrm>
            <a:off x="487096" y="258611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rgbClr val="0051BA"/>
                </a:solidFill>
                <a:latin typeface="Noto Sans" panose="020B0502040504020204" pitchFamily="34" charset="0"/>
                <a:ea typeface="Calibri"/>
                <a:cs typeface="Arial"/>
              </a:rPr>
              <a:t>Take Aways</a:t>
            </a:r>
            <a:endParaRPr lang="en-US" sz="4000">
              <a:solidFill>
                <a:srgbClr val="0051BA"/>
              </a:solidFill>
              <a:latin typeface="Noto Sans" panose="020B0502040504020204" pitchFamily="34" charset="0"/>
              <a:ea typeface="Calibri"/>
              <a:cs typeface="Arial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82B04D6-195A-2F0C-2A87-FC6A5278E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287581"/>
              </p:ext>
            </p:extLst>
          </p:nvPr>
        </p:nvGraphicFramePr>
        <p:xfrm>
          <a:off x="487096" y="2106450"/>
          <a:ext cx="11572240" cy="303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8729745-71DA-0BEC-548C-93A823B7FECA}"/>
              </a:ext>
            </a:extLst>
          </p:cNvPr>
          <p:cNvSpPr txBox="1"/>
          <p:nvPr/>
        </p:nvSpPr>
        <p:spPr>
          <a:xfrm>
            <a:off x="487096" y="5299365"/>
            <a:ext cx="11217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85898A"/>
                </a:solidFill>
                <a:latin typeface="Noto Sans" panose="020B0502040504020204" pitchFamily="34" charset="0"/>
                <a:cs typeface="Segoe UI"/>
              </a:rPr>
              <a:t>Communication is critical at every step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D8CDFF-D1C9-1BF9-5D3E-F75CC3BBDCA5}"/>
              </a:ext>
            </a:extLst>
          </p:cNvPr>
          <p:cNvCxnSpPr/>
          <p:nvPr/>
        </p:nvCxnSpPr>
        <p:spPr>
          <a:xfrm>
            <a:off x="543560" y="904942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6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stadium&#10;&#10;Description automatically generated">
            <a:extLst>
              <a:ext uri="{FF2B5EF4-FFF2-40B4-BE49-F238E27FC236}">
                <a16:creationId xmlns:a16="http://schemas.microsoft.com/office/drawing/2014/main" id="{B4AB1CE8-91AE-43CF-8834-D3C69DED7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10077"/>
          <a:stretch/>
        </p:blipFill>
        <p:spPr>
          <a:xfrm>
            <a:off x="2582780" y="1042736"/>
            <a:ext cx="9432758" cy="5676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A3B4A8-BC79-5A71-21D0-CB7732CACE9E}"/>
              </a:ext>
            </a:extLst>
          </p:cNvPr>
          <p:cNvSpPr txBox="1"/>
          <p:nvPr/>
        </p:nvSpPr>
        <p:spPr>
          <a:xfrm>
            <a:off x="176462" y="138592"/>
            <a:ext cx="11277867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54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Teamwork makes the dream work</a:t>
            </a:r>
            <a:endParaRPr lang="en-US" sz="54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46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18CD-4925-A305-DB8C-64CFDB5FFA05}"/>
              </a:ext>
            </a:extLst>
          </p:cNvPr>
          <p:cNvSpPr txBox="1"/>
          <p:nvPr/>
        </p:nvSpPr>
        <p:spPr>
          <a:xfrm>
            <a:off x="676452" y="1184905"/>
            <a:ext cx="9352853" cy="51275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Institutional context | 2022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Arial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COACHE survey process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85898A"/>
              </a:solidFill>
              <a:latin typeface="Noto Sans"/>
              <a:ea typeface="Calibri"/>
              <a:cs typeface="Arial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Campus constituent survey process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85898A"/>
              </a:solidFill>
              <a:latin typeface="Noto Sans"/>
              <a:ea typeface="Calibri"/>
              <a:cs typeface="Arial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Campus Constituent Survey Implementation Team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85898A"/>
              </a:solidFill>
              <a:latin typeface="Noto Sans"/>
              <a:ea typeface="Calibri"/>
              <a:cs typeface="Arial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Take aways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85898A"/>
              </a:solidFill>
              <a:latin typeface="Noto Sans"/>
              <a:ea typeface="Calibri"/>
              <a:cs typeface="Arial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492187" y="238976"/>
            <a:ext cx="86539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Agenda</a:t>
            </a:r>
            <a:endParaRPr lang="en-US" sz="4000" b="1">
              <a:solidFill>
                <a:srgbClr val="0051BA"/>
              </a:solidFill>
              <a:latin typeface="Noto Sans" panose="020B0502040504020204" pitchFamily="34" charset="0"/>
              <a:ea typeface="Noto Sans"/>
              <a:cs typeface="Noto San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5DB482-F07A-06EF-BEFD-DDA638A7C5BE}"/>
              </a:ext>
            </a:extLst>
          </p:cNvPr>
          <p:cNvCxnSpPr/>
          <p:nvPr/>
        </p:nvCxnSpPr>
        <p:spPr>
          <a:xfrm>
            <a:off x="543560" y="946862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9A7CB0-8F70-A904-83E7-97A55E0BFD27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8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37DED06-1FF9-7730-07DB-5D572ED33575}"/>
              </a:ext>
            </a:extLst>
          </p:cNvPr>
          <p:cNvSpPr txBox="1"/>
          <p:nvPr/>
        </p:nvSpPr>
        <p:spPr>
          <a:xfrm>
            <a:off x="543560" y="1240457"/>
            <a:ext cx="11104880" cy="54476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85898A"/>
                </a:solidFill>
                <a:latin typeface="Noto Sans"/>
                <a:ea typeface="Noto Sans"/>
                <a:cs typeface="Segoe UI"/>
              </a:rPr>
              <a:t>Key partners in developing and implementing this process: </a:t>
            </a:r>
          </a:p>
          <a:p>
            <a:endParaRPr lang="en-US" sz="2400" b="1">
              <a:solidFill>
                <a:srgbClr val="85898A"/>
              </a:solidFill>
              <a:latin typeface="Noto Sans" panose="020B0502040504020204" pitchFamily="34" charset="0"/>
              <a:cs typeface="Segoe 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Segoe UI"/>
              </a:rPr>
              <a:t>Barbara Bichelmeyer, Provost and Executive Vice Chancellor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Ani </a:t>
            </a:r>
            <a:r>
              <a:rPr lang="en-US" sz="2000" err="1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Kokobobo</a:t>
            </a: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, University Senate President (2022-23)</a:t>
            </a:r>
            <a:endParaRPr lang="en-US" sz="200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Nate Brunsell, Faculty Senate President (2022-23)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Cara Nossaman, Director of Strategic Initiatives, AIRE</a:t>
            </a:r>
            <a:endParaRPr lang="en-US" sz="2000">
              <a:solidFill>
                <a:srgbClr val="85898A"/>
              </a:solidFill>
              <a:latin typeface="Noto Sans"/>
              <a:ea typeface="Noto Sans"/>
              <a:cs typeface="Segoe 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Leigh Sands, Management Analyst, 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Segoe UI"/>
              </a:rPr>
              <a:t>Mark Sheaves, Director of Communications, AIRE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Segoe UI"/>
              </a:rPr>
              <a:t>Thomas Skinner, Principal Analyst, AIRE</a:t>
            </a:r>
            <a:endParaRPr lang="en-US"/>
          </a:p>
          <a:p>
            <a:endParaRPr lang="en-US" sz="2000">
              <a:solidFill>
                <a:srgbClr val="85898A"/>
              </a:solidFill>
              <a:latin typeface="Noto Sans"/>
              <a:ea typeface="Noto Sans"/>
              <a:cs typeface="Segoe 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Segoe UI"/>
              </a:rPr>
              <a:t>Additional key partner units: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Segoe UI"/>
              </a:rPr>
              <a:t>Faculty Affairs</a:t>
            </a:r>
            <a:endParaRPr lang="en-US"/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Graduate Studies</a:t>
            </a:r>
            <a:endParaRPr lang="en-US" sz="2000">
              <a:solidFill>
                <a:srgbClr val="85898A"/>
              </a:solidFill>
              <a:latin typeface="Noto Sans"/>
              <a:ea typeface="Noto Sans"/>
              <a:cs typeface="Segoe U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Noto Sans"/>
              </a:rPr>
              <a:t>Human Resources</a:t>
            </a:r>
            <a:endParaRPr lang="en-US" sz="2000">
              <a:solidFill>
                <a:srgbClr val="85898A"/>
              </a:solidFill>
              <a:latin typeface="Noto Sans"/>
              <a:ea typeface="Noto Sans"/>
              <a:cs typeface="Segoe U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85898A"/>
                </a:solidFill>
                <a:latin typeface="Noto Sans"/>
                <a:ea typeface="Noto Sans"/>
                <a:cs typeface="Segoe UI"/>
              </a:rPr>
              <a:t>Undergraduate Education &amp; Academic Success 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 sz="2000">
              <a:solidFill>
                <a:srgbClr val="85898A"/>
              </a:solidFill>
              <a:latin typeface="Noto Sans"/>
              <a:ea typeface="Noto Sans"/>
              <a:cs typeface="Segoe U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endParaRPr lang="en-US" sz="2000">
              <a:solidFill>
                <a:srgbClr val="85898A"/>
              </a:solidFill>
              <a:latin typeface="Noto Sans"/>
              <a:ea typeface="Noto Sans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792EE-1702-7B56-D593-D1B6CB56B8CA}"/>
              </a:ext>
            </a:extLst>
          </p:cNvPr>
          <p:cNvSpPr txBox="1"/>
          <p:nvPr/>
        </p:nvSpPr>
        <p:spPr>
          <a:xfrm>
            <a:off x="487095" y="258611"/>
            <a:ext cx="10309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rgbClr val="0051BA"/>
                </a:solidFill>
                <a:latin typeface="Noto Sans" panose="020B0502040504020204" pitchFamily="34" charset="0"/>
                <a:ea typeface="Calibri"/>
                <a:cs typeface="Arial"/>
              </a:rPr>
              <a:t>Key partners and acknowledgements</a:t>
            </a:r>
            <a:endParaRPr lang="en-US" sz="4000">
              <a:solidFill>
                <a:srgbClr val="0051BA"/>
              </a:solidFill>
              <a:latin typeface="Noto Sans" panose="020B0502040504020204" pitchFamily="34" charset="0"/>
              <a:ea typeface="Calibri"/>
              <a:cs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D8CDFF-D1C9-1BF9-5D3E-F75CC3BBDCA5}"/>
              </a:ext>
            </a:extLst>
          </p:cNvPr>
          <p:cNvCxnSpPr/>
          <p:nvPr/>
        </p:nvCxnSpPr>
        <p:spPr>
          <a:xfrm>
            <a:off x="543560" y="904942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88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E048AF-C8E2-65BE-F9FD-DB77A1EAFC18}"/>
              </a:ext>
            </a:extLst>
          </p:cNvPr>
          <p:cNvSpPr txBox="1"/>
          <p:nvPr/>
        </p:nvSpPr>
        <p:spPr>
          <a:xfrm>
            <a:off x="472440" y="352980"/>
            <a:ext cx="6400800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6600" b="1">
                <a:solidFill>
                  <a:schemeClr val="bg1"/>
                </a:solidFill>
                <a:latin typeface="Noto Sans" panose="020B0502040504020204" pitchFamily="34" charset="0"/>
                <a:ea typeface="Calibri"/>
                <a:cs typeface="Arial"/>
              </a:rPr>
              <a:t>Questions</a:t>
            </a:r>
            <a:endParaRPr lang="en-US" sz="6600">
              <a:solidFill>
                <a:schemeClr val="bg1"/>
              </a:solidFill>
              <a:latin typeface="Noto Sans" panose="020B0502040504020204" pitchFamily="34" charset="0"/>
              <a:ea typeface="Calibri"/>
              <a:cs typeface="Arial"/>
            </a:endParaRPr>
          </a:p>
        </p:txBody>
      </p:sp>
      <p:pic>
        <p:nvPicPr>
          <p:cNvPr id="8" name="Picture 7" descr="A group of buildings with trees and grass&#10;&#10;Description automatically generated">
            <a:extLst>
              <a:ext uri="{FF2B5EF4-FFF2-40B4-BE49-F238E27FC236}">
                <a16:creationId xmlns:a16="http://schemas.microsoft.com/office/drawing/2014/main" id="{A3865DFE-060E-1CFC-2833-84E980A7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537"/>
            <a:ext cx="12192000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4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mascots holding signs&#10;&#10;Description automatically generated">
            <a:extLst>
              <a:ext uri="{FF2B5EF4-FFF2-40B4-BE49-F238E27FC236}">
                <a16:creationId xmlns:a16="http://schemas.microsoft.com/office/drawing/2014/main" id="{6D435C7E-C7E0-4D51-8BC3-E71F20360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ull moon over a tower&#10;&#10;Description automatically generated">
            <a:extLst>
              <a:ext uri="{FF2B5EF4-FFF2-40B4-BE49-F238E27FC236}">
                <a16:creationId xmlns:a16="http://schemas.microsoft.com/office/drawing/2014/main" id="{9A3BA50F-CA32-EF63-EC0E-A60803D7F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8" t="17416" r="31751" b="3485"/>
          <a:stretch/>
        </p:blipFill>
        <p:spPr>
          <a:xfrm>
            <a:off x="8771554" y="1194391"/>
            <a:ext cx="2876886" cy="4755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492187" y="238976"/>
            <a:ext cx="86539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Institutional Context | 2022</a:t>
            </a:r>
            <a:endParaRPr lang="en-US" sz="4000" b="1">
              <a:solidFill>
                <a:srgbClr val="0051BA"/>
              </a:solidFill>
              <a:latin typeface="Noto Sans" panose="020B050204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518CD-4925-A305-DB8C-64CFDB5FFA05}"/>
              </a:ext>
            </a:extLst>
          </p:cNvPr>
          <p:cNvSpPr txBox="1"/>
          <p:nvPr/>
        </p:nvSpPr>
        <p:spPr>
          <a:xfrm>
            <a:off x="543560" y="1369975"/>
            <a:ext cx="7919720" cy="411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Environmental factors: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b="1">
              <a:solidFill>
                <a:srgbClr val="85898A"/>
              </a:solidFill>
              <a:latin typeface="Noto Sans" panose="020B0502040504020204" pitchFamily="34" charset="0"/>
              <a:ea typeface="Calibri"/>
              <a:cs typeface="Arial"/>
            </a:endParaRPr>
          </a:p>
          <a:p>
            <a:pPr marL="860425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Coming out of the COVID pandemic.</a:t>
            </a:r>
          </a:p>
          <a:p>
            <a:pPr marL="860425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Financial crisis.</a:t>
            </a:r>
          </a:p>
          <a:p>
            <a:pPr marL="860425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No systemic raises.</a:t>
            </a:r>
          </a:p>
          <a:p>
            <a:pPr marL="860425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Years of reduced state budget allocations.</a:t>
            </a:r>
          </a:p>
          <a:p>
            <a:pPr marL="860425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Fairly new executive leadership; the Provost started at KU right before COVID struck in 2020.</a:t>
            </a:r>
          </a:p>
          <a:p>
            <a:pPr marL="860425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/>
                <a:ea typeface="Calibri"/>
                <a:cs typeface="Arial"/>
              </a:rPr>
              <a:t>Transition in Faculty Affairs leadership.</a:t>
            </a:r>
          </a:p>
          <a:p>
            <a:endParaRPr lang="en-US" sz="2000">
              <a:solidFill>
                <a:srgbClr val="85898A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5DB482-F07A-06EF-BEFD-DDA638A7C5BE}"/>
              </a:ext>
            </a:extLst>
          </p:cNvPr>
          <p:cNvCxnSpPr/>
          <p:nvPr/>
        </p:nvCxnSpPr>
        <p:spPr>
          <a:xfrm>
            <a:off x="543560" y="946862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D9A7CB0-8F70-A904-83E7-97A55E0BFD27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492187" y="238976"/>
            <a:ext cx="86539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Institutional Context | 2022</a:t>
            </a:r>
            <a:endParaRPr lang="en-US" sz="4000" b="1">
              <a:solidFill>
                <a:srgbClr val="0051BA"/>
              </a:solidFill>
              <a:latin typeface="Noto Sans" panose="020B0502040504020204" pitchFamily="34" charset="0"/>
            </a:endParaRPr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C364ED50-5D2D-6B00-F083-91920CEB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0" y="4693556"/>
            <a:ext cx="5212080" cy="1986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512F7E-C962-AB4D-C829-1C0FF658BA09}"/>
              </a:ext>
            </a:extLst>
          </p:cNvPr>
          <p:cNvSpPr txBox="1"/>
          <p:nvPr/>
        </p:nvSpPr>
        <p:spPr>
          <a:xfrm>
            <a:off x="492187" y="1272658"/>
            <a:ext cx="10459720" cy="36902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COACHE survey administration and results: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Arial"/>
            </a:endParaRP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Administered for the first time in 10 years.</a:t>
            </a: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No single unit consistently oversaw large campus constituent surveys for students</a:t>
            </a:r>
            <a:r>
              <a:rPr lang="en-US" sz="240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Arial"/>
              </a:rPr>
              <a:t>, </a:t>
            </a: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staff and faculty</a:t>
            </a:r>
            <a:r>
              <a:rPr lang="en-US" sz="240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Arial"/>
              </a:rPr>
              <a:t>, and </a:t>
            </a: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executive leaders were not deeply involved in </a:t>
            </a:r>
            <a:r>
              <a:rPr lang="en-US" sz="240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Arial"/>
              </a:rPr>
              <a:t>the </a:t>
            </a: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process</a:t>
            </a:r>
            <a:r>
              <a:rPr lang="en-US" sz="240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Arial"/>
              </a:rPr>
              <a:t>.</a:t>
            </a:r>
            <a:endParaRPr lang="en-US" sz="24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Arial"/>
            </a:endParaRP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Campus constituent survey processes conducted inconsistently. </a:t>
            </a:r>
          </a:p>
          <a:p>
            <a:pPr marL="8001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Difficult set of results revealing </a:t>
            </a:r>
            <a:r>
              <a:rPr lang="en-US" sz="240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Arial"/>
              </a:rPr>
              <a:t>a </a:t>
            </a: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general dissatisfaction with </a:t>
            </a:r>
            <a:r>
              <a:rPr lang="en-US" sz="240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Arial"/>
              </a:rPr>
              <a:t>central </a:t>
            </a:r>
            <a:r>
              <a:rPr lang="en-US" sz="2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leadership</a:t>
            </a:r>
            <a:r>
              <a:rPr lang="en-US" sz="2400" i="0">
                <a:solidFill>
                  <a:srgbClr val="85898A"/>
                </a:solidFill>
                <a:effectLst/>
                <a:latin typeface="Noto Sans" panose="020B0502040504020204" pitchFamily="34" charset="0"/>
                <a:ea typeface="Calibri"/>
                <a:cs typeface="Arial"/>
              </a:rPr>
              <a:t>.</a:t>
            </a:r>
            <a:endParaRPr lang="en-US" sz="24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1140A7-B015-8A38-AD6B-388217C890E9}"/>
              </a:ext>
            </a:extLst>
          </p:cNvPr>
          <p:cNvCxnSpPr/>
          <p:nvPr/>
        </p:nvCxnSpPr>
        <p:spPr>
          <a:xfrm>
            <a:off x="543560" y="987502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6244429-4F6E-939B-827D-4FE2A90AB3FA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2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492187" y="238976"/>
            <a:ext cx="86539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Institutional Context | 2022</a:t>
            </a:r>
            <a:endParaRPr lang="en-US" sz="4000" b="1">
              <a:solidFill>
                <a:srgbClr val="0051BA"/>
              </a:solidFill>
              <a:latin typeface="Noto Sans" panose="020B050204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98FF7-0210-1F45-81DD-3B5A3F2F5BED}"/>
              </a:ext>
            </a:extLst>
          </p:cNvPr>
          <p:cNvSpPr txBox="1"/>
          <p:nvPr/>
        </p:nvSpPr>
        <p:spPr>
          <a:xfrm>
            <a:off x="492187" y="1593789"/>
            <a:ext cx="5069840" cy="40041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54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THE PERFECT STORM.</a:t>
            </a:r>
            <a:r>
              <a:rPr lang="en-US" sz="54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>
              <a:latin typeface="Noto Sans" panose="020B0502040504020204" pitchFamily="34" charset="0"/>
              <a:ea typeface="Calibri"/>
              <a:cs typeface="Arial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Steps needed to be taken to ensure faculty felt </a:t>
            </a:r>
            <a:r>
              <a:rPr lang="en-US" sz="28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heard </a:t>
            </a:r>
            <a:r>
              <a:rPr lang="en-US" sz="28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and could </a:t>
            </a:r>
            <a:r>
              <a:rPr lang="en-US" sz="28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trust</a:t>
            </a:r>
            <a:r>
              <a:rPr lang="en-US" sz="28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 leaders to respond.</a:t>
            </a:r>
          </a:p>
          <a:p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</p:txBody>
      </p:sp>
      <p:pic>
        <p:nvPicPr>
          <p:cNvPr id="10" name="Picture 9" descr="A tall tower with a large cloud in the background&#10;&#10;Description automatically generated">
            <a:extLst>
              <a:ext uri="{FF2B5EF4-FFF2-40B4-BE49-F238E27FC236}">
                <a16:creationId xmlns:a16="http://schemas.microsoft.com/office/drawing/2014/main" id="{5C15ED95-D57B-E300-0F5E-FA4861836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11310"/>
          <a:stretch/>
        </p:blipFill>
        <p:spPr>
          <a:xfrm>
            <a:off x="5769757" y="1316182"/>
            <a:ext cx="6188563" cy="515792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EA7834-6225-D98F-CC72-AE587CE2D723}"/>
              </a:ext>
            </a:extLst>
          </p:cNvPr>
          <p:cNvCxnSpPr/>
          <p:nvPr/>
        </p:nvCxnSpPr>
        <p:spPr>
          <a:xfrm>
            <a:off x="543560" y="997662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8239A0E-6DD1-2240-0807-B58BFDE9623F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18CD-4925-A305-DB8C-64CFDB5FFA05}"/>
              </a:ext>
            </a:extLst>
          </p:cNvPr>
          <p:cNvSpPr txBox="1"/>
          <p:nvPr/>
        </p:nvSpPr>
        <p:spPr>
          <a:xfrm>
            <a:off x="561461" y="1062317"/>
            <a:ext cx="11086980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Created an advisory committee with broad campus representation and executive (Provost) leadership. Cross-unit and governance representation identified.</a:t>
            </a:r>
            <a:endParaRPr lang="en-US">
              <a:solidFill>
                <a:srgbClr val="000000"/>
              </a:solidFill>
              <a:latin typeface="Noto Sans"/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Formed a small data team of staff and faculty to perform additional analysis as directed by the advisory committee. This team was supported by an analyst in AIRE.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Created a public webpage and communicated results via Provost campus email.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Further engaged the campus community in the results and sought additional feedback.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14 campus engagement meetings held within academic schools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200 faculty members attend and over 100 recommendations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Advisory committee reviewed results and collected feedback to create a recommendations report.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85898A"/>
                </a:solidFill>
                <a:latin typeface="Noto Sans"/>
                <a:ea typeface="Calibri"/>
                <a:cs typeface="Calibri"/>
              </a:rPr>
              <a:t>Provost and governance leaders delivered the recommendations report via a public forum.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561461" y="183728"/>
            <a:ext cx="784433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What we did?</a:t>
            </a:r>
            <a:endParaRPr lang="en-US" sz="4000" b="1">
              <a:solidFill>
                <a:srgbClr val="0051BA"/>
              </a:solidFill>
              <a:latin typeface="Noto Sans" panose="020B050204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CD4F3-D05C-756A-7EF2-23E195BF9173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5FFBEB-8F5B-8BD1-9EC3-B0E4580E07FE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541140" y="205409"/>
            <a:ext cx="107080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COACHE 2022 Website </a:t>
            </a:r>
            <a:endParaRPr lang="en-US" sz="4000">
              <a:solidFill>
                <a:srgbClr val="0051BA"/>
              </a:solidFill>
              <a:latin typeface="Apto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814DD-9968-02EF-4FA8-AB9289640B5F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D4611D-1401-8580-4FE9-2D965592DD96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EB2299-E6B7-9595-E6F0-FDF6FCA75DC1}"/>
              </a:ext>
            </a:extLst>
          </p:cNvPr>
          <p:cNvSpPr txBox="1"/>
          <p:nvPr/>
        </p:nvSpPr>
        <p:spPr>
          <a:xfrm>
            <a:off x="7307417" y="643887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51B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https://aire.ku.edu/faculty-job-satisfaction-survey-2022</a:t>
            </a:r>
            <a:endParaRPr lang="en-US" sz="1400">
              <a:solidFill>
                <a:srgbClr val="0051BA"/>
              </a:solidFill>
            </a:endParaRPr>
          </a:p>
        </p:txBody>
      </p:sp>
      <p:pic>
        <p:nvPicPr>
          <p:cNvPr id="12" name="Picture 11" descr="A city at night with buildings and trees&#10;&#10;Description automatically generated">
            <a:extLst>
              <a:ext uri="{FF2B5EF4-FFF2-40B4-BE49-F238E27FC236}">
                <a16:creationId xmlns:a16="http://schemas.microsoft.com/office/drawing/2014/main" id="{F40CF28F-FEA3-AB77-306C-A9A2D7034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2" y="1099017"/>
            <a:ext cx="9676588" cy="51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2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4ADC9-324C-1430-8ED0-C855C351359F}"/>
              </a:ext>
            </a:extLst>
          </p:cNvPr>
          <p:cNvSpPr txBox="1"/>
          <p:nvPr/>
        </p:nvSpPr>
        <p:spPr>
          <a:xfrm>
            <a:off x="541140" y="205409"/>
            <a:ext cx="107080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0051BA"/>
                </a:solidFill>
                <a:latin typeface="Noto Sans"/>
                <a:ea typeface="Noto Sans"/>
                <a:cs typeface="Noto Sans"/>
              </a:rPr>
              <a:t>COACHE 2022 Website Content</a:t>
            </a:r>
            <a:endParaRPr lang="en-US" sz="4000">
              <a:solidFill>
                <a:srgbClr val="0051BA"/>
              </a:solidFill>
              <a:latin typeface="Apto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814DD-9968-02EF-4FA8-AB9289640B5F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D4611D-1401-8580-4FE9-2D965592DD96}"/>
              </a:ext>
            </a:extLst>
          </p:cNvPr>
          <p:cNvCxnSpPr/>
          <p:nvPr/>
        </p:nvCxnSpPr>
        <p:spPr>
          <a:xfrm>
            <a:off x="543560" y="891614"/>
            <a:ext cx="11104880" cy="0"/>
          </a:xfrm>
          <a:prstGeom prst="line">
            <a:avLst/>
          </a:prstGeom>
          <a:ln>
            <a:solidFill>
              <a:srgbClr val="8589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11BCBB58-74DC-2323-7AC4-4957F6814A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5"/>
          <a:stretch/>
        </p:blipFill>
        <p:spPr>
          <a:xfrm>
            <a:off x="541140" y="968748"/>
            <a:ext cx="3165019" cy="4883412"/>
          </a:xfrm>
          <a:prstGeom prst="rect">
            <a:avLst/>
          </a:prstGeom>
        </p:spPr>
      </p:pic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0188FBA9-E858-0FCC-B3D1-A036AE482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1" b="-1"/>
          <a:stretch/>
        </p:blipFill>
        <p:spPr>
          <a:xfrm>
            <a:off x="3438427" y="1005840"/>
            <a:ext cx="3162220" cy="4094480"/>
          </a:xfrm>
          <a:prstGeom prst="rect">
            <a:avLst/>
          </a:prstGeom>
        </p:spPr>
      </p:pic>
      <p:pic>
        <p:nvPicPr>
          <p:cNvPr id="10" name="Picture 9" descr="A person holding a computer&#10;&#10;Description automatically generated">
            <a:extLst>
              <a:ext uri="{FF2B5EF4-FFF2-40B4-BE49-F238E27FC236}">
                <a16:creationId xmlns:a16="http://schemas.microsoft.com/office/drawing/2014/main" id="{389956C7-7701-1A2A-E600-9C7B3AFA7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1" t="8255" r="9597" b="1070"/>
          <a:stretch/>
        </p:blipFill>
        <p:spPr>
          <a:xfrm>
            <a:off x="6600647" y="1436185"/>
            <a:ext cx="5047793" cy="46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9F6C4D-7BB9-7132-8E99-2603C704FA35}"/>
              </a:ext>
            </a:extLst>
          </p:cNvPr>
          <p:cNvSpPr/>
          <p:nvPr/>
        </p:nvSpPr>
        <p:spPr>
          <a:xfrm>
            <a:off x="676452" y="6550507"/>
            <a:ext cx="656713" cy="123765"/>
          </a:xfrm>
          <a:prstGeom prst="rect">
            <a:avLst/>
          </a:prstGeom>
          <a:solidFill>
            <a:srgbClr val="0051BA"/>
          </a:solidFill>
          <a:ln>
            <a:solidFill>
              <a:srgbClr val="005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erson in a bird garment&#10;&#10;Description automatically generated">
            <a:extLst>
              <a:ext uri="{FF2B5EF4-FFF2-40B4-BE49-F238E27FC236}">
                <a16:creationId xmlns:a16="http://schemas.microsoft.com/office/drawing/2014/main" id="{0DB9C320-994D-91BB-BB23-A7C46BEC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68" y="0"/>
            <a:ext cx="457423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4330BC-9FEE-311B-53D2-462600287E31}"/>
              </a:ext>
            </a:extLst>
          </p:cNvPr>
          <p:cNvSpPr txBox="1"/>
          <p:nvPr/>
        </p:nvSpPr>
        <p:spPr>
          <a:xfrm>
            <a:off x="772160" y="1248349"/>
            <a:ext cx="6410960" cy="40380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6600" b="1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An Opportunity.</a:t>
            </a:r>
            <a:r>
              <a:rPr lang="en-US" sz="66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>
              <a:latin typeface="Noto Sans" panose="020B0502040504020204" pitchFamily="34" charset="0"/>
              <a:ea typeface="Calibri"/>
              <a:cs typeface="Arial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rgbClr val="85898A"/>
                </a:solidFill>
                <a:latin typeface="Noto Sans" panose="020B0502040504020204" pitchFamily="34" charset="0"/>
                <a:ea typeface="Calibri"/>
                <a:cs typeface="Arial"/>
              </a:rPr>
              <a:t>Apply the new COACHE process to all campus constituent surveys at KU.</a:t>
            </a:r>
          </a:p>
          <a:p>
            <a:endParaRPr lang="en-US" sz="2000">
              <a:solidFill>
                <a:srgbClr val="85898A"/>
              </a:solidFill>
              <a:latin typeface="Noto Sans" panose="020B050204050402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81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2024-07-29T20:03:38Z</dcterms:created>
  <dcterms:modified xsi:type="dcterms:W3CDTF">2024-08-08T19:26:17Z</dcterms:modified>
</cp:coreProperties>
</file>