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1"/>
  </p:notesMasterIdLst>
  <p:sldIdLst>
    <p:sldId id="256" r:id="rId5"/>
    <p:sldId id="273" r:id="rId6"/>
    <p:sldId id="274" r:id="rId7"/>
    <p:sldId id="275" r:id="rId8"/>
    <p:sldId id="276" r:id="rId9"/>
    <p:sldId id="277" r:id="rId10"/>
  </p:sldIdLst>
  <p:sldSz cx="18288000" cy="10287000"/>
  <p:notesSz cx="6858000" cy="9144000"/>
  <p:embeddedFontLst>
    <p:embeddedFont>
      <p:font typeface="DM Sans" pitchFamily="2" charset="0"/>
      <p:regular r:id="rId12"/>
      <p:bold r:id="rId13"/>
      <p:italic r:id="rId14"/>
      <p:boldItalic r:id="rId15"/>
    </p:embeddedFont>
    <p:embeddedFont>
      <p:font typeface="DM Sans Bold" charset="0"/>
      <p:regular r:id="rId16"/>
      <p:bold r:id="rId17"/>
    </p:embeddedFont>
    <p:embeddedFont>
      <p:font typeface="Garamond Bold" panose="02020804030307010803" pitchFamily="18" charset="0"/>
      <p:regular r:id="rId18"/>
      <p:bold r:id="rId19"/>
    </p:embeddedFont>
    <p:embeddedFont>
      <p:font typeface="ITC Franklin Gothic Std" panose="020B0604020202020204" charset="0"/>
      <p:regular r:id="rId20"/>
    </p:embeddedFont>
    <p:embeddedFont>
      <p:font typeface="Open Sans" panose="020B0606030504020204" pitchFamily="34" charset="0"/>
      <p:regular r:id="rId21"/>
      <p:bold r:id="rId22"/>
      <p:italic r:id="rId23"/>
      <p:boldItalic r:id="rId24"/>
    </p:embeddedFont>
  </p:embeddedFontLst>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C838A3-0DC6-8B11-27E4-23154C04BC22}" v="14" dt="2026-07-27T19:28:41.610"/>
    <p1510:client id="{AC587BBD-EAC3-4740-A72E-D8F76C77C580}" v="30" dt="2026-07-27T16:09:34.4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5706" autoAdjust="0"/>
  </p:normalViewPr>
  <p:slideViewPr>
    <p:cSldViewPr>
      <p:cViewPr varScale="1">
        <p:scale>
          <a:sx n="58" d="100"/>
          <a:sy n="58" d="100"/>
        </p:scale>
        <p:origin x="514"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10.fntdata"/><Relationship Id="rId7" Type="http://schemas.openxmlformats.org/officeDocument/2006/relationships/slide" Target="slides/slide3.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1.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8.fntdata"/><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u, Annie" userId="0522d913-13e7-422d-8c1f-4c9f7d635fc0" providerId="ADAL" clId="{780C30EE-7475-40D5-BF1B-2C3A477AEE94}"/>
    <pc:docChg chg="undo custSel addSld delSld modSld sldOrd">
      <pc:chgData name="Fu, Annie" userId="0522d913-13e7-422d-8c1f-4c9f7d635fc0" providerId="ADAL" clId="{780C30EE-7475-40D5-BF1B-2C3A477AEE94}" dt="2026-07-27T18:52:05.628" v="426" actId="20577"/>
      <pc:docMkLst>
        <pc:docMk/>
      </pc:docMkLst>
      <pc:sldChg chg="addSp modSp mod">
        <pc:chgData name="Fu, Annie" userId="0522d913-13e7-422d-8c1f-4c9f7d635fc0" providerId="ADAL" clId="{780C30EE-7475-40D5-BF1B-2C3A477AEE94}" dt="2026-07-27T15:06:08.534" v="50" actId="20577"/>
        <pc:sldMkLst>
          <pc:docMk/>
          <pc:sldMk cId="0" sldId="258"/>
        </pc:sldMkLst>
        <pc:spChg chg="mod">
          <ac:chgData name="Fu, Annie" userId="0522d913-13e7-422d-8c1f-4c9f7d635fc0" providerId="ADAL" clId="{780C30EE-7475-40D5-BF1B-2C3A477AEE94}" dt="2026-07-27T15:06:00.969" v="40" actId="20577"/>
          <ac:spMkLst>
            <pc:docMk/>
            <pc:sldMk cId="0" sldId="258"/>
            <ac:spMk id="16" creationId="{00000000-0000-0000-0000-000000000000}"/>
          </ac:spMkLst>
        </pc:spChg>
        <pc:spChg chg="mod">
          <ac:chgData name="Fu, Annie" userId="0522d913-13e7-422d-8c1f-4c9f7d635fc0" providerId="ADAL" clId="{780C30EE-7475-40D5-BF1B-2C3A477AEE94}" dt="2026-07-27T14:53:27.082" v="36" actId="1076"/>
          <ac:spMkLst>
            <pc:docMk/>
            <pc:sldMk cId="0" sldId="258"/>
            <ac:spMk id="29" creationId="{00000000-0000-0000-0000-000000000000}"/>
          </ac:spMkLst>
        </pc:spChg>
        <pc:spChg chg="mod">
          <ac:chgData name="Fu, Annie" userId="0522d913-13e7-422d-8c1f-4c9f7d635fc0" providerId="ADAL" clId="{780C30EE-7475-40D5-BF1B-2C3A477AEE94}" dt="2026-07-27T14:53:23.304" v="35" actId="1076"/>
          <ac:spMkLst>
            <pc:docMk/>
            <pc:sldMk cId="0" sldId="258"/>
            <ac:spMk id="30" creationId="{00000000-0000-0000-0000-000000000000}"/>
          </ac:spMkLst>
        </pc:spChg>
        <pc:spChg chg="mod">
          <ac:chgData name="Fu, Annie" userId="0522d913-13e7-422d-8c1f-4c9f7d635fc0" providerId="ADAL" clId="{780C30EE-7475-40D5-BF1B-2C3A477AEE94}" dt="2026-07-27T15:06:08.534" v="50" actId="20577"/>
          <ac:spMkLst>
            <pc:docMk/>
            <pc:sldMk cId="0" sldId="258"/>
            <ac:spMk id="32" creationId="{00000000-0000-0000-0000-000000000000}"/>
          </ac:spMkLst>
        </pc:spChg>
        <pc:spChg chg="add mod ord">
          <ac:chgData name="Fu, Annie" userId="0522d913-13e7-422d-8c1f-4c9f7d635fc0" providerId="ADAL" clId="{780C30EE-7475-40D5-BF1B-2C3A477AEE94}" dt="2026-07-27T14:53:47.321" v="38" actId="1076"/>
          <ac:spMkLst>
            <pc:docMk/>
            <pc:sldMk cId="0" sldId="258"/>
            <ac:spMk id="36" creationId="{3F368DD4-EA0E-3F66-F11C-63FB251CCC2F}"/>
          </ac:spMkLst>
        </pc:spChg>
        <pc:grpChg chg="mod">
          <ac:chgData name="Fu, Annie" userId="0522d913-13e7-422d-8c1f-4c9f7d635fc0" providerId="ADAL" clId="{780C30EE-7475-40D5-BF1B-2C3A477AEE94}" dt="2026-07-27T14:53:18.300" v="34" actId="1076"/>
          <ac:grpSpMkLst>
            <pc:docMk/>
            <pc:sldMk cId="0" sldId="258"/>
            <ac:grpSpMk id="8" creationId="{00000000-0000-0000-0000-000000000000}"/>
          </ac:grpSpMkLst>
        </pc:grpChg>
      </pc:sldChg>
      <pc:sldChg chg="modNotesTx">
        <pc:chgData name="Fu, Annie" userId="0522d913-13e7-422d-8c1f-4c9f7d635fc0" providerId="ADAL" clId="{780C30EE-7475-40D5-BF1B-2C3A477AEE94}" dt="2026-07-27T18:52:05.628" v="426" actId="20577"/>
        <pc:sldMkLst>
          <pc:docMk/>
          <pc:sldMk cId="0" sldId="260"/>
        </pc:sldMkLst>
      </pc:sldChg>
      <pc:sldChg chg="modSp mod">
        <pc:chgData name="Fu, Annie" userId="0522d913-13e7-422d-8c1f-4c9f7d635fc0" providerId="ADAL" clId="{780C30EE-7475-40D5-BF1B-2C3A477AEE94}" dt="2026-07-27T15:20:55.967" v="71" actId="20577"/>
        <pc:sldMkLst>
          <pc:docMk/>
          <pc:sldMk cId="0" sldId="261"/>
        </pc:sldMkLst>
        <pc:spChg chg="mod">
          <ac:chgData name="Fu, Annie" userId="0522d913-13e7-422d-8c1f-4c9f7d635fc0" providerId="ADAL" clId="{780C30EE-7475-40D5-BF1B-2C3A477AEE94}" dt="2026-07-27T15:20:55.967" v="71" actId="20577"/>
          <ac:spMkLst>
            <pc:docMk/>
            <pc:sldMk cId="0" sldId="261"/>
            <ac:spMk id="8" creationId="{00000000-0000-0000-0000-000000000000}"/>
          </ac:spMkLst>
        </pc:spChg>
      </pc:sldChg>
      <pc:sldChg chg="del">
        <pc:chgData name="Fu, Annie" userId="0522d913-13e7-422d-8c1f-4c9f7d635fc0" providerId="ADAL" clId="{780C30EE-7475-40D5-BF1B-2C3A477AEE94}" dt="2026-07-27T18:47:26.516" v="342" actId="47"/>
        <pc:sldMkLst>
          <pc:docMk/>
          <pc:sldMk cId="0" sldId="262"/>
        </pc:sldMkLst>
      </pc:sldChg>
      <pc:sldChg chg="modNotesTx">
        <pc:chgData name="Fu, Annie" userId="0522d913-13e7-422d-8c1f-4c9f7d635fc0" providerId="ADAL" clId="{780C30EE-7475-40D5-BF1B-2C3A477AEE94}" dt="2026-07-27T18:51:34.292" v="343" actId="20577"/>
        <pc:sldMkLst>
          <pc:docMk/>
          <pc:sldMk cId="0" sldId="265"/>
        </pc:sldMkLst>
      </pc:sldChg>
      <pc:sldChg chg="del">
        <pc:chgData name="Fu, Annie" userId="0522d913-13e7-422d-8c1f-4c9f7d635fc0" providerId="ADAL" clId="{780C30EE-7475-40D5-BF1B-2C3A477AEE94}" dt="2026-07-27T18:47:22.181" v="341" actId="47"/>
        <pc:sldMkLst>
          <pc:docMk/>
          <pc:sldMk cId="0" sldId="268"/>
        </pc:sldMkLst>
      </pc:sldChg>
      <pc:sldChg chg="modSp del mod modNotesTx">
        <pc:chgData name="Fu, Annie" userId="0522d913-13e7-422d-8c1f-4c9f7d635fc0" providerId="ADAL" clId="{780C30EE-7475-40D5-BF1B-2C3A477AEE94}" dt="2026-07-27T16:01:23.408" v="247" actId="47"/>
        <pc:sldMkLst>
          <pc:docMk/>
          <pc:sldMk cId="0" sldId="269"/>
        </pc:sldMkLst>
        <pc:spChg chg="mod">
          <ac:chgData name="Fu, Annie" userId="0522d913-13e7-422d-8c1f-4c9f7d635fc0" providerId="ADAL" clId="{780C30EE-7475-40D5-BF1B-2C3A477AEE94}" dt="2026-07-27T15:42:54.050" v="93" actId="14100"/>
          <ac:spMkLst>
            <pc:docMk/>
            <pc:sldMk cId="0" sldId="269"/>
            <ac:spMk id="6" creationId="{00000000-0000-0000-0000-000000000000}"/>
          </ac:spMkLst>
        </pc:spChg>
        <pc:spChg chg="mod">
          <ac:chgData name="Fu, Annie" userId="0522d913-13e7-422d-8c1f-4c9f7d635fc0" providerId="ADAL" clId="{780C30EE-7475-40D5-BF1B-2C3A477AEE94}" dt="2026-07-27T15:46:48.084" v="104" actId="20577"/>
          <ac:spMkLst>
            <pc:docMk/>
            <pc:sldMk cId="0" sldId="269"/>
            <ac:spMk id="8" creationId="{00000000-0000-0000-0000-000000000000}"/>
          </ac:spMkLst>
        </pc:spChg>
      </pc:sldChg>
      <pc:sldChg chg="modSp mod">
        <pc:chgData name="Fu, Annie" userId="0522d913-13e7-422d-8c1f-4c9f7d635fc0" providerId="ADAL" clId="{780C30EE-7475-40D5-BF1B-2C3A477AEE94}" dt="2026-07-27T14:30:48.263" v="10"/>
        <pc:sldMkLst>
          <pc:docMk/>
          <pc:sldMk cId="2488066002" sldId="271"/>
        </pc:sldMkLst>
        <pc:spChg chg="mod">
          <ac:chgData name="Fu, Annie" userId="0522d913-13e7-422d-8c1f-4c9f7d635fc0" providerId="ADAL" clId="{780C30EE-7475-40D5-BF1B-2C3A477AEE94}" dt="2026-07-27T14:30:48.224" v="6"/>
          <ac:spMkLst>
            <pc:docMk/>
            <pc:sldMk cId="2488066002" sldId="271"/>
            <ac:spMk id="2" creationId="{92D0DD18-4B92-1036-1014-60488DCA4852}"/>
          </ac:spMkLst>
        </pc:spChg>
        <pc:spChg chg="mod">
          <ac:chgData name="Fu, Annie" userId="0522d913-13e7-422d-8c1f-4c9f7d635fc0" providerId="ADAL" clId="{780C30EE-7475-40D5-BF1B-2C3A477AEE94}" dt="2026-07-27T14:30:48.263" v="10"/>
          <ac:spMkLst>
            <pc:docMk/>
            <pc:sldMk cId="2488066002" sldId="271"/>
            <ac:spMk id="3" creationId="{C1F9CE7D-CEB2-62DB-D105-18375C153922}"/>
          </ac:spMkLst>
        </pc:spChg>
      </pc:sldChg>
      <pc:sldChg chg="addSp delSp modSp add mod ord">
        <pc:chgData name="Fu, Annie" userId="0522d913-13e7-422d-8c1f-4c9f7d635fc0" providerId="ADAL" clId="{780C30EE-7475-40D5-BF1B-2C3A477AEE94}" dt="2026-07-27T16:08:52.031" v="323" actId="20578"/>
        <pc:sldMkLst>
          <pc:docMk/>
          <pc:sldMk cId="2101033991" sldId="273"/>
        </pc:sldMkLst>
        <pc:spChg chg="mod">
          <ac:chgData name="Fu, Annie" userId="0522d913-13e7-422d-8c1f-4c9f7d635fc0" providerId="ADAL" clId="{780C30EE-7475-40D5-BF1B-2C3A477AEE94}" dt="2026-07-27T16:03:00.591" v="260" actId="404"/>
          <ac:spMkLst>
            <pc:docMk/>
            <pc:sldMk cId="2101033991" sldId="273"/>
            <ac:spMk id="8" creationId="{7410DA2D-DDA6-C6D1-F65C-9A6BCCD977DE}"/>
          </ac:spMkLst>
        </pc:spChg>
        <pc:spChg chg="del">
          <ac:chgData name="Fu, Annie" userId="0522d913-13e7-422d-8c1f-4c9f7d635fc0" providerId="ADAL" clId="{780C30EE-7475-40D5-BF1B-2C3A477AEE94}" dt="2026-07-27T15:47:25.079" v="106" actId="478"/>
          <ac:spMkLst>
            <pc:docMk/>
            <pc:sldMk cId="2101033991" sldId="273"/>
            <ac:spMk id="9" creationId="{C95C6A35-A88D-9C51-B63A-D82CA6525538}"/>
          </ac:spMkLst>
        </pc:spChg>
        <pc:spChg chg="del">
          <ac:chgData name="Fu, Annie" userId="0522d913-13e7-422d-8c1f-4c9f7d635fc0" providerId="ADAL" clId="{780C30EE-7475-40D5-BF1B-2C3A477AEE94}" dt="2026-07-27T15:47:25.079" v="106" actId="478"/>
          <ac:spMkLst>
            <pc:docMk/>
            <pc:sldMk cId="2101033991" sldId="273"/>
            <ac:spMk id="10" creationId="{311D1F06-2706-CDA0-7AF2-CC4847A116BB}"/>
          </ac:spMkLst>
        </pc:spChg>
        <pc:spChg chg="del">
          <ac:chgData name="Fu, Annie" userId="0522d913-13e7-422d-8c1f-4c9f7d635fc0" providerId="ADAL" clId="{780C30EE-7475-40D5-BF1B-2C3A477AEE94}" dt="2026-07-27T15:47:25.079" v="106" actId="478"/>
          <ac:spMkLst>
            <pc:docMk/>
            <pc:sldMk cId="2101033991" sldId="273"/>
            <ac:spMk id="11" creationId="{0B7C5819-277A-3238-7477-65F28693C6B8}"/>
          </ac:spMkLst>
        </pc:spChg>
        <pc:spChg chg="add del mod">
          <ac:chgData name="Fu, Annie" userId="0522d913-13e7-422d-8c1f-4c9f7d635fc0" providerId="ADAL" clId="{780C30EE-7475-40D5-BF1B-2C3A477AEE94}" dt="2026-07-27T15:54:42.163" v="172" actId="478"/>
          <ac:spMkLst>
            <pc:docMk/>
            <pc:sldMk cId="2101033991" sldId="273"/>
            <ac:spMk id="13" creationId="{293F26DB-544C-5538-30C8-AD382182290A}"/>
          </ac:spMkLst>
        </pc:spChg>
        <pc:spChg chg="add del mod">
          <ac:chgData name="Fu, Annie" userId="0522d913-13e7-422d-8c1f-4c9f7d635fc0" providerId="ADAL" clId="{780C30EE-7475-40D5-BF1B-2C3A477AEE94}" dt="2026-07-27T15:55:57.154" v="182" actId="478"/>
          <ac:spMkLst>
            <pc:docMk/>
            <pc:sldMk cId="2101033991" sldId="273"/>
            <ac:spMk id="15" creationId="{311C4D9F-3C4A-8723-ABEC-3A1FFAB37F6C}"/>
          </ac:spMkLst>
        </pc:spChg>
      </pc:sldChg>
      <pc:sldChg chg="addSp delSp modSp add mod delAnim modAnim">
        <pc:chgData name="Fu, Annie" userId="0522d913-13e7-422d-8c1f-4c9f7d635fc0" providerId="ADAL" clId="{780C30EE-7475-40D5-BF1B-2C3A477AEE94}" dt="2026-07-27T16:10:25.336" v="340" actId="14100"/>
        <pc:sldMkLst>
          <pc:docMk/>
          <pc:sldMk cId="1533784844" sldId="274"/>
        </pc:sldMkLst>
        <pc:spChg chg="mod">
          <ac:chgData name="Fu, Annie" userId="0522d913-13e7-422d-8c1f-4c9f7d635fc0" providerId="ADAL" clId="{780C30EE-7475-40D5-BF1B-2C3A477AEE94}" dt="2026-07-27T16:02:56.942" v="259" actId="404"/>
          <ac:spMkLst>
            <pc:docMk/>
            <pc:sldMk cId="1533784844" sldId="274"/>
            <ac:spMk id="8" creationId="{FD990F56-841B-7226-21D0-25F05BB36049}"/>
          </ac:spMkLst>
        </pc:spChg>
        <pc:spChg chg="add mod">
          <ac:chgData name="Fu, Annie" userId="0522d913-13e7-422d-8c1f-4c9f7d635fc0" providerId="ADAL" clId="{780C30EE-7475-40D5-BF1B-2C3A477AEE94}" dt="2026-07-27T16:04:16.808" v="280" actId="2711"/>
          <ac:spMkLst>
            <pc:docMk/>
            <pc:sldMk cId="1533784844" sldId="274"/>
            <ac:spMk id="12" creationId="{9E8918B2-AD1B-7551-5E13-495B6A9F3C32}"/>
          </ac:spMkLst>
        </pc:spChg>
        <pc:picChg chg="add del mod">
          <ac:chgData name="Fu, Annie" userId="0522d913-13e7-422d-8c1f-4c9f7d635fc0" providerId="ADAL" clId="{780C30EE-7475-40D5-BF1B-2C3A477AEE94}" dt="2026-07-27T15:58:40.726" v="196" actId="478"/>
          <ac:picMkLst>
            <pc:docMk/>
            <pc:sldMk cId="1533784844" sldId="274"/>
            <ac:picMk id="9" creationId="{17C368A1-FAD8-646F-A5F7-37F2C3E44FB4}"/>
          </ac:picMkLst>
        </pc:picChg>
        <pc:picChg chg="add mod">
          <ac:chgData name="Fu, Annie" userId="0522d913-13e7-422d-8c1f-4c9f7d635fc0" providerId="ADAL" clId="{780C30EE-7475-40D5-BF1B-2C3A477AEE94}" dt="2026-07-27T16:10:25.336" v="340" actId="14100"/>
          <ac:picMkLst>
            <pc:docMk/>
            <pc:sldMk cId="1533784844" sldId="274"/>
            <ac:picMk id="10" creationId="{0A0684D2-D8A6-6537-0706-87CBD4EF1B69}"/>
          </ac:picMkLst>
        </pc:picChg>
      </pc:sldChg>
      <pc:sldChg chg="addSp delSp modSp add mod delAnim modAnim">
        <pc:chgData name="Fu, Annie" userId="0522d913-13e7-422d-8c1f-4c9f7d635fc0" providerId="ADAL" clId="{780C30EE-7475-40D5-BF1B-2C3A477AEE94}" dt="2026-07-27T16:05:37.626" v="291" actId="14100"/>
        <pc:sldMkLst>
          <pc:docMk/>
          <pc:sldMk cId="3947956587" sldId="275"/>
        </pc:sldMkLst>
        <pc:spChg chg="mod">
          <ac:chgData name="Fu, Annie" userId="0522d913-13e7-422d-8c1f-4c9f7d635fc0" providerId="ADAL" clId="{780C30EE-7475-40D5-BF1B-2C3A477AEE94}" dt="2026-07-27T16:02:51.368" v="258" actId="404"/>
          <ac:spMkLst>
            <pc:docMk/>
            <pc:sldMk cId="3947956587" sldId="275"/>
            <ac:spMk id="8" creationId="{1C4B78BA-BDCA-2299-F8A6-DD4E028F1317}"/>
          </ac:spMkLst>
        </pc:spChg>
        <pc:spChg chg="mod">
          <ac:chgData name="Fu, Annie" userId="0522d913-13e7-422d-8c1f-4c9f7d635fc0" providerId="ADAL" clId="{780C30EE-7475-40D5-BF1B-2C3A477AEE94}" dt="2026-07-27T16:05:37.626" v="291" actId="14100"/>
          <ac:spMkLst>
            <pc:docMk/>
            <pc:sldMk cId="3947956587" sldId="275"/>
            <ac:spMk id="12" creationId="{2B65FEDB-324A-9C6C-1722-DA5F81C150F3}"/>
          </ac:spMkLst>
        </pc:spChg>
        <pc:picChg chg="add mod">
          <ac:chgData name="Fu, Annie" userId="0522d913-13e7-422d-8c1f-4c9f7d635fc0" providerId="ADAL" clId="{780C30EE-7475-40D5-BF1B-2C3A477AEE94}" dt="2026-07-27T16:05:10.977" v="287" actId="1076"/>
          <ac:picMkLst>
            <pc:docMk/>
            <pc:sldMk cId="3947956587" sldId="275"/>
            <ac:picMk id="9" creationId="{9966BA21-F4F0-D1BF-F240-936C374F542D}"/>
          </ac:picMkLst>
        </pc:picChg>
        <pc:picChg chg="del">
          <ac:chgData name="Fu, Annie" userId="0522d913-13e7-422d-8c1f-4c9f7d635fc0" providerId="ADAL" clId="{780C30EE-7475-40D5-BF1B-2C3A477AEE94}" dt="2026-07-27T16:05:08.336" v="286" actId="478"/>
          <ac:picMkLst>
            <pc:docMk/>
            <pc:sldMk cId="3947956587" sldId="275"/>
            <ac:picMk id="10" creationId="{A08DF4C6-C576-EC09-3622-2000BC92CA90}"/>
          </ac:picMkLst>
        </pc:picChg>
      </pc:sldChg>
      <pc:sldChg chg="addSp delSp modSp add mod delAnim modAnim">
        <pc:chgData name="Fu, Annie" userId="0522d913-13e7-422d-8c1f-4c9f7d635fc0" providerId="ADAL" clId="{780C30EE-7475-40D5-BF1B-2C3A477AEE94}" dt="2026-07-27T16:08:31.273" v="319" actId="1076"/>
        <pc:sldMkLst>
          <pc:docMk/>
          <pc:sldMk cId="548417086" sldId="276"/>
        </pc:sldMkLst>
        <pc:spChg chg="mod">
          <ac:chgData name="Fu, Annie" userId="0522d913-13e7-422d-8c1f-4c9f7d635fc0" providerId="ADAL" clId="{780C30EE-7475-40D5-BF1B-2C3A477AEE94}" dt="2026-07-27T16:07:23.917" v="311" actId="20577"/>
          <ac:spMkLst>
            <pc:docMk/>
            <pc:sldMk cId="548417086" sldId="276"/>
            <ac:spMk id="8" creationId="{340FD64E-BB22-8D9D-8B6C-500E59B87B8D}"/>
          </ac:spMkLst>
        </pc:spChg>
        <pc:spChg chg="mod">
          <ac:chgData name="Fu, Annie" userId="0522d913-13e7-422d-8c1f-4c9f7d635fc0" providerId="ADAL" clId="{780C30EE-7475-40D5-BF1B-2C3A477AEE94}" dt="2026-07-27T16:07:56.698" v="314" actId="20577"/>
          <ac:spMkLst>
            <pc:docMk/>
            <pc:sldMk cId="548417086" sldId="276"/>
            <ac:spMk id="12" creationId="{E94A7EB1-EAD4-BC44-503F-C20432821189}"/>
          </ac:spMkLst>
        </pc:spChg>
        <pc:picChg chg="del">
          <ac:chgData name="Fu, Annie" userId="0522d913-13e7-422d-8c1f-4c9f7d635fc0" providerId="ADAL" clId="{780C30EE-7475-40D5-BF1B-2C3A477AEE94}" dt="2026-07-27T16:08:27.622" v="318" actId="478"/>
          <ac:picMkLst>
            <pc:docMk/>
            <pc:sldMk cId="548417086" sldId="276"/>
            <ac:picMk id="9" creationId="{A79E9694-3AF4-874A-0C5D-C671CDC93492}"/>
          </ac:picMkLst>
        </pc:picChg>
        <pc:picChg chg="add mod">
          <ac:chgData name="Fu, Annie" userId="0522d913-13e7-422d-8c1f-4c9f7d635fc0" providerId="ADAL" clId="{780C30EE-7475-40D5-BF1B-2C3A477AEE94}" dt="2026-07-27T16:08:31.273" v="319" actId="1076"/>
          <ac:picMkLst>
            <pc:docMk/>
            <pc:sldMk cId="548417086" sldId="276"/>
            <ac:picMk id="10" creationId="{DCC1FC82-307E-D084-4463-08484F0A6DD9}"/>
          </ac:picMkLst>
        </pc:picChg>
      </pc:sldChg>
      <pc:sldChg chg="modSp add mod ord">
        <pc:chgData name="Fu, Annie" userId="0522d913-13e7-422d-8c1f-4c9f7d635fc0" providerId="ADAL" clId="{780C30EE-7475-40D5-BF1B-2C3A477AEE94}" dt="2026-07-27T16:09:54.561" v="339" actId="20577"/>
        <pc:sldMkLst>
          <pc:docMk/>
          <pc:sldMk cId="4267323006" sldId="277"/>
        </pc:sldMkLst>
        <pc:spChg chg="mod">
          <ac:chgData name="Fu, Annie" userId="0522d913-13e7-422d-8c1f-4c9f7d635fc0" providerId="ADAL" clId="{780C30EE-7475-40D5-BF1B-2C3A477AEE94}" dt="2026-07-27T16:09:54.561" v="339" actId="20577"/>
          <ac:spMkLst>
            <pc:docMk/>
            <pc:sldMk cId="4267323006" sldId="277"/>
            <ac:spMk id="8" creationId="{AAC70DD4-216A-4D13-69D2-E50A7AA25CF9}"/>
          </ac:spMkLst>
        </pc:spChg>
      </pc:sldChg>
    </pc:docChg>
  </pc:docChgLst>
  <pc:docChgLst>
    <pc:chgData name="Ruiz, Deborah" userId="S::deborah_ruiz@gse.harvard.edu::f382fe5e-0bd2-4934-8800-d3dddfcbf2bd" providerId="AD" clId="Web-{64C838A3-0DC6-8B11-27E4-23154C04BC22}"/>
    <pc:docChg chg="modSld">
      <pc:chgData name="Ruiz, Deborah" userId="S::deborah_ruiz@gse.harvard.edu::f382fe5e-0bd2-4934-8800-d3dddfcbf2bd" providerId="AD" clId="Web-{64C838A3-0DC6-8B11-27E4-23154C04BC22}" dt="2026-07-27T19:28:41.610" v="10" actId="1076"/>
      <pc:docMkLst>
        <pc:docMk/>
      </pc:docMkLst>
      <pc:sldChg chg="modSp">
        <pc:chgData name="Ruiz, Deborah" userId="S::deborah_ruiz@gse.harvard.edu::f382fe5e-0bd2-4934-8800-d3dddfcbf2bd" providerId="AD" clId="Web-{64C838A3-0DC6-8B11-27E4-23154C04BC22}" dt="2026-07-27T19:28:41.610" v="10" actId="1076"/>
        <pc:sldMkLst>
          <pc:docMk/>
          <pc:sldMk cId="0" sldId="256"/>
        </pc:sldMkLst>
        <pc:spChg chg="mod">
          <ac:chgData name="Ruiz, Deborah" userId="S::deborah_ruiz@gse.harvard.edu::f382fe5e-0bd2-4934-8800-d3dddfcbf2bd" providerId="AD" clId="Web-{64C838A3-0DC6-8B11-27E4-23154C04BC22}" dt="2026-07-27T19:28:41.610" v="10" actId="1076"/>
          <ac:spMkLst>
            <pc:docMk/>
            <pc:sldMk cId="0" sldId="256"/>
            <ac:spMk id="5" creationId="{00000000-0000-0000-0000-000000000000}"/>
          </ac:spMkLst>
        </pc:spChg>
      </pc:sldChg>
      <pc:sldChg chg="modSp">
        <pc:chgData name="Ruiz, Deborah" userId="S::deborah_ruiz@gse.harvard.edu::f382fe5e-0bd2-4934-8800-d3dddfcbf2bd" providerId="AD" clId="Web-{64C838A3-0DC6-8B11-27E4-23154C04BC22}" dt="2026-07-27T19:25:46.654" v="9" actId="20577"/>
        <pc:sldMkLst>
          <pc:docMk/>
          <pc:sldMk cId="0" sldId="270"/>
        </pc:sldMkLst>
        <pc:spChg chg="mod">
          <ac:chgData name="Ruiz, Deborah" userId="S::deborah_ruiz@gse.harvard.edu::f382fe5e-0bd2-4934-8800-d3dddfcbf2bd" providerId="AD" clId="Web-{64C838A3-0DC6-8B11-27E4-23154C04BC22}" dt="2026-07-27T19:25:46.654" v="9" actId="20577"/>
          <ac:spMkLst>
            <pc:docMk/>
            <pc:sldMk cId="0" sldId="270"/>
            <ac:spMk id="6" creationId="{00000000-0000-0000-0000-000000000000}"/>
          </ac:spMkLst>
        </pc:spChg>
      </pc:sldChg>
      <pc:sldChg chg="modSp">
        <pc:chgData name="Ruiz, Deborah" userId="S::deborah_ruiz@gse.harvard.edu::f382fe5e-0bd2-4934-8800-d3dddfcbf2bd" providerId="AD" clId="Web-{64C838A3-0DC6-8B11-27E4-23154C04BC22}" dt="2026-07-27T19:22:11.993" v="0" actId="1076"/>
        <pc:sldMkLst>
          <pc:docMk/>
          <pc:sldMk cId="2101033991" sldId="273"/>
        </pc:sldMkLst>
        <pc:spChg chg="mod">
          <ac:chgData name="Ruiz, Deborah" userId="S::deborah_ruiz@gse.harvard.edu::f382fe5e-0bd2-4934-8800-d3dddfcbf2bd" providerId="AD" clId="Web-{64C838A3-0DC6-8B11-27E4-23154C04BC22}" dt="2026-07-27T19:22:11.993" v="0" actId="1076"/>
          <ac:spMkLst>
            <pc:docMk/>
            <pc:sldMk cId="2101033991" sldId="273"/>
            <ac:spMk id="8" creationId="{7410DA2D-DDA6-C6D1-F65C-9A6BCCD977DE}"/>
          </ac:spMkLst>
        </pc:spChg>
      </pc:sldChg>
      <pc:sldChg chg="modSp">
        <pc:chgData name="Ruiz, Deborah" userId="S::deborah_ruiz@gse.harvard.edu::f382fe5e-0bd2-4934-8800-d3dddfcbf2bd" providerId="AD" clId="Web-{64C838A3-0DC6-8B11-27E4-23154C04BC22}" dt="2026-07-27T19:22:44.807" v="1" actId="1076"/>
        <pc:sldMkLst>
          <pc:docMk/>
          <pc:sldMk cId="1533784844" sldId="274"/>
        </pc:sldMkLst>
        <pc:spChg chg="mod">
          <ac:chgData name="Ruiz, Deborah" userId="S::deborah_ruiz@gse.harvard.edu::f382fe5e-0bd2-4934-8800-d3dddfcbf2bd" providerId="AD" clId="Web-{64C838A3-0DC6-8B11-27E4-23154C04BC22}" dt="2026-07-27T19:22:44.807" v="1" actId="1076"/>
          <ac:spMkLst>
            <pc:docMk/>
            <pc:sldMk cId="1533784844" sldId="274"/>
            <ac:spMk id="8" creationId="{FD990F56-841B-7226-21D0-25F05BB36049}"/>
          </ac:spMkLst>
        </pc:spChg>
      </pc:sldChg>
      <pc:sldChg chg="modSp">
        <pc:chgData name="Ruiz, Deborah" userId="S::deborah_ruiz@gse.harvard.edu::f382fe5e-0bd2-4934-8800-d3dddfcbf2bd" providerId="AD" clId="Web-{64C838A3-0DC6-8B11-27E4-23154C04BC22}" dt="2026-07-27T19:24:43.950" v="6" actId="1076"/>
        <pc:sldMkLst>
          <pc:docMk/>
          <pc:sldMk cId="3947956587" sldId="275"/>
        </pc:sldMkLst>
        <pc:spChg chg="mod">
          <ac:chgData name="Ruiz, Deborah" userId="S::deborah_ruiz@gse.harvard.edu::f382fe5e-0bd2-4934-8800-d3dddfcbf2bd" providerId="AD" clId="Web-{64C838A3-0DC6-8B11-27E4-23154C04BC22}" dt="2026-07-27T19:24:43.950" v="6" actId="1076"/>
          <ac:spMkLst>
            <pc:docMk/>
            <pc:sldMk cId="3947956587" sldId="275"/>
            <ac:spMk id="8" creationId="{1C4B78BA-BDCA-2299-F8A6-DD4E028F1317}"/>
          </ac:spMkLst>
        </pc:spChg>
      </pc:sldChg>
      <pc:sldChg chg="modSp">
        <pc:chgData name="Ruiz, Deborah" userId="S::deborah_ruiz@gse.harvard.edu::f382fe5e-0bd2-4934-8800-d3dddfcbf2bd" providerId="AD" clId="Web-{64C838A3-0DC6-8B11-27E4-23154C04BC22}" dt="2026-07-27T19:25:04.372" v="7" actId="1076"/>
        <pc:sldMkLst>
          <pc:docMk/>
          <pc:sldMk cId="548417086" sldId="276"/>
        </pc:sldMkLst>
        <pc:spChg chg="mod">
          <ac:chgData name="Ruiz, Deborah" userId="S::deborah_ruiz@gse.harvard.edu::f382fe5e-0bd2-4934-8800-d3dddfcbf2bd" providerId="AD" clId="Web-{64C838A3-0DC6-8B11-27E4-23154C04BC22}" dt="2026-07-27T19:25:04.372" v="7" actId="1076"/>
          <ac:spMkLst>
            <pc:docMk/>
            <pc:sldMk cId="548417086" sldId="276"/>
            <ac:spMk id="8" creationId="{340FD64E-BB22-8D9D-8B6C-500E59B87B8D}"/>
          </ac:spMkLst>
        </pc:spChg>
      </pc:sldChg>
      <pc:sldChg chg="modSp">
        <pc:chgData name="Ruiz, Deborah" userId="S::deborah_ruiz@gse.harvard.edu::f382fe5e-0bd2-4934-8800-d3dddfcbf2bd" providerId="AD" clId="Web-{64C838A3-0DC6-8B11-27E4-23154C04BC22}" dt="2026-07-27T19:25:27.107" v="8" actId="1076"/>
        <pc:sldMkLst>
          <pc:docMk/>
          <pc:sldMk cId="4267323006" sldId="277"/>
        </pc:sldMkLst>
        <pc:spChg chg="mod">
          <ac:chgData name="Ruiz, Deborah" userId="S::deborah_ruiz@gse.harvard.edu::f382fe5e-0bd2-4934-8800-d3dddfcbf2bd" providerId="AD" clId="Web-{64C838A3-0DC6-8B11-27E4-23154C04BC22}" dt="2026-07-27T19:25:27.107" v="8" actId="1076"/>
          <ac:spMkLst>
            <pc:docMk/>
            <pc:sldMk cId="4267323006" sldId="277"/>
            <ac:spMk id="8" creationId="{AAC70DD4-216A-4D13-69D2-E50A7AA25CF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430CB-1E60-A421-DBF9-1AF01989A08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3E5D78-E1E2-CDF6-5C23-B74541A437AF}"/>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70656DA-2BE1-5F39-947C-57F99A9A4F7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8A633D2-1CF8-E254-2BC6-5A10DBD256A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E8E2ED5-75DA-EA88-DC2B-582A3DB3316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34924824-2BAD-61FD-3ADF-4007567FE8F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3766139-F351-5AA8-4253-ED6FB55CB3F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40160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AD106-79AC-9177-B953-C54678C74BD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AACC825-F9BB-37A7-6F7B-EA0CB301C42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233D70F-63E1-BDAF-4EF4-741E5D9A888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98AE4B8-FBDD-B3B6-54A0-3C69D51E4C9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19B1B36-60E0-A70D-F81F-4DC465DACAF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87CCA4A7-A6D6-6609-76C7-48DA6B18F76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AE60871-372A-9455-DF8D-64310C5F498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73128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23B2D-1859-95E6-3549-53F59755785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AE3855-60F2-21ED-29D2-F39CA4F096C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733CC02-8EDD-BA0A-FFBE-F6EF2CE086E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1A6EA97-9110-5F46-D981-1D62887F0F9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52693CB-7F28-8AFE-8DEE-A85E188CA36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BF9F21B2-0538-8C92-BE20-A5563142D39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885E2FA-9F3D-CFDD-0390-63C3E8FF0BB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50626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6574C-3444-EB04-054D-B8D225FCAA8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D77D05F-DF27-6095-1364-0726DC3710C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D38F60F-673C-E620-07CE-0FA10352D3B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CDBC4B6-652E-5DD0-23CD-68BD6E909C9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3C14B3C-0E58-1F0D-5F57-ADB3EB987DD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C488FEF7-7A78-AD32-31E5-B8AB978700C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359D413C-11A2-B793-395B-375B2750024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014858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11904-70CD-0DC1-1C12-36D8D133D82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70BDB2FB-12B8-A539-38CC-6D256D3247D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770F582-3BEF-639C-B5AA-548E07179EA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E870FBE8-B3DB-F516-E396-51462F08F80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A589AC87-5E27-FB15-BD09-06EC168DAF2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789B942D-633B-0F59-934F-81033A3B691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1859223-15D6-3AA6-C64B-5AC4DD08F55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35250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hyperlink" Target="https://coache.gse.harvard.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ideo" Target="https://www.youtube.com/embed/1iZ8rIeMXVI?start=1477&amp;feature=oembed" TargetMode="External"/><Relationship Id="rId6" Type="http://schemas.openxmlformats.org/officeDocument/2006/relationships/hyperlink" Target="https://youtu.be/1iZ8rIeMXVI?si=TqKEzd8rpRZDyKx4&amp;t=1477" TargetMode="External"/><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ideo" Target="https://www.youtube.com/embed/1iZ8rIeMXVI?start=1236&amp;feature=oembed" TargetMode="External"/><Relationship Id="rId6" Type="http://schemas.openxmlformats.org/officeDocument/2006/relationships/image" Target="../media/image5.jpeg"/><Relationship Id="rId5" Type="http://schemas.openxmlformats.org/officeDocument/2006/relationships/hyperlink" Target="https://youtu.be/1iZ8rIeMXVI?si=Z-RwvYlHYcBmm9gF&amp;t=1236"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www.youtube.com/embed/1iZ8rIeMXVI?start=1016&amp;feature=oembed" TargetMode="External"/><Relationship Id="rId6" Type="http://schemas.openxmlformats.org/officeDocument/2006/relationships/image" Target="../media/image5.jpeg"/><Relationship Id="rId5" Type="http://schemas.openxmlformats.org/officeDocument/2006/relationships/hyperlink" Target="https://youtu.be/1iZ8rIeMXVI?si=7XVOx1gbKLZiNy0j&amp;t=1016"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17941" y="0"/>
            <a:ext cx="18288000" cy="12052314"/>
          </a:xfrm>
          <a:custGeom>
            <a:avLst/>
            <a:gdLst/>
            <a:ahLst/>
            <a:cxnLst/>
            <a:rect l="l" t="t" r="r" b="b"/>
            <a:pathLst>
              <a:path w="18288000" h="12052314">
                <a:moveTo>
                  <a:pt x="0" y="0"/>
                </a:moveTo>
                <a:lnTo>
                  <a:pt x="18288000" y="0"/>
                </a:lnTo>
                <a:lnTo>
                  <a:pt x="18288000" y="12052314"/>
                </a:lnTo>
                <a:lnTo>
                  <a:pt x="0" y="12052314"/>
                </a:lnTo>
                <a:lnTo>
                  <a:pt x="0" y="0"/>
                </a:lnTo>
                <a:close/>
              </a:path>
            </a:pathLst>
          </a:custGeom>
          <a:blipFill>
            <a:blip r:embed="rId2">
              <a:alphaModFix amt="40000"/>
            </a:blip>
            <a:stretch>
              <a:fillRect l="-8651" r="-8651"/>
            </a:stretch>
          </a:blipFill>
        </p:spPr>
        <p:txBody>
          <a:bodyPr/>
          <a:lstStyle/>
          <a:p>
            <a:endParaRPr lang="en-US"/>
          </a:p>
        </p:txBody>
      </p:sp>
      <p:sp>
        <p:nvSpPr>
          <p:cNvPr id="3" name="Freeform 3"/>
          <p:cNvSpPr/>
          <p:nvPr/>
        </p:nvSpPr>
        <p:spPr>
          <a:xfrm>
            <a:off x="12482187" y="729006"/>
            <a:ext cx="4643651" cy="892452"/>
          </a:xfrm>
          <a:custGeom>
            <a:avLst/>
            <a:gdLst/>
            <a:ahLst/>
            <a:cxnLst/>
            <a:rect l="l" t="t" r="r" b="b"/>
            <a:pathLst>
              <a:path w="4643651" h="892452">
                <a:moveTo>
                  <a:pt x="0" y="0"/>
                </a:moveTo>
                <a:lnTo>
                  <a:pt x="4643651" y="0"/>
                </a:lnTo>
                <a:lnTo>
                  <a:pt x="4643651" y="892452"/>
                </a:lnTo>
                <a:lnTo>
                  <a:pt x="0" y="892452"/>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2109840" y="4259064"/>
            <a:ext cx="14032439" cy="1910779"/>
          </a:xfrm>
          <a:prstGeom prst="rect">
            <a:avLst/>
          </a:prstGeom>
        </p:spPr>
        <p:txBody>
          <a:bodyPr lIns="0" tIns="0" rIns="0" bIns="0" rtlCol="0" anchor="t">
            <a:spAutoFit/>
          </a:bodyPr>
          <a:lstStyle/>
          <a:p>
            <a:pPr algn="ctr">
              <a:lnSpc>
                <a:spcPts val="14867"/>
              </a:lnSpc>
            </a:pPr>
            <a:r>
              <a:rPr lang="en-US" sz="12600" dirty="0">
                <a:solidFill>
                  <a:srgbClr val="FDFDFD"/>
                </a:solidFill>
                <a:latin typeface="ITC Franklin Gothic Std"/>
                <a:ea typeface="ITC Franklin Gothic Std"/>
                <a:cs typeface="ITC Franklin Gothic Std"/>
                <a:sym typeface="ITC Franklin Gothic Std"/>
              </a:rPr>
              <a:t>Talks &amp; Treats</a:t>
            </a:r>
          </a:p>
        </p:txBody>
      </p:sp>
      <p:sp>
        <p:nvSpPr>
          <p:cNvPr id="6" name="TextBox 6"/>
          <p:cNvSpPr txBox="1"/>
          <p:nvPr/>
        </p:nvSpPr>
        <p:spPr>
          <a:xfrm>
            <a:off x="1028700" y="9418254"/>
            <a:ext cx="3643533" cy="414922"/>
          </a:xfrm>
          <a:prstGeom prst="rect">
            <a:avLst/>
          </a:prstGeom>
        </p:spPr>
        <p:txBody>
          <a:bodyPr lIns="0" tIns="0" rIns="0" bIns="0" rtlCol="0" anchor="t">
            <a:spAutoFit/>
          </a:bodyPr>
          <a:lstStyle/>
          <a:p>
            <a:pPr algn="l">
              <a:lnSpc>
                <a:spcPts val="3359"/>
              </a:lnSpc>
            </a:pPr>
            <a:r>
              <a:rPr lang="en-US" sz="2399" dirty="0">
                <a:solidFill>
                  <a:schemeClr val="bg1"/>
                </a:solidFill>
                <a:latin typeface="DM Sans"/>
                <a:ea typeface="DM Sans"/>
                <a:cs typeface="DM Sans"/>
                <a:sym typeface="DM Sans"/>
                <a:hlinkClick r:id="rId4">
                  <a:extLst>
                    <a:ext uri="{A12FA001-AC4F-418D-AE19-62706E023703}">
                      <ahyp:hlinkClr xmlns:ahyp="http://schemas.microsoft.com/office/drawing/2018/hyperlinkcolor" val="tx"/>
                    </a:ext>
                  </a:extLst>
                </a:hlinkClick>
              </a:rPr>
              <a:t>coache.gse.harvard.edu</a:t>
            </a:r>
            <a:endParaRPr lang="en-US" sz="2399" dirty="0">
              <a:solidFill>
                <a:schemeClr val="bg1"/>
              </a:solidFill>
              <a:latin typeface="DM Sans"/>
              <a:ea typeface="DM Sans"/>
              <a:cs typeface="DM Sans"/>
              <a:sym typeface="DM Sans"/>
            </a:endParaRPr>
          </a:p>
        </p:txBody>
      </p:sp>
      <p:sp>
        <p:nvSpPr>
          <p:cNvPr id="7" name="TextBox 7"/>
          <p:cNvSpPr txBox="1"/>
          <p:nvPr/>
        </p:nvSpPr>
        <p:spPr>
          <a:xfrm>
            <a:off x="1028700" y="9031605"/>
            <a:ext cx="1628031" cy="405765"/>
          </a:xfrm>
          <a:prstGeom prst="rect">
            <a:avLst/>
          </a:prstGeom>
        </p:spPr>
        <p:txBody>
          <a:bodyPr lIns="0" tIns="0" rIns="0" bIns="0" rtlCol="0" anchor="t">
            <a:spAutoFit/>
          </a:bodyPr>
          <a:lstStyle/>
          <a:p>
            <a:pPr algn="l">
              <a:lnSpc>
                <a:spcPts val="3359"/>
              </a:lnSpc>
            </a:pPr>
            <a:r>
              <a:rPr lang="en-US" sz="2400">
                <a:solidFill>
                  <a:srgbClr val="FDFDFD"/>
                </a:solidFill>
                <a:latin typeface="DM Sans"/>
                <a:ea typeface="DM Sans"/>
                <a:cs typeface="DM Sans"/>
                <a:sym typeface="DM Sans"/>
              </a:rPr>
              <a:t>Website</a:t>
            </a:r>
          </a:p>
        </p:txBody>
      </p:sp>
      <p:sp>
        <p:nvSpPr>
          <p:cNvPr id="8" name="Freeform 8"/>
          <p:cNvSpPr/>
          <p:nvPr/>
        </p:nvSpPr>
        <p:spPr>
          <a:xfrm>
            <a:off x="-592893" y="879897"/>
            <a:ext cx="1888590" cy="488673"/>
          </a:xfrm>
          <a:custGeom>
            <a:avLst/>
            <a:gdLst/>
            <a:ahLst/>
            <a:cxnLst/>
            <a:rect l="l" t="t" r="r" b="b"/>
            <a:pathLst>
              <a:path w="1888590" h="488673">
                <a:moveTo>
                  <a:pt x="0" y="0"/>
                </a:moveTo>
                <a:lnTo>
                  <a:pt x="1888591" y="0"/>
                </a:lnTo>
                <a:lnTo>
                  <a:pt x="1888591" y="488672"/>
                </a:lnTo>
                <a:lnTo>
                  <a:pt x="0" y="4886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0B5D6-10D5-622E-3B20-C66D175F75F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97C4670-6BA0-E526-0FF4-C0991FE25D87}"/>
              </a:ext>
            </a:extLst>
          </p:cNvPr>
          <p:cNvGrpSpPr/>
          <p:nvPr/>
        </p:nvGrpSpPr>
        <p:grpSpPr>
          <a:xfrm>
            <a:off x="0" y="9608261"/>
            <a:ext cx="18288000" cy="678739"/>
            <a:chOff x="0" y="0"/>
            <a:chExt cx="4816593" cy="178763"/>
          </a:xfrm>
        </p:grpSpPr>
        <p:sp>
          <p:nvSpPr>
            <p:cNvPr id="3" name="Freeform 3">
              <a:extLst>
                <a:ext uri="{FF2B5EF4-FFF2-40B4-BE49-F238E27FC236}">
                  <a16:creationId xmlns:a16="http://schemas.microsoft.com/office/drawing/2014/main" id="{FFDFD012-6368-1E2E-89AC-C21B4653D075}"/>
                </a:ext>
              </a:extLst>
            </p:cNvPr>
            <p:cNvSpPr/>
            <p:nvPr/>
          </p:nvSpPr>
          <p:spPr>
            <a:xfrm>
              <a:off x="0" y="0"/>
              <a:ext cx="4816592" cy="178763"/>
            </a:xfrm>
            <a:custGeom>
              <a:avLst/>
              <a:gdLst/>
              <a:ahLst/>
              <a:cxnLst/>
              <a:rect l="l" t="t" r="r" b="b"/>
              <a:pathLst>
                <a:path w="4816592" h="178763">
                  <a:moveTo>
                    <a:pt x="0" y="0"/>
                  </a:moveTo>
                  <a:lnTo>
                    <a:pt x="4816592" y="0"/>
                  </a:lnTo>
                  <a:lnTo>
                    <a:pt x="4816592" y="178763"/>
                  </a:lnTo>
                  <a:lnTo>
                    <a:pt x="0" y="178763"/>
                  </a:lnTo>
                  <a:close/>
                </a:path>
              </a:pathLst>
            </a:custGeom>
            <a:solidFill>
              <a:srgbClr val="213153"/>
            </a:solidFill>
          </p:spPr>
          <p:txBody>
            <a:bodyPr/>
            <a:lstStyle/>
            <a:p>
              <a:endParaRPr lang="en-US"/>
            </a:p>
          </p:txBody>
        </p:sp>
        <p:sp>
          <p:nvSpPr>
            <p:cNvPr id="4" name="TextBox 4">
              <a:extLst>
                <a:ext uri="{FF2B5EF4-FFF2-40B4-BE49-F238E27FC236}">
                  <a16:creationId xmlns:a16="http://schemas.microsoft.com/office/drawing/2014/main" id="{9EB250A1-2524-8C7A-FCDF-F9DDB7B6FE4B}"/>
                </a:ext>
              </a:extLst>
            </p:cNvPr>
            <p:cNvSpPr txBox="1"/>
            <p:nvPr/>
          </p:nvSpPr>
          <p:spPr>
            <a:xfrm>
              <a:off x="0" y="-28575"/>
              <a:ext cx="4816593" cy="207338"/>
            </a:xfrm>
            <a:prstGeom prst="rect">
              <a:avLst/>
            </a:prstGeom>
          </p:spPr>
          <p:txBody>
            <a:bodyPr lIns="50800" tIns="50800" rIns="50800" bIns="50800" rtlCol="0" anchor="ctr"/>
            <a:lstStyle/>
            <a:p>
              <a:pPr algn="ctr">
                <a:lnSpc>
                  <a:spcPts val="2520"/>
                </a:lnSpc>
              </a:pPr>
              <a:endParaRPr/>
            </a:p>
          </p:txBody>
        </p:sp>
      </p:grpSp>
      <p:sp>
        <p:nvSpPr>
          <p:cNvPr id="5" name="Freeform 5">
            <a:extLst>
              <a:ext uri="{FF2B5EF4-FFF2-40B4-BE49-F238E27FC236}">
                <a16:creationId xmlns:a16="http://schemas.microsoft.com/office/drawing/2014/main" id="{8A9B3E1D-283F-F3BD-688C-3205C553670E}"/>
              </a:ext>
            </a:extLst>
          </p:cNvPr>
          <p:cNvSpPr/>
          <p:nvPr/>
        </p:nvSpPr>
        <p:spPr>
          <a:xfrm>
            <a:off x="12425418" y="693044"/>
            <a:ext cx="4833882" cy="929012"/>
          </a:xfrm>
          <a:custGeom>
            <a:avLst/>
            <a:gdLst/>
            <a:ahLst/>
            <a:cxnLst/>
            <a:rect l="l" t="t" r="r" b="b"/>
            <a:pathLst>
              <a:path w="4833882" h="929012">
                <a:moveTo>
                  <a:pt x="0" y="0"/>
                </a:moveTo>
                <a:lnTo>
                  <a:pt x="4833882" y="0"/>
                </a:lnTo>
                <a:lnTo>
                  <a:pt x="4833882" y="929012"/>
                </a:lnTo>
                <a:lnTo>
                  <a:pt x="0" y="929012"/>
                </a:lnTo>
                <a:lnTo>
                  <a:pt x="0" y="0"/>
                </a:lnTo>
                <a:close/>
              </a:path>
            </a:pathLst>
          </a:custGeom>
          <a:blipFill>
            <a:blip r:embed="rId3"/>
            <a:stretch>
              <a:fillRect/>
            </a:stretch>
          </a:blipFill>
        </p:spPr>
        <p:txBody>
          <a:bodyPr/>
          <a:lstStyle/>
          <a:p>
            <a:endParaRPr lang="en-US"/>
          </a:p>
        </p:txBody>
      </p:sp>
      <p:sp>
        <p:nvSpPr>
          <p:cNvPr id="6" name="TextBox 6">
            <a:extLst>
              <a:ext uri="{FF2B5EF4-FFF2-40B4-BE49-F238E27FC236}">
                <a16:creationId xmlns:a16="http://schemas.microsoft.com/office/drawing/2014/main" id="{67B4A761-AE54-F282-A1A1-5C31344D8E8D}"/>
              </a:ext>
            </a:extLst>
          </p:cNvPr>
          <p:cNvSpPr txBox="1"/>
          <p:nvPr/>
        </p:nvSpPr>
        <p:spPr>
          <a:xfrm>
            <a:off x="1495352" y="616844"/>
            <a:ext cx="12068248" cy="2235035"/>
          </a:xfrm>
          <a:prstGeom prst="rect">
            <a:avLst/>
          </a:prstGeom>
        </p:spPr>
        <p:txBody>
          <a:bodyPr wrap="square" lIns="0" tIns="0" rIns="0" bIns="0" rtlCol="0" anchor="t">
            <a:spAutoFit/>
          </a:bodyPr>
          <a:lstStyle/>
          <a:p>
            <a:pPr algn="l">
              <a:lnSpc>
                <a:spcPts val="8319"/>
              </a:lnSpc>
            </a:pPr>
            <a:r>
              <a:rPr lang="en-US" sz="6399" b="1" dirty="0">
                <a:solidFill>
                  <a:srgbClr val="A51C30"/>
                </a:solidFill>
                <a:latin typeface="Garamond Bold"/>
                <a:ea typeface="Garamond Bold"/>
                <a:cs typeface="Garamond Bold"/>
                <a:sym typeface="Garamond Bold"/>
              </a:rPr>
              <a:t>TALK &amp; TREATS: </a:t>
            </a:r>
          </a:p>
          <a:p>
            <a:pPr algn="l">
              <a:lnSpc>
                <a:spcPts val="5719"/>
              </a:lnSpc>
            </a:pPr>
            <a:r>
              <a:rPr lang="en-US" sz="4399" dirty="0">
                <a:solidFill>
                  <a:srgbClr val="A51C30"/>
                </a:solidFill>
                <a:latin typeface="ITC Franklin Gothic Std"/>
                <a:ea typeface="ITC Franklin Gothic Std"/>
                <a:cs typeface="ITC Franklin Gothic Std"/>
                <a:sym typeface="ITC Franklin Gothic Std"/>
              </a:rPr>
              <a:t>Data, Decisions, and Duty in AI in Higher Education</a:t>
            </a:r>
            <a:endParaRPr lang="en-US" sz="4399" dirty="0">
              <a:solidFill>
                <a:srgbClr val="000000"/>
              </a:solidFill>
              <a:latin typeface="ITC Franklin Gothic Std"/>
              <a:ea typeface="ITC Franklin Gothic Std"/>
              <a:cs typeface="ITC Franklin Gothic Std"/>
              <a:sym typeface="ITC Franklin Gothic Std"/>
            </a:endParaRPr>
          </a:p>
          <a:p>
            <a:pPr algn="l">
              <a:lnSpc>
                <a:spcPts val="3639"/>
              </a:lnSpc>
            </a:pPr>
            <a:r>
              <a:rPr lang="en-US" sz="2799" dirty="0">
                <a:solidFill>
                  <a:srgbClr val="000000"/>
                </a:solidFill>
                <a:latin typeface="ITC Franklin Gothic Std"/>
                <a:ea typeface="ITC Franklin Gothic Std"/>
                <a:cs typeface="ITC Franklin Gothic Std"/>
                <a:sym typeface="ITC Franklin Gothic Std"/>
              </a:rPr>
              <a:t>2:00 pm – 3:30 pm </a:t>
            </a:r>
          </a:p>
        </p:txBody>
      </p:sp>
      <p:sp>
        <p:nvSpPr>
          <p:cNvPr id="7" name="TextBox 7">
            <a:extLst>
              <a:ext uri="{FF2B5EF4-FFF2-40B4-BE49-F238E27FC236}">
                <a16:creationId xmlns:a16="http://schemas.microsoft.com/office/drawing/2014/main" id="{784D8F83-3ABD-795A-30B3-B2874C3B4B51}"/>
              </a:ext>
            </a:extLst>
          </p:cNvPr>
          <p:cNvSpPr txBox="1"/>
          <p:nvPr/>
        </p:nvSpPr>
        <p:spPr>
          <a:xfrm>
            <a:off x="1495352" y="9758718"/>
            <a:ext cx="10236241" cy="339725"/>
          </a:xfrm>
          <a:prstGeom prst="rect">
            <a:avLst/>
          </a:prstGeom>
        </p:spPr>
        <p:txBody>
          <a:bodyPr lIns="0" tIns="0" rIns="0" bIns="0" rtlCol="0" anchor="t">
            <a:spAutoFit/>
          </a:bodyPr>
          <a:lstStyle/>
          <a:p>
            <a:pPr algn="l">
              <a:lnSpc>
                <a:spcPts val="2799"/>
              </a:lnSpc>
            </a:pPr>
            <a:r>
              <a:rPr lang="en-US" sz="1999">
                <a:solidFill>
                  <a:srgbClr val="FFFFFF"/>
                </a:solidFill>
                <a:latin typeface="Open Sans"/>
                <a:ea typeface="Open Sans"/>
                <a:cs typeface="Open Sans"/>
                <a:sym typeface="Open Sans"/>
              </a:rPr>
              <a:t>2026 COACHE Strategy Workshop</a:t>
            </a:r>
          </a:p>
        </p:txBody>
      </p:sp>
      <p:sp>
        <p:nvSpPr>
          <p:cNvPr id="8" name="TextBox 8">
            <a:extLst>
              <a:ext uri="{FF2B5EF4-FFF2-40B4-BE49-F238E27FC236}">
                <a16:creationId xmlns:a16="http://schemas.microsoft.com/office/drawing/2014/main" id="{7410DA2D-DDA6-C6D1-F65C-9A6BCCD977DE}"/>
              </a:ext>
            </a:extLst>
          </p:cNvPr>
          <p:cNvSpPr txBox="1"/>
          <p:nvPr/>
        </p:nvSpPr>
        <p:spPr>
          <a:xfrm>
            <a:off x="1495352" y="3657931"/>
            <a:ext cx="15116248" cy="3508653"/>
          </a:xfrm>
          <a:prstGeom prst="rect">
            <a:avLst/>
          </a:prstGeom>
        </p:spPr>
        <p:txBody>
          <a:bodyPr wrap="square" lIns="0" tIns="0" rIns="0" bIns="0" rtlCol="0" anchor="t">
            <a:spAutoFit/>
          </a:bodyPr>
          <a:lstStyle/>
          <a:p>
            <a:pPr algn="l">
              <a:lnSpc>
                <a:spcPts val="3600"/>
              </a:lnSpc>
              <a:spcBef>
                <a:spcPct val="0"/>
              </a:spcBef>
            </a:pPr>
            <a:r>
              <a:rPr lang="en-US" sz="2800" b="1" dirty="0">
                <a:solidFill>
                  <a:srgbClr val="000000"/>
                </a:solidFill>
                <a:latin typeface="DM Sans Bold"/>
                <a:ea typeface="DM Sans Bold"/>
                <a:cs typeface="DM Sans Bold"/>
                <a:sym typeface="DM Sans Bold"/>
              </a:rPr>
              <a:t>Prompt 1: </a:t>
            </a:r>
          </a:p>
          <a:p>
            <a:pPr algn="l">
              <a:lnSpc>
                <a:spcPts val="3600"/>
              </a:lnSpc>
              <a:spcBef>
                <a:spcPct val="0"/>
              </a:spcBef>
            </a:pPr>
            <a:r>
              <a:rPr lang="en-US" sz="2800" b="1" dirty="0">
                <a:solidFill>
                  <a:srgbClr val="000000"/>
                </a:solidFill>
                <a:latin typeface="DM Sans Bold"/>
                <a:ea typeface="DM Sans Bold"/>
                <a:cs typeface="DM Sans Bold"/>
                <a:sym typeface="DM Sans Bold"/>
              </a:rPr>
              <a:t>Where to Start?</a:t>
            </a:r>
          </a:p>
          <a:p>
            <a:pPr fontAlgn="base"/>
            <a:endParaRPr lang="en-US" sz="2400" b="1" dirty="0">
              <a:latin typeface="DM Sans" pitchFamily="2" charset="0"/>
            </a:endParaRPr>
          </a:p>
          <a:p>
            <a:pPr fontAlgn="base"/>
            <a:r>
              <a:rPr lang="en-US" sz="2400" b="1" dirty="0">
                <a:latin typeface="DM Sans" pitchFamily="2" charset="0"/>
              </a:rPr>
              <a:t>Part 1.</a:t>
            </a:r>
            <a:r>
              <a:rPr lang="en-US" sz="2400" dirty="0">
                <a:latin typeface="DM Sans" pitchFamily="2" charset="0"/>
              </a:rPr>
              <a:t> Let's start with a benchmark question: </a:t>
            </a:r>
          </a:p>
          <a:p>
            <a:pPr marL="800100" lvl="1" indent="-342900" fontAlgn="base">
              <a:buFont typeface="Arial" panose="020B0604020202020204" pitchFamily="34" charset="0"/>
              <a:buChar char="•"/>
            </a:pPr>
            <a:r>
              <a:rPr lang="en-US" sz="2400" dirty="0">
                <a:latin typeface="DM Sans" pitchFamily="2" charset="0"/>
              </a:rPr>
              <a:t>Where does your institution stand with AI right now? </a:t>
            </a:r>
          </a:p>
          <a:p>
            <a:pPr marL="800100" lvl="1" indent="-342900" fontAlgn="base">
              <a:buFont typeface="Arial" panose="020B0604020202020204" pitchFamily="34" charset="0"/>
              <a:buChar char="•"/>
            </a:pPr>
            <a:r>
              <a:rPr lang="en-US" sz="2400" dirty="0">
                <a:latin typeface="DM Sans" pitchFamily="2" charset="0"/>
              </a:rPr>
              <a:t>Is there a policy? A conversation happening? A task force? Or is it still mostly the Wild West? </a:t>
            </a:r>
          </a:p>
          <a:p>
            <a:pPr fontAlgn="base"/>
            <a:endParaRPr lang="en-US" sz="2400" dirty="0">
              <a:latin typeface="DM Sans" pitchFamily="2" charset="0"/>
            </a:endParaRPr>
          </a:p>
          <a:p>
            <a:pPr fontAlgn="base"/>
            <a:r>
              <a:rPr lang="en-US" sz="2400" b="1" dirty="0">
                <a:latin typeface="DM Sans" pitchFamily="2" charset="0"/>
              </a:rPr>
              <a:t>Part 2.</a:t>
            </a:r>
            <a:r>
              <a:rPr lang="en-US" sz="2400" dirty="0">
                <a:latin typeface="DM Sans" pitchFamily="2" charset="0"/>
              </a:rPr>
              <a:t> As a leader, how are you personally navigating that, especially when the people you support (faculty, students, staff) are already making decisions about AI whether there's guidance or not? </a:t>
            </a:r>
          </a:p>
        </p:txBody>
      </p:sp>
    </p:spTree>
    <p:extLst>
      <p:ext uri="{BB962C8B-B14F-4D97-AF65-F5344CB8AC3E}">
        <p14:creationId xmlns:p14="http://schemas.microsoft.com/office/powerpoint/2010/main" val="2101033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90324-0DB8-94C7-0F1D-ADB0971894E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ED58110-EB13-7521-334C-348C2C86AAB3}"/>
              </a:ext>
            </a:extLst>
          </p:cNvPr>
          <p:cNvGrpSpPr/>
          <p:nvPr/>
        </p:nvGrpSpPr>
        <p:grpSpPr>
          <a:xfrm>
            <a:off x="0" y="9608261"/>
            <a:ext cx="18288000" cy="678739"/>
            <a:chOff x="0" y="0"/>
            <a:chExt cx="4816593" cy="178763"/>
          </a:xfrm>
        </p:grpSpPr>
        <p:sp>
          <p:nvSpPr>
            <p:cNvPr id="3" name="Freeform 3">
              <a:extLst>
                <a:ext uri="{FF2B5EF4-FFF2-40B4-BE49-F238E27FC236}">
                  <a16:creationId xmlns:a16="http://schemas.microsoft.com/office/drawing/2014/main" id="{5F182753-0EEC-826C-49ED-2C94019170EE}"/>
                </a:ext>
              </a:extLst>
            </p:cNvPr>
            <p:cNvSpPr/>
            <p:nvPr/>
          </p:nvSpPr>
          <p:spPr>
            <a:xfrm>
              <a:off x="0" y="0"/>
              <a:ext cx="4816592" cy="178763"/>
            </a:xfrm>
            <a:custGeom>
              <a:avLst/>
              <a:gdLst/>
              <a:ahLst/>
              <a:cxnLst/>
              <a:rect l="l" t="t" r="r" b="b"/>
              <a:pathLst>
                <a:path w="4816592" h="178763">
                  <a:moveTo>
                    <a:pt x="0" y="0"/>
                  </a:moveTo>
                  <a:lnTo>
                    <a:pt x="4816592" y="0"/>
                  </a:lnTo>
                  <a:lnTo>
                    <a:pt x="4816592" y="178763"/>
                  </a:lnTo>
                  <a:lnTo>
                    <a:pt x="0" y="178763"/>
                  </a:lnTo>
                  <a:close/>
                </a:path>
              </a:pathLst>
            </a:custGeom>
            <a:solidFill>
              <a:srgbClr val="213153"/>
            </a:solidFill>
          </p:spPr>
          <p:txBody>
            <a:bodyPr/>
            <a:lstStyle/>
            <a:p>
              <a:endParaRPr lang="en-US"/>
            </a:p>
          </p:txBody>
        </p:sp>
        <p:sp>
          <p:nvSpPr>
            <p:cNvPr id="4" name="TextBox 4">
              <a:extLst>
                <a:ext uri="{FF2B5EF4-FFF2-40B4-BE49-F238E27FC236}">
                  <a16:creationId xmlns:a16="http://schemas.microsoft.com/office/drawing/2014/main" id="{CE8DF5BC-FEBE-EF7B-2AF4-29A81417B7EF}"/>
                </a:ext>
              </a:extLst>
            </p:cNvPr>
            <p:cNvSpPr txBox="1"/>
            <p:nvPr/>
          </p:nvSpPr>
          <p:spPr>
            <a:xfrm>
              <a:off x="0" y="-28575"/>
              <a:ext cx="4816593" cy="207338"/>
            </a:xfrm>
            <a:prstGeom prst="rect">
              <a:avLst/>
            </a:prstGeom>
          </p:spPr>
          <p:txBody>
            <a:bodyPr lIns="50800" tIns="50800" rIns="50800" bIns="50800" rtlCol="0" anchor="ctr"/>
            <a:lstStyle/>
            <a:p>
              <a:pPr algn="ctr">
                <a:lnSpc>
                  <a:spcPts val="2520"/>
                </a:lnSpc>
              </a:pPr>
              <a:endParaRPr/>
            </a:p>
          </p:txBody>
        </p:sp>
      </p:grpSp>
      <p:sp>
        <p:nvSpPr>
          <p:cNvPr id="5" name="Freeform 5">
            <a:extLst>
              <a:ext uri="{FF2B5EF4-FFF2-40B4-BE49-F238E27FC236}">
                <a16:creationId xmlns:a16="http://schemas.microsoft.com/office/drawing/2014/main" id="{A6134980-5C22-9385-1974-C6BA1184FBAA}"/>
              </a:ext>
            </a:extLst>
          </p:cNvPr>
          <p:cNvSpPr/>
          <p:nvPr/>
        </p:nvSpPr>
        <p:spPr>
          <a:xfrm>
            <a:off x="12425418" y="693044"/>
            <a:ext cx="4833882" cy="929012"/>
          </a:xfrm>
          <a:custGeom>
            <a:avLst/>
            <a:gdLst/>
            <a:ahLst/>
            <a:cxnLst/>
            <a:rect l="l" t="t" r="r" b="b"/>
            <a:pathLst>
              <a:path w="4833882" h="929012">
                <a:moveTo>
                  <a:pt x="0" y="0"/>
                </a:moveTo>
                <a:lnTo>
                  <a:pt x="4833882" y="0"/>
                </a:lnTo>
                <a:lnTo>
                  <a:pt x="4833882" y="929012"/>
                </a:lnTo>
                <a:lnTo>
                  <a:pt x="0" y="929012"/>
                </a:lnTo>
                <a:lnTo>
                  <a:pt x="0" y="0"/>
                </a:lnTo>
                <a:close/>
              </a:path>
            </a:pathLst>
          </a:custGeom>
          <a:blipFill>
            <a:blip r:embed="rId4"/>
            <a:stretch>
              <a:fillRect/>
            </a:stretch>
          </a:blipFill>
        </p:spPr>
        <p:txBody>
          <a:bodyPr/>
          <a:lstStyle/>
          <a:p>
            <a:endParaRPr lang="en-US"/>
          </a:p>
        </p:txBody>
      </p:sp>
      <p:sp>
        <p:nvSpPr>
          <p:cNvPr id="6" name="TextBox 6">
            <a:extLst>
              <a:ext uri="{FF2B5EF4-FFF2-40B4-BE49-F238E27FC236}">
                <a16:creationId xmlns:a16="http://schemas.microsoft.com/office/drawing/2014/main" id="{F4A877FA-9EF5-0049-63C4-4A058871B791}"/>
              </a:ext>
            </a:extLst>
          </p:cNvPr>
          <p:cNvSpPr txBox="1"/>
          <p:nvPr/>
        </p:nvSpPr>
        <p:spPr>
          <a:xfrm>
            <a:off x="1495352" y="616844"/>
            <a:ext cx="12068248" cy="2235035"/>
          </a:xfrm>
          <a:prstGeom prst="rect">
            <a:avLst/>
          </a:prstGeom>
        </p:spPr>
        <p:txBody>
          <a:bodyPr wrap="square" lIns="0" tIns="0" rIns="0" bIns="0" rtlCol="0" anchor="t">
            <a:spAutoFit/>
          </a:bodyPr>
          <a:lstStyle/>
          <a:p>
            <a:pPr algn="l">
              <a:lnSpc>
                <a:spcPts val="8319"/>
              </a:lnSpc>
            </a:pPr>
            <a:r>
              <a:rPr lang="en-US" sz="6399" b="1" dirty="0">
                <a:solidFill>
                  <a:srgbClr val="A51C30"/>
                </a:solidFill>
                <a:latin typeface="Garamond Bold"/>
                <a:ea typeface="Garamond Bold"/>
                <a:cs typeface="Garamond Bold"/>
                <a:sym typeface="Garamond Bold"/>
              </a:rPr>
              <a:t>TALK &amp; TREATS: </a:t>
            </a:r>
          </a:p>
          <a:p>
            <a:pPr algn="l">
              <a:lnSpc>
                <a:spcPts val="5719"/>
              </a:lnSpc>
            </a:pPr>
            <a:r>
              <a:rPr lang="en-US" sz="4399" dirty="0">
                <a:solidFill>
                  <a:srgbClr val="A51C30"/>
                </a:solidFill>
                <a:latin typeface="ITC Franklin Gothic Std"/>
                <a:ea typeface="ITC Franklin Gothic Std"/>
                <a:cs typeface="ITC Franklin Gothic Std"/>
                <a:sym typeface="ITC Franklin Gothic Std"/>
              </a:rPr>
              <a:t>Data, Decisions, and Duty in AI in Higher Education</a:t>
            </a:r>
            <a:endParaRPr lang="en-US" sz="4399" dirty="0">
              <a:solidFill>
                <a:srgbClr val="000000"/>
              </a:solidFill>
              <a:latin typeface="ITC Franklin Gothic Std"/>
              <a:ea typeface="ITC Franklin Gothic Std"/>
              <a:cs typeface="ITC Franklin Gothic Std"/>
              <a:sym typeface="ITC Franklin Gothic Std"/>
            </a:endParaRPr>
          </a:p>
          <a:p>
            <a:pPr algn="l">
              <a:lnSpc>
                <a:spcPts val="3639"/>
              </a:lnSpc>
            </a:pPr>
            <a:r>
              <a:rPr lang="en-US" sz="2799" dirty="0">
                <a:solidFill>
                  <a:srgbClr val="000000"/>
                </a:solidFill>
                <a:latin typeface="ITC Franklin Gothic Std"/>
                <a:ea typeface="ITC Franklin Gothic Std"/>
                <a:cs typeface="ITC Franklin Gothic Std"/>
                <a:sym typeface="ITC Franklin Gothic Std"/>
              </a:rPr>
              <a:t>2:00 pm – 3:30 pm </a:t>
            </a:r>
          </a:p>
        </p:txBody>
      </p:sp>
      <p:sp>
        <p:nvSpPr>
          <p:cNvPr id="7" name="TextBox 7">
            <a:extLst>
              <a:ext uri="{FF2B5EF4-FFF2-40B4-BE49-F238E27FC236}">
                <a16:creationId xmlns:a16="http://schemas.microsoft.com/office/drawing/2014/main" id="{F97FC2EF-8160-F41A-BB28-BE8959E9691C}"/>
              </a:ext>
            </a:extLst>
          </p:cNvPr>
          <p:cNvSpPr txBox="1"/>
          <p:nvPr/>
        </p:nvSpPr>
        <p:spPr>
          <a:xfrm>
            <a:off x="1495352" y="9758718"/>
            <a:ext cx="10236241" cy="339725"/>
          </a:xfrm>
          <a:prstGeom prst="rect">
            <a:avLst/>
          </a:prstGeom>
        </p:spPr>
        <p:txBody>
          <a:bodyPr lIns="0" tIns="0" rIns="0" bIns="0" rtlCol="0" anchor="t">
            <a:spAutoFit/>
          </a:bodyPr>
          <a:lstStyle/>
          <a:p>
            <a:pPr algn="l">
              <a:lnSpc>
                <a:spcPts val="2799"/>
              </a:lnSpc>
            </a:pPr>
            <a:r>
              <a:rPr lang="en-US" sz="1999">
                <a:solidFill>
                  <a:srgbClr val="FFFFFF"/>
                </a:solidFill>
                <a:latin typeface="Open Sans"/>
                <a:ea typeface="Open Sans"/>
                <a:cs typeface="Open Sans"/>
                <a:sym typeface="Open Sans"/>
              </a:rPr>
              <a:t>2026 COACHE Strategy Workshop</a:t>
            </a:r>
          </a:p>
        </p:txBody>
      </p:sp>
      <p:sp>
        <p:nvSpPr>
          <p:cNvPr id="8" name="TextBox 8">
            <a:extLst>
              <a:ext uri="{FF2B5EF4-FFF2-40B4-BE49-F238E27FC236}">
                <a16:creationId xmlns:a16="http://schemas.microsoft.com/office/drawing/2014/main" id="{FD990F56-841B-7226-21D0-25F05BB36049}"/>
              </a:ext>
            </a:extLst>
          </p:cNvPr>
          <p:cNvSpPr txBox="1"/>
          <p:nvPr/>
        </p:nvSpPr>
        <p:spPr>
          <a:xfrm>
            <a:off x="1465535" y="3657931"/>
            <a:ext cx="6048448" cy="4616648"/>
          </a:xfrm>
          <a:prstGeom prst="rect">
            <a:avLst/>
          </a:prstGeom>
        </p:spPr>
        <p:txBody>
          <a:bodyPr wrap="square" lIns="0" tIns="0" rIns="0" bIns="0" rtlCol="0" anchor="t">
            <a:spAutoFit/>
          </a:bodyPr>
          <a:lstStyle/>
          <a:p>
            <a:pPr algn="l">
              <a:lnSpc>
                <a:spcPts val="3600"/>
              </a:lnSpc>
              <a:spcBef>
                <a:spcPct val="0"/>
              </a:spcBef>
            </a:pPr>
            <a:r>
              <a:rPr lang="en-US" sz="2800" b="1" dirty="0">
                <a:solidFill>
                  <a:srgbClr val="000000"/>
                </a:solidFill>
                <a:latin typeface="DM Sans Bold"/>
                <a:ea typeface="DM Sans Bold"/>
                <a:cs typeface="DM Sans Bold"/>
                <a:sym typeface="DM Sans Bold"/>
              </a:rPr>
              <a:t>Prompt 2: </a:t>
            </a:r>
          </a:p>
          <a:p>
            <a:pPr algn="l">
              <a:lnSpc>
                <a:spcPts val="3600"/>
              </a:lnSpc>
              <a:spcBef>
                <a:spcPct val="0"/>
              </a:spcBef>
            </a:pPr>
            <a:r>
              <a:rPr lang="en-US" sz="2800" b="1" dirty="0">
                <a:solidFill>
                  <a:srgbClr val="000000"/>
                </a:solidFill>
                <a:latin typeface="DM Sans Bold"/>
                <a:ea typeface="DM Sans Bold"/>
                <a:cs typeface="DM Sans Bold"/>
                <a:sym typeface="DM Sans Bold"/>
              </a:rPr>
              <a:t>Can We See How It Got There?</a:t>
            </a:r>
          </a:p>
          <a:p>
            <a:pPr fontAlgn="base"/>
            <a:endParaRPr lang="en-US" sz="2400" b="1" dirty="0">
              <a:latin typeface="DM Sans" pitchFamily="2" charset="0"/>
            </a:endParaRPr>
          </a:p>
          <a:p>
            <a:pPr marL="342900" indent="-342900" fontAlgn="base">
              <a:buFont typeface="Arial" panose="020B0604020202020204" pitchFamily="34" charset="0"/>
              <a:buChar char="•"/>
            </a:pPr>
            <a:r>
              <a:rPr lang="en-US" sz="2400" dirty="0">
                <a:latin typeface="DM Sans" pitchFamily="2" charset="0"/>
              </a:rPr>
              <a:t>If an AI tool gives you an answer or recommendation but can't fully explain how it got there – do you trust it? </a:t>
            </a:r>
          </a:p>
          <a:p>
            <a:pPr fontAlgn="base"/>
            <a:endParaRPr lang="en-US" sz="2400" dirty="0">
              <a:latin typeface="DM Sans" pitchFamily="2" charset="0"/>
            </a:endParaRPr>
          </a:p>
          <a:p>
            <a:pPr marL="342900" indent="-342900" fontAlgn="base">
              <a:buFont typeface="Arial" panose="020B0604020202020204" pitchFamily="34" charset="0"/>
              <a:buChar char="•"/>
            </a:pPr>
            <a:r>
              <a:rPr lang="en-US" sz="2400" dirty="0">
                <a:latin typeface="DM Sans" pitchFamily="2" charset="0"/>
              </a:rPr>
              <a:t>What do we owe the people affected by AI-assisted decisions in terms of being able to understand, and push back on, what the AI is saying? </a:t>
            </a:r>
          </a:p>
          <a:p>
            <a:pPr fontAlgn="base"/>
            <a:endParaRPr lang="en-US" sz="2400" dirty="0">
              <a:latin typeface="DM Sans" pitchFamily="2" charset="0"/>
            </a:endParaRPr>
          </a:p>
        </p:txBody>
      </p:sp>
      <p:pic>
        <p:nvPicPr>
          <p:cNvPr id="10" name="Online Media 9" title="In Conversation: Exploring Responsible Uses of Gen AI in Qualitative Analysis">
            <a:hlinkClick r:id="" action="ppaction://media"/>
            <a:extLst>
              <a:ext uri="{FF2B5EF4-FFF2-40B4-BE49-F238E27FC236}">
                <a16:creationId xmlns:a16="http://schemas.microsoft.com/office/drawing/2014/main" id="{0A0684D2-D8A6-6537-0706-87CBD4EF1B69}"/>
              </a:ext>
            </a:extLst>
          </p:cNvPr>
          <p:cNvPicPr>
            <a:picLocks noRot="1" noChangeAspect="1"/>
          </p:cNvPicPr>
          <p:nvPr>
            <a:videoFile r:link="rId1"/>
          </p:nvPr>
        </p:nvPicPr>
        <p:blipFill>
          <a:blip r:embed="rId5"/>
          <a:stretch>
            <a:fillRect/>
          </a:stretch>
        </p:blipFill>
        <p:spPr>
          <a:xfrm>
            <a:off x="8301625" y="3570169"/>
            <a:ext cx="8491023" cy="4793890"/>
          </a:xfrm>
          <a:prstGeom prst="rect">
            <a:avLst/>
          </a:prstGeom>
        </p:spPr>
      </p:pic>
      <p:sp>
        <p:nvSpPr>
          <p:cNvPr id="12" name="TextBox 11">
            <a:extLst>
              <a:ext uri="{FF2B5EF4-FFF2-40B4-BE49-F238E27FC236}">
                <a16:creationId xmlns:a16="http://schemas.microsoft.com/office/drawing/2014/main" id="{9E8918B2-AD1B-7551-5E13-495B6A9F3C32}"/>
              </a:ext>
            </a:extLst>
          </p:cNvPr>
          <p:cNvSpPr txBox="1"/>
          <p:nvPr/>
        </p:nvSpPr>
        <p:spPr>
          <a:xfrm>
            <a:off x="1465080" y="8664878"/>
            <a:ext cx="13165319" cy="646331"/>
          </a:xfrm>
          <a:prstGeom prst="rect">
            <a:avLst/>
          </a:prstGeom>
          <a:noFill/>
        </p:spPr>
        <p:txBody>
          <a:bodyPr wrap="square">
            <a:spAutoFit/>
          </a:bodyPr>
          <a:lstStyle/>
          <a:p>
            <a:pPr fontAlgn="base"/>
            <a:r>
              <a:rPr lang="en-US" sz="1800" dirty="0"/>
              <a:t>Video clip: A before-and-after example of how Michelle refined her approach to be more deliberate about asking AI to explain itself </a:t>
            </a:r>
            <a:r>
              <a:rPr lang="en-US" sz="1800" u="sng" dirty="0">
                <a:hlinkClick r:id="rId6"/>
              </a:rPr>
              <a:t>https://youtu.be/1iZ8rIeMXVI?si=TqKEzd8rpRZDyKx4&amp;t=1477</a:t>
            </a:r>
            <a:endParaRPr lang="en-US" sz="1800" dirty="0"/>
          </a:p>
        </p:txBody>
      </p:sp>
    </p:spTree>
    <p:extLst>
      <p:ext uri="{BB962C8B-B14F-4D97-AF65-F5344CB8AC3E}">
        <p14:creationId xmlns:p14="http://schemas.microsoft.com/office/powerpoint/2010/main" val="153378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83727-DA0F-999A-8223-49FF15CA226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F29BB77-FFE0-65FA-9F2E-EE843176A9A1}"/>
              </a:ext>
            </a:extLst>
          </p:cNvPr>
          <p:cNvGrpSpPr/>
          <p:nvPr/>
        </p:nvGrpSpPr>
        <p:grpSpPr>
          <a:xfrm>
            <a:off x="0" y="9608261"/>
            <a:ext cx="18288000" cy="678739"/>
            <a:chOff x="0" y="0"/>
            <a:chExt cx="4816593" cy="178763"/>
          </a:xfrm>
        </p:grpSpPr>
        <p:sp>
          <p:nvSpPr>
            <p:cNvPr id="3" name="Freeform 3">
              <a:extLst>
                <a:ext uri="{FF2B5EF4-FFF2-40B4-BE49-F238E27FC236}">
                  <a16:creationId xmlns:a16="http://schemas.microsoft.com/office/drawing/2014/main" id="{00FAEE57-A49F-94C2-76D7-7E3F512FDD91}"/>
                </a:ext>
              </a:extLst>
            </p:cNvPr>
            <p:cNvSpPr/>
            <p:nvPr/>
          </p:nvSpPr>
          <p:spPr>
            <a:xfrm>
              <a:off x="0" y="0"/>
              <a:ext cx="4816592" cy="178763"/>
            </a:xfrm>
            <a:custGeom>
              <a:avLst/>
              <a:gdLst/>
              <a:ahLst/>
              <a:cxnLst/>
              <a:rect l="l" t="t" r="r" b="b"/>
              <a:pathLst>
                <a:path w="4816592" h="178763">
                  <a:moveTo>
                    <a:pt x="0" y="0"/>
                  </a:moveTo>
                  <a:lnTo>
                    <a:pt x="4816592" y="0"/>
                  </a:lnTo>
                  <a:lnTo>
                    <a:pt x="4816592" y="178763"/>
                  </a:lnTo>
                  <a:lnTo>
                    <a:pt x="0" y="178763"/>
                  </a:lnTo>
                  <a:close/>
                </a:path>
              </a:pathLst>
            </a:custGeom>
            <a:solidFill>
              <a:srgbClr val="213153"/>
            </a:solidFill>
          </p:spPr>
          <p:txBody>
            <a:bodyPr/>
            <a:lstStyle/>
            <a:p>
              <a:endParaRPr lang="en-US"/>
            </a:p>
          </p:txBody>
        </p:sp>
        <p:sp>
          <p:nvSpPr>
            <p:cNvPr id="4" name="TextBox 4">
              <a:extLst>
                <a:ext uri="{FF2B5EF4-FFF2-40B4-BE49-F238E27FC236}">
                  <a16:creationId xmlns:a16="http://schemas.microsoft.com/office/drawing/2014/main" id="{D3592BCD-25C3-B9C3-571E-D0AAB62F0837}"/>
                </a:ext>
              </a:extLst>
            </p:cNvPr>
            <p:cNvSpPr txBox="1"/>
            <p:nvPr/>
          </p:nvSpPr>
          <p:spPr>
            <a:xfrm>
              <a:off x="0" y="-28575"/>
              <a:ext cx="4816593" cy="207338"/>
            </a:xfrm>
            <a:prstGeom prst="rect">
              <a:avLst/>
            </a:prstGeom>
          </p:spPr>
          <p:txBody>
            <a:bodyPr lIns="50800" tIns="50800" rIns="50800" bIns="50800" rtlCol="0" anchor="ctr"/>
            <a:lstStyle/>
            <a:p>
              <a:pPr algn="ctr">
                <a:lnSpc>
                  <a:spcPts val="2520"/>
                </a:lnSpc>
              </a:pPr>
              <a:endParaRPr/>
            </a:p>
          </p:txBody>
        </p:sp>
      </p:grpSp>
      <p:sp>
        <p:nvSpPr>
          <p:cNvPr id="5" name="Freeform 5">
            <a:extLst>
              <a:ext uri="{FF2B5EF4-FFF2-40B4-BE49-F238E27FC236}">
                <a16:creationId xmlns:a16="http://schemas.microsoft.com/office/drawing/2014/main" id="{6E830622-0A81-258F-0B41-CE4D674CC1B0}"/>
              </a:ext>
            </a:extLst>
          </p:cNvPr>
          <p:cNvSpPr/>
          <p:nvPr/>
        </p:nvSpPr>
        <p:spPr>
          <a:xfrm>
            <a:off x="12425418" y="693044"/>
            <a:ext cx="4833882" cy="929012"/>
          </a:xfrm>
          <a:custGeom>
            <a:avLst/>
            <a:gdLst/>
            <a:ahLst/>
            <a:cxnLst/>
            <a:rect l="l" t="t" r="r" b="b"/>
            <a:pathLst>
              <a:path w="4833882" h="929012">
                <a:moveTo>
                  <a:pt x="0" y="0"/>
                </a:moveTo>
                <a:lnTo>
                  <a:pt x="4833882" y="0"/>
                </a:lnTo>
                <a:lnTo>
                  <a:pt x="4833882" y="929012"/>
                </a:lnTo>
                <a:lnTo>
                  <a:pt x="0" y="929012"/>
                </a:lnTo>
                <a:lnTo>
                  <a:pt x="0" y="0"/>
                </a:lnTo>
                <a:close/>
              </a:path>
            </a:pathLst>
          </a:custGeom>
          <a:blipFill>
            <a:blip r:embed="rId4"/>
            <a:stretch>
              <a:fillRect/>
            </a:stretch>
          </a:blipFill>
        </p:spPr>
        <p:txBody>
          <a:bodyPr/>
          <a:lstStyle/>
          <a:p>
            <a:endParaRPr lang="en-US"/>
          </a:p>
        </p:txBody>
      </p:sp>
      <p:sp>
        <p:nvSpPr>
          <p:cNvPr id="6" name="TextBox 6">
            <a:extLst>
              <a:ext uri="{FF2B5EF4-FFF2-40B4-BE49-F238E27FC236}">
                <a16:creationId xmlns:a16="http://schemas.microsoft.com/office/drawing/2014/main" id="{131BFB5C-E493-522C-8D3C-CDFE170FE6CF}"/>
              </a:ext>
            </a:extLst>
          </p:cNvPr>
          <p:cNvSpPr txBox="1"/>
          <p:nvPr/>
        </p:nvSpPr>
        <p:spPr>
          <a:xfrm>
            <a:off x="1495352" y="616844"/>
            <a:ext cx="12068248" cy="2235035"/>
          </a:xfrm>
          <a:prstGeom prst="rect">
            <a:avLst/>
          </a:prstGeom>
        </p:spPr>
        <p:txBody>
          <a:bodyPr wrap="square" lIns="0" tIns="0" rIns="0" bIns="0" rtlCol="0" anchor="t">
            <a:spAutoFit/>
          </a:bodyPr>
          <a:lstStyle/>
          <a:p>
            <a:pPr algn="l">
              <a:lnSpc>
                <a:spcPts val="8319"/>
              </a:lnSpc>
            </a:pPr>
            <a:r>
              <a:rPr lang="en-US" sz="6399" b="1" dirty="0">
                <a:solidFill>
                  <a:srgbClr val="A51C30"/>
                </a:solidFill>
                <a:latin typeface="Garamond Bold"/>
                <a:ea typeface="Garamond Bold"/>
                <a:cs typeface="Garamond Bold"/>
                <a:sym typeface="Garamond Bold"/>
              </a:rPr>
              <a:t>TALK &amp; TREATS: </a:t>
            </a:r>
          </a:p>
          <a:p>
            <a:pPr algn="l">
              <a:lnSpc>
                <a:spcPts val="5719"/>
              </a:lnSpc>
            </a:pPr>
            <a:r>
              <a:rPr lang="en-US" sz="4399" dirty="0">
                <a:solidFill>
                  <a:srgbClr val="A51C30"/>
                </a:solidFill>
                <a:latin typeface="ITC Franklin Gothic Std"/>
                <a:ea typeface="ITC Franklin Gothic Std"/>
                <a:cs typeface="ITC Franklin Gothic Std"/>
                <a:sym typeface="ITC Franklin Gothic Std"/>
              </a:rPr>
              <a:t>Data, Decisions, and Duty in AI in Higher Education</a:t>
            </a:r>
            <a:endParaRPr lang="en-US" sz="4399" dirty="0">
              <a:solidFill>
                <a:srgbClr val="000000"/>
              </a:solidFill>
              <a:latin typeface="ITC Franklin Gothic Std"/>
              <a:ea typeface="ITC Franklin Gothic Std"/>
              <a:cs typeface="ITC Franklin Gothic Std"/>
              <a:sym typeface="ITC Franklin Gothic Std"/>
            </a:endParaRPr>
          </a:p>
          <a:p>
            <a:pPr algn="l">
              <a:lnSpc>
                <a:spcPts val="3639"/>
              </a:lnSpc>
            </a:pPr>
            <a:r>
              <a:rPr lang="en-US" sz="2799" dirty="0">
                <a:solidFill>
                  <a:srgbClr val="000000"/>
                </a:solidFill>
                <a:latin typeface="ITC Franklin Gothic Std"/>
                <a:ea typeface="ITC Franklin Gothic Std"/>
                <a:cs typeface="ITC Franklin Gothic Std"/>
                <a:sym typeface="ITC Franklin Gothic Std"/>
              </a:rPr>
              <a:t>2:00 pm – 3:30 pm </a:t>
            </a:r>
          </a:p>
        </p:txBody>
      </p:sp>
      <p:sp>
        <p:nvSpPr>
          <p:cNvPr id="7" name="TextBox 7">
            <a:extLst>
              <a:ext uri="{FF2B5EF4-FFF2-40B4-BE49-F238E27FC236}">
                <a16:creationId xmlns:a16="http://schemas.microsoft.com/office/drawing/2014/main" id="{20B9C3C7-11EB-E49D-10F8-1C933939F4EB}"/>
              </a:ext>
            </a:extLst>
          </p:cNvPr>
          <p:cNvSpPr txBox="1"/>
          <p:nvPr/>
        </p:nvSpPr>
        <p:spPr>
          <a:xfrm>
            <a:off x="1495352" y="9758718"/>
            <a:ext cx="10236241" cy="339725"/>
          </a:xfrm>
          <a:prstGeom prst="rect">
            <a:avLst/>
          </a:prstGeom>
        </p:spPr>
        <p:txBody>
          <a:bodyPr lIns="0" tIns="0" rIns="0" bIns="0" rtlCol="0" anchor="t">
            <a:spAutoFit/>
          </a:bodyPr>
          <a:lstStyle/>
          <a:p>
            <a:pPr algn="l">
              <a:lnSpc>
                <a:spcPts val="2799"/>
              </a:lnSpc>
            </a:pPr>
            <a:r>
              <a:rPr lang="en-US" sz="1999">
                <a:solidFill>
                  <a:srgbClr val="FFFFFF"/>
                </a:solidFill>
                <a:latin typeface="Open Sans"/>
                <a:ea typeface="Open Sans"/>
                <a:cs typeface="Open Sans"/>
                <a:sym typeface="Open Sans"/>
              </a:rPr>
              <a:t>2026 COACHE Strategy Workshop</a:t>
            </a:r>
          </a:p>
        </p:txBody>
      </p:sp>
      <p:sp>
        <p:nvSpPr>
          <p:cNvPr id="8" name="TextBox 8">
            <a:extLst>
              <a:ext uri="{FF2B5EF4-FFF2-40B4-BE49-F238E27FC236}">
                <a16:creationId xmlns:a16="http://schemas.microsoft.com/office/drawing/2014/main" id="{1C4B78BA-BDCA-2299-F8A6-DD4E028F1317}"/>
              </a:ext>
            </a:extLst>
          </p:cNvPr>
          <p:cNvSpPr txBox="1"/>
          <p:nvPr/>
        </p:nvSpPr>
        <p:spPr>
          <a:xfrm>
            <a:off x="1465535" y="3568479"/>
            <a:ext cx="6277048" cy="5078313"/>
          </a:xfrm>
          <a:prstGeom prst="rect">
            <a:avLst/>
          </a:prstGeom>
        </p:spPr>
        <p:txBody>
          <a:bodyPr wrap="square" lIns="0" tIns="0" rIns="0" bIns="0" rtlCol="0" anchor="t">
            <a:spAutoFit/>
          </a:bodyPr>
          <a:lstStyle/>
          <a:p>
            <a:pPr algn="l">
              <a:lnSpc>
                <a:spcPts val="3600"/>
              </a:lnSpc>
              <a:spcBef>
                <a:spcPct val="0"/>
              </a:spcBef>
            </a:pPr>
            <a:r>
              <a:rPr lang="en-US" sz="2800" b="1" dirty="0">
                <a:solidFill>
                  <a:srgbClr val="000000"/>
                </a:solidFill>
                <a:latin typeface="DM Sans Bold"/>
                <a:ea typeface="DM Sans Bold"/>
                <a:cs typeface="DM Sans Bold"/>
                <a:sym typeface="DM Sans Bold"/>
              </a:rPr>
              <a:t>Prompt 3: </a:t>
            </a:r>
          </a:p>
          <a:p>
            <a:pPr algn="l">
              <a:lnSpc>
                <a:spcPts val="3600"/>
              </a:lnSpc>
              <a:spcBef>
                <a:spcPct val="0"/>
              </a:spcBef>
            </a:pPr>
            <a:r>
              <a:rPr lang="en-US" sz="2800" b="1" dirty="0">
                <a:solidFill>
                  <a:srgbClr val="000000"/>
                </a:solidFill>
                <a:latin typeface="DM Sans Bold"/>
                <a:ea typeface="DM Sans Bold"/>
                <a:cs typeface="DM Sans Bold"/>
                <a:sym typeface="DM Sans Bold"/>
              </a:rPr>
              <a:t>Where Does Our Data Actually Go?</a:t>
            </a:r>
          </a:p>
          <a:p>
            <a:pPr algn="l">
              <a:lnSpc>
                <a:spcPts val="3600"/>
              </a:lnSpc>
              <a:spcBef>
                <a:spcPct val="0"/>
              </a:spcBef>
            </a:pPr>
            <a:endParaRPr lang="en-US" sz="2400" b="1" dirty="0">
              <a:latin typeface="DM Sans" pitchFamily="2" charset="0"/>
            </a:endParaRPr>
          </a:p>
          <a:p>
            <a:pPr marL="342900" indent="-342900" fontAlgn="base">
              <a:buFont typeface="Arial" panose="020B0604020202020204" pitchFamily="34" charset="0"/>
              <a:buChar char="•"/>
            </a:pPr>
            <a:r>
              <a:rPr lang="en-US" sz="2400" dirty="0">
                <a:latin typeface="DM Sans"/>
              </a:rPr>
              <a:t>When we or members of our community use AI tools – to analyze faculty data, draft communications, run reports, or anything else – where does that information actually go? </a:t>
            </a:r>
          </a:p>
          <a:p>
            <a:pPr marL="342900" indent="-342900" fontAlgn="base">
              <a:buFont typeface="Arial" panose="020B0604020202020204" pitchFamily="34" charset="0"/>
              <a:buChar char="•"/>
            </a:pPr>
            <a:endParaRPr lang="en-US" sz="2400" dirty="0">
              <a:latin typeface="DM Sans" pitchFamily="2" charset="0"/>
            </a:endParaRPr>
          </a:p>
          <a:p>
            <a:pPr marL="342900" indent="-342900" fontAlgn="base">
              <a:buFont typeface="Arial" panose="020B0604020202020204" pitchFamily="34" charset="0"/>
              <a:buChar char="•"/>
            </a:pPr>
            <a:r>
              <a:rPr lang="en-US" sz="2400" dirty="0">
                <a:latin typeface="DM Sans"/>
              </a:rPr>
              <a:t>What should institutions be doing to </a:t>
            </a:r>
            <a:r>
              <a:rPr lang="en-US" sz="2400">
                <a:latin typeface="DM Sans"/>
              </a:rPr>
              <a:t>make sure sensitive information doesn't end up </a:t>
            </a:r>
            <a:r>
              <a:rPr lang="en-US" sz="2400" dirty="0">
                <a:latin typeface="DM Sans"/>
              </a:rPr>
              <a:t>somewhere it was never meant to be? </a:t>
            </a:r>
          </a:p>
        </p:txBody>
      </p:sp>
      <p:sp>
        <p:nvSpPr>
          <p:cNvPr id="12" name="TextBox 11">
            <a:extLst>
              <a:ext uri="{FF2B5EF4-FFF2-40B4-BE49-F238E27FC236}">
                <a16:creationId xmlns:a16="http://schemas.microsoft.com/office/drawing/2014/main" id="{2B65FEDB-324A-9C6C-1722-DA5F81C150F3}"/>
              </a:ext>
            </a:extLst>
          </p:cNvPr>
          <p:cNvSpPr txBox="1"/>
          <p:nvPr/>
        </p:nvSpPr>
        <p:spPr>
          <a:xfrm>
            <a:off x="1465080" y="8664878"/>
            <a:ext cx="15327568" cy="646331"/>
          </a:xfrm>
          <a:prstGeom prst="rect">
            <a:avLst/>
          </a:prstGeom>
          <a:noFill/>
        </p:spPr>
        <p:txBody>
          <a:bodyPr wrap="square">
            <a:spAutoFit/>
          </a:bodyPr>
          <a:lstStyle/>
          <a:p>
            <a:pPr fontAlgn="base"/>
            <a:r>
              <a:rPr lang="en-US" sz="1800" dirty="0"/>
              <a:t>Video clip: </a:t>
            </a:r>
            <a:r>
              <a:rPr lang="en-US" dirty="0"/>
              <a:t>Michelle talks about how she partnered with IT to evaluate AI tools, established criteria for which tools were appropriate to use with sensitive data, and put guardrails in place to protect faculty information. </a:t>
            </a:r>
            <a:r>
              <a:rPr lang="en-US" u="sng" dirty="0">
                <a:hlinkClick r:id="rId5"/>
              </a:rPr>
              <a:t>https://youtu.be/1iZ8rIeMXVI?si=Z-RwvYlHYcBmm9gF&amp;t=1236</a:t>
            </a:r>
            <a:r>
              <a:rPr lang="en-US" dirty="0"/>
              <a:t> </a:t>
            </a:r>
            <a:endParaRPr lang="en-US" sz="1800" dirty="0">
              <a:latin typeface="DM Sans" pitchFamily="2" charset="0"/>
            </a:endParaRPr>
          </a:p>
        </p:txBody>
      </p:sp>
      <p:pic>
        <p:nvPicPr>
          <p:cNvPr id="9" name="Online Media 8" title="In Conversation: Exploring Responsible Uses of Gen AI in Qualitative Analysis">
            <a:hlinkClick r:id="" action="ppaction://media"/>
            <a:extLst>
              <a:ext uri="{FF2B5EF4-FFF2-40B4-BE49-F238E27FC236}">
                <a16:creationId xmlns:a16="http://schemas.microsoft.com/office/drawing/2014/main" id="{9966BA21-F4F0-D1BF-F240-936C374F542D}"/>
              </a:ext>
            </a:extLst>
          </p:cNvPr>
          <p:cNvPicPr>
            <a:picLocks noRot="1" noChangeAspect="1"/>
          </p:cNvPicPr>
          <p:nvPr>
            <a:videoFile r:link="rId1"/>
          </p:nvPr>
        </p:nvPicPr>
        <p:blipFill>
          <a:blip r:embed="rId6"/>
          <a:stretch>
            <a:fillRect/>
          </a:stretch>
        </p:blipFill>
        <p:spPr>
          <a:xfrm>
            <a:off x="8284054" y="3548090"/>
            <a:ext cx="8508594" cy="4803810"/>
          </a:xfrm>
          <a:prstGeom prst="rect">
            <a:avLst/>
          </a:prstGeom>
        </p:spPr>
      </p:pic>
    </p:spTree>
    <p:extLst>
      <p:ext uri="{BB962C8B-B14F-4D97-AF65-F5344CB8AC3E}">
        <p14:creationId xmlns:p14="http://schemas.microsoft.com/office/powerpoint/2010/main" val="3947956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FA641-C4B8-BB20-3745-A44C1DE8E12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8976C3C-5233-0385-94DB-04611814F9ED}"/>
              </a:ext>
            </a:extLst>
          </p:cNvPr>
          <p:cNvGrpSpPr/>
          <p:nvPr/>
        </p:nvGrpSpPr>
        <p:grpSpPr>
          <a:xfrm>
            <a:off x="0" y="9608261"/>
            <a:ext cx="18288000" cy="678739"/>
            <a:chOff x="0" y="0"/>
            <a:chExt cx="4816593" cy="178763"/>
          </a:xfrm>
        </p:grpSpPr>
        <p:sp>
          <p:nvSpPr>
            <p:cNvPr id="3" name="Freeform 3">
              <a:extLst>
                <a:ext uri="{FF2B5EF4-FFF2-40B4-BE49-F238E27FC236}">
                  <a16:creationId xmlns:a16="http://schemas.microsoft.com/office/drawing/2014/main" id="{B79D6153-BA19-4A20-9406-1CB0E0096BA7}"/>
                </a:ext>
              </a:extLst>
            </p:cNvPr>
            <p:cNvSpPr/>
            <p:nvPr/>
          </p:nvSpPr>
          <p:spPr>
            <a:xfrm>
              <a:off x="0" y="0"/>
              <a:ext cx="4816592" cy="178763"/>
            </a:xfrm>
            <a:custGeom>
              <a:avLst/>
              <a:gdLst/>
              <a:ahLst/>
              <a:cxnLst/>
              <a:rect l="l" t="t" r="r" b="b"/>
              <a:pathLst>
                <a:path w="4816592" h="178763">
                  <a:moveTo>
                    <a:pt x="0" y="0"/>
                  </a:moveTo>
                  <a:lnTo>
                    <a:pt x="4816592" y="0"/>
                  </a:lnTo>
                  <a:lnTo>
                    <a:pt x="4816592" y="178763"/>
                  </a:lnTo>
                  <a:lnTo>
                    <a:pt x="0" y="178763"/>
                  </a:lnTo>
                  <a:close/>
                </a:path>
              </a:pathLst>
            </a:custGeom>
            <a:solidFill>
              <a:srgbClr val="213153"/>
            </a:solidFill>
          </p:spPr>
          <p:txBody>
            <a:bodyPr/>
            <a:lstStyle/>
            <a:p>
              <a:endParaRPr lang="en-US"/>
            </a:p>
          </p:txBody>
        </p:sp>
        <p:sp>
          <p:nvSpPr>
            <p:cNvPr id="4" name="TextBox 4">
              <a:extLst>
                <a:ext uri="{FF2B5EF4-FFF2-40B4-BE49-F238E27FC236}">
                  <a16:creationId xmlns:a16="http://schemas.microsoft.com/office/drawing/2014/main" id="{8E9C81F9-C1C7-80B5-39EE-4DB78414411B}"/>
                </a:ext>
              </a:extLst>
            </p:cNvPr>
            <p:cNvSpPr txBox="1"/>
            <p:nvPr/>
          </p:nvSpPr>
          <p:spPr>
            <a:xfrm>
              <a:off x="0" y="-28575"/>
              <a:ext cx="4816593" cy="207338"/>
            </a:xfrm>
            <a:prstGeom prst="rect">
              <a:avLst/>
            </a:prstGeom>
          </p:spPr>
          <p:txBody>
            <a:bodyPr lIns="50800" tIns="50800" rIns="50800" bIns="50800" rtlCol="0" anchor="ctr"/>
            <a:lstStyle/>
            <a:p>
              <a:pPr algn="ctr">
                <a:lnSpc>
                  <a:spcPts val="2520"/>
                </a:lnSpc>
              </a:pPr>
              <a:endParaRPr/>
            </a:p>
          </p:txBody>
        </p:sp>
      </p:grpSp>
      <p:sp>
        <p:nvSpPr>
          <p:cNvPr id="5" name="Freeform 5">
            <a:extLst>
              <a:ext uri="{FF2B5EF4-FFF2-40B4-BE49-F238E27FC236}">
                <a16:creationId xmlns:a16="http://schemas.microsoft.com/office/drawing/2014/main" id="{24A95839-E972-878D-ECD0-365D21426F81}"/>
              </a:ext>
            </a:extLst>
          </p:cNvPr>
          <p:cNvSpPr/>
          <p:nvPr/>
        </p:nvSpPr>
        <p:spPr>
          <a:xfrm>
            <a:off x="12425418" y="693044"/>
            <a:ext cx="4833882" cy="929012"/>
          </a:xfrm>
          <a:custGeom>
            <a:avLst/>
            <a:gdLst/>
            <a:ahLst/>
            <a:cxnLst/>
            <a:rect l="l" t="t" r="r" b="b"/>
            <a:pathLst>
              <a:path w="4833882" h="929012">
                <a:moveTo>
                  <a:pt x="0" y="0"/>
                </a:moveTo>
                <a:lnTo>
                  <a:pt x="4833882" y="0"/>
                </a:lnTo>
                <a:lnTo>
                  <a:pt x="4833882" y="929012"/>
                </a:lnTo>
                <a:lnTo>
                  <a:pt x="0" y="929012"/>
                </a:lnTo>
                <a:lnTo>
                  <a:pt x="0" y="0"/>
                </a:lnTo>
                <a:close/>
              </a:path>
            </a:pathLst>
          </a:custGeom>
          <a:blipFill>
            <a:blip r:embed="rId4"/>
            <a:stretch>
              <a:fillRect/>
            </a:stretch>
          </a:blipFill>
        </p:spPr>
        <p:txBody>
          <a:bodyPr/>
          <a:lstStyle/>
          <a:p>
            <a:endParaRPr lang="en-US"/>
          </a:p>
        </p:txBody>
      </p:sp>
      <p:sp>
        <p:nvSpPr>
          <p:cNvPr id="6" name="TextBox 6">
            <a:extLst>
              <a:ext uri="{FF2B5EF4-FFF2-40B4-BE49-F238E27FC236}">
                <a16:creationId xmlns:a16="http://schemas.microsoft.com/office/drawing/2014/main" id="{D6E169FE-9888-4473-17D9-AD944EDECCD2}"/>
              </a:ext>
            </a:extLst>
          </p:cNvPr>
          <p:cNvSpPr txBox="1"/>
          <p:nvPr/>
        </p:nvSpPr>
        <p:spPr>
          <a:xfrm>
            <a:off x="1495352" y="616844"/>
            <a:ext cx="12068248" cy="2235035"/>
          </a:xfrm>
          <a:prstGeom prst="rect">
            <a:avLst/>
          </a:prstGeom>
        </p:spPr>
        <p:txBody>
          <a:bodyPr wrap="square" lIns="0" tIns="0" rIns="0" bIns="0" rtlCol="0" anchor="t">
            <a:spAutoFit/>
          </a:bodyPr>
          <a:lstStyle/>
          <a:p>
            <a:pPr algn="l">
              <a:lnSpc>
                <a:spcPts val="8319"/>
              </a:lnSpc>
            </a:pPr>
            <a:r>
              <a:rPr lang="en-US" sz="6399" b="1" dirty="0">
                <a:solidFill>
                  <a:srgbClr val="A51C30"/>
                </a:solidFill>
                <a:latin typeface="Garamond Bold"/>
                <a:ea typeface="Garamond Bold"/>
                <a:cs typeface="Garamond Bold"/>
                <a:sym typeface="Garamond Bold"/>
              </a:rPr>
              <a:t>TALK &amp; TREATS: </a:t>
            </a:r>
          </a:p>
          <a:p>
            <a:pPr algn="l">
              <a:lnSpc>
                <a:spcPts val="5719"/>
              </a:lnSpc>
            </a:pPr>
            <a:r>
              <a:rPr lang="en-US" sz="4399" dirty="0">
                <a:solidFill>
                  <a:srgbClr val="A51C30"/>
                </a:solidFill>
                <a:latin typeface="ITC Franklin Gothic Std"/>
                <a:ea typeface="ITC Franklin Gothic Std"/>
                <a:cs typeface="ITC Franklin Gothic Std"/>
                <a:sym typeface="ITC Franklin Gothic Std"/>
              </a:rPr>
              <a:t>Data, Decisions, and Duty in AI in Higher Education</a:t>
            </a:r>
            <a:endParaRPr lang="en-US" sz="4399" dirty="0">
              <a:solidFill>
                <a:srgbClr val="000000"/>
              </a:solidFill>
              <a:latin typeface="ITC Franklin Gothic Std"/>
              <a:ea typeface="ITC Franklin Gothic Std"/>
              <a:cs typeface="ITC Franklin Gothic Std"/>
              <a:sym typeface="ITC Franklin Gothic Std"/>
            </a:endParaRPr>
          </a:p>
          <a:p>
            <a:pPr algn="l">
              <a:lnSpc>
                <a:spcPts val="3639"/>
              </a:lnSpc>
            </a:pPr>
            <a:r>
              <a:rPr lang="en-US" sz="2799" dirty="0">
                <a:solidFill>
                  <a:srgbClr val="000000"/>
                </a:solidFill>
                <a:latin typeface="ITC Franklin Gothic Std"/>
                <a:ea typeface="ITC Franklin Gothic Std"/>
                <a:cs typeface="ITC Franklin Gothic Std"/>
                <a:sym typeface="ITC Franklin Gothic Std"/>
              </a:rPr>
              <a:t>2:00 pm – 3:30 pm </a:t>
            </a:r>
          </a:p>
        </p:txBody>
      </p:sp>
      <p:sp>
        <p:nvSpPr>
          <p:cNvPr id="7" name="TextBox 7">
            <a:extLst>
              <a:ext uri="{FF2B5EF4-FFF2-40B4-BE49-F238E27FC236}">
                <a16:creationId xmlns:a16="http://schemas.microsoft.com/office/drawing/2014/main" id="{58D8073E-19F9-6FDB-691C-8FB48C554CEF}"/>
              </a:ext>
            </a:extLst>
          </p:cNvPr>
          <p:cNvSpPr txBox="1"/>
          <p:nvPr/>
        </p:nvSpPr>
        <p:spPr>
          <a:xfrm>
            <a:off x="1495352" y="9758718"/>
            <a:ext cx="10236241" cy="339725"/>
          </a:xfrm>
          <a:prstGeom prst="rect">
            <a:avLst/>
          </a:prstGeom>
        </p:spPr>
        <p:txBody>
          <a:bodyPr lIns="0" tIns="0" rIns="0" bIns="0" rtlCol="0" anchor="t">
            <a:spAutoFit/>
          </a:bodyPr>
          <a:lstStyle/>
          <a:p>
            <a:pPr algn="l">
              <a:lnSpc>
                <a:spcPts val="2799"/>
              </a:lnSpc>
            </a:pPr>
            <a:r>
              <a:rPr lang="en-US" sz="1999">
                <a:solidFill>
                  <a:srgbClr val="FFFFFF"/>
                </a:solidFill>
                <a:latin typeface="Open Sans"/>
                <a:ea typeface="Open Sans"/>
                <a:cs typeface="Open Sans"/>
                <a:sym typeface="Open Sans"/>
              </a:rPr>
              <a:t>2026 COACHE Strategy Workshop</a:t>
            </a:r>
          </a:p>
        </p:txBody>
      </p:sp>
      <p:sp>
        <p:nvSpPr>
          <p:cNvPr id="8" name="TextBox 8">
            <a:extLst>
              <a:ext uri="{FF2B5EF4-FFF2-40B4-BE49-F238E27FC236}">
                <a16:creationId xmlns:a16="http://schemas.microsoft.com/office/drawing/2014/main" id="{340FD64E-BB22-8D9D-8B6C-500E59B87B8D}"/>
              </a:ext>
            </a:extLst>
          </p:cNvPr>
          <p:cNvSpPr txBox="1"/>
          <p:nvPr/>
        </p:nvSpPr>
        <p:spPr>
          <a:xfrm>
            <a:off x="1495352" y="3618175"/>
            <a:ext cx="6277048" cy="3970318"/>
          </a:xfrm>
          <a:prstGeom prst="rect">
            <a:avLst/>
          </a:prstGeom>
        </p:spPr>
        <p:txBody>
          <a:bodyPr wrap="square" lIns="0" tIns="0" rIns="0" bIns="0" rtlCol="0" anchor="t">
            <a:spAutoFit/>
          </a:bodyPr>
          <a:lstStyle/>
          <a:p>
            <a:pPr algn="l">
              <a:lnSpc>
                <a:spcPts val="3600"/>
              </a:lnSpc>
              <a:spcBef>
                <a:spcPct val="0"/>
              </a:spcBef>
            </a:pPr>
            <a:r>
              <a:rPr lang="en-US" sz="2800" b="1" dirty="0">
                <a:solidFill>
                  <a:srgbClr val="000000"/>
                </a:solidFill>
                <a:latin typeface="DM Sans Bold"/>
                <a:ea typeface="DM Sans Bold"/>
                <a:cs typeface="DM Sans Bold"/>
                <a:sym typeface="DM Sans Bold"/>
              </a:rPr>
              <a:t>Prompt 4: </a:t>
            </a:r>
          </a:p>
          <a:p>
            <a:pPr algn="l">
              <a:lnSpc>
                <a:spcPts val="3600"/>
              </a:lnSpc>
              <a:spcBef>
                <a:spcPct val="0"/>
              </a:spcBef>
            </a:pPr>
            <a:r>
              <a:rPr lang="en-US" sz="2800" b="1" dirty="0">
                <a:solidFill>
                  <a:srgbClr val="000000"/>
                </a:solidFill>
                <a:latin typeface="DM Sans Bold"/>
                <a:ea typeface="DM Sans Bold"/>
                <a:cs typeface="DM Sans Bold"/>
                <a:sym typeface="DM Sans Bold"/>
              </a:rPr>
              <a:t>Who's Still in the Driver's Seat?</a:t>
            </a:r>
          </a:p>
          <a:p>
            <a:pPr algn="l">
              <a:lnSpc>
                <a:spcPts val="3600"/>
              </a:lnSpc>
              <a:spcBef>
                <a:spcPct val="0"/>
              </a:spcBef>
            </a:pPr>
            <a:endParaRPr lang="en-US" sz="2400" b="1" dirty="0">
              <a:latin typeface="DM Sans" pitchFamily="2" charset="0"/>
            </a:endParaRPr>
          </a:p>
          <a:p>
            <a:pPr marL="342900" indent="-342900" fontAlgn="base">
              <a:buFont typeface="Arial" panose="020B0604020202020204" pitchFamily="34" charset="0"/>
              <a:buChar char="•"/>
            </a:pPr>
            <a:r>
              <a:rPr lang="en-US" sz="2400" dirty="0">
                <a:latin typeface="DM Sans" pitchFamily="2" charset="0"/>
              </a:rPr>
              <a:t>AI can help us make sense of information faster than ever before – but who's checking its work? </a:t>
            </a:r>
          </a:p>
          <a:p>
            <a:pPr marL="342900" indent="-342900" fontAlgn="base">
              <a:buFont typeface="Arial" panose="020B0604020202020204" pitchFamily="34" charset="0"/>
              <a:buChar char="•"/>
            </a:pPr>
            <a:endParaRPr lang="en-US" sz="2400" dirty="0">
              <a:latin typeface="DM Sans" pitchFamily="2" charset="0"/>
            </a:endParaRPr>
          </a:p>
          <a:p>
            <a:pPr marL="342900" indent="-342900" fontAlgn="base">
              <a:buFont typeface="Arial" panose="020B0604020202020204" pitchFamily="34" charset="0"/>
              <a:buChar char="•"/>
            </a:pPr>
            <a:r>
              <a:rPr lang="en-US" sz="2400" dirty="0">
                <a:latin typeface="DM Sans" pitchFamily="2" charset="0"/>
              </a:rPr>
              <a:t>How do we make sure that human judgment stays meaningfully in the loop?</a:t>
            </a:r>
          </a:p>
          <a:p>
            <a:pPr marL="342900" indent="-342900" fontAlgn="base">
              <a:buFont typeface="Arial" panose="020B0604020202020204" pitchFamily="34" charset="0"/>
              <a:buChar char="•"/>
            </a:pPr>
            <a:endParaRPr lang="en-US" sz="2400" dirty="0">
              <a:latin typeface="DM Sans" pitchFamily="2" charset="0"/>
            </a:endParaRPr>
          </a:p>
        </p:txBody>
      </p:sp>
      <p:sp>
        <p:nvSpPr>
          <p:cNvPr id="12" name="TextBox 11">
            <a:extLst>
              <a:ext uri="{FF2B5EF4-FFF2-40B4-BE49-F238E27FC236}">
                <a16:creationId xmlns:a16="http://schemas.microsoft.com/office/drawing/2014/main" id="{E94A7EB1-EAD4-BC44-503F-C20432821189}"/>
              </a:ext>
            </a:extLst>
          </p:cNvPr>
          <p:cNvSpPr txBox="1"/>
          <p:nvPr/>
        </p:nvSpPr>
        <p:spPr>
          <a:xfrm>
            <a:off x="1465080" y="8664878"/>
            <a:ext cx="15327568" cy="646331"/>
          </a:xfrm>
          <a:prstGeom prst="rect">
            <a:avLst/>
          </a:prstGeom>
          <a:noFill/>
        </p:spPr>
        <p:txBody>
          <a:bodyPr wrap="square">
            <a:spAutoFit/>
          </a:bodyPr>
          <a:lstStyle/>
          <a:p>
            <a:pPr fontAlgn="base"/>
            <a:r>
              <a:rPr lang="en-US" sz="1800" dirty="0"/>
              <a:t>Video clip: </a:t>
            </a:r>
            <a:r>
              <a:rPr lang="en-US" dirty="0"/>
              <a:t>Michelle walks through her step-by-step approach to using AI for data analysis, including how she builds in checkpoints for human review.  </a:t>
            </a:r>
            <a:r>
              <a:rPr lang="en-US" u="sng" dirty="0">
                <a:hlinkClick r:id="rId5"/>
              </a:rPr>
              <a:t>https://youtu.be/1iZ8rIeMXVI?si=7XVOx1gbKLZiNy0j&amp;t=1016</a:t>
            </a:r>
            <a:endParaRPr lang="en-US" sz="1800" dirty="0">
              <a:latin typeface="DM Sans" pitchFamily="2" charset="0"/>
            </a:endParaRPr>
          </a:p>
        </p:txBody>
      </p:sp>
      <p:pic>
        <p:nvPicPr>
          <p:cNvPr id="10" name="Online Media 9" title="In Conversation: Exploring Responsible Uses of Gen AI in Qualitative Analysis">
            <a:hlinkClick r:id="" action="ppaction://media"/>
            <a:extLst>
              <a:ext uri="{FF2B5EF4-FFF2-40B4-BE49-F238E27FC236}">
                <a16:creationId xmlns:a16="http://schemas.microsoft.com/office/drawing/2014/main" id="{DCC1FC82-307E-D084-4463-08484F0A6DD9}"/>
              </a:ext>
            </a:extLst>
          </p:cNvPr>
          <p:cNvPicPr>
            <a:picLocks noRot="1" noChangeAspect="1"/>
          </p:cNvPicPr>
          <p:nvPr>
            <a:videoFile r:link="rId1"/>
          </p:nvPr>
        </p:nvPicPr>
        <p:blipFill>
          <a:blip r:embed="rId6"/>
          <a:stretch>
            <a:fillRect/>
          </a:stretch>
        </p:blipFill>
        <p:spPr>
          <a:xfrm>
            <a:off x="8284054" y="3548090"/>
            <a:ext cx="8508594" cy="4803810"/>
          </a:xfrm>
          <a:prstGeom prst="rect">
            <a:avLst/>
          </a:prstGeom>
        </p:spPr>
      </p:pic>
    </p:spTree>
    <p:extLst>
      <p:ext uri="{BB962C8B-B14F-4D97-AF65-F5344CB8AC3E}">
        <p14:creationId xmlns:p14="http://schemas.microsoft.com/office/powerpoint/2010/main" val="54841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C6F70-EE45-6E34-0008-7C2DDF63394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C153C70-DCF3-B203-004E-13664B9B9888}"/>
              </a:ext>
            </a:extLst>
          </p:cNvPr>
          <p:cNvGrpSpPr/>
          <p:nvPr/>
        </p:nvGrpSpPr>
        <p:grpSpPr>
          <a:xfrm>
            <a:off x="0" y="9608261"/>
            <a:ext cx="18288000" cy="678739"/>
            <a:chOff x="0" y="0"/>
            <a:chExt cx="4816593" cy="178763"/>
          </a:xfrm>
        </p:grpSpPr>
        <p:sp>
          <p:nvSpPr>
            <p:cNvPr id="3" name="Freeform 3">
              <a:extLst>
                <a:ext uri="{FF2B5EF4-FFF2-40B4-BE49-F238E27FC236}">
                  <a16:creationId xmlns:a16="http://schemas.microsoft.com/office/drawing/2014/main" id="{6AAC7C06-1C2C-EA85-9FC7-B44B97DB8C13}"/>
                </a:ext>
              </a:extLst>
            </p:cNvPr>
            <p:cNvSpPr/>
            <p:nvPr/>
          </p:nvSpPr>
          <p:spPr>
            <a:xfrm>
              <a:off x="0" y="0"/>
              <a:ext cx="4816592" cy="178763"/>
            </a:xfrm>
            <a:custGeom>
              <a:avLst/>
              <a:gdLst/>
              <a:ahLst/>
              <a:cxnLst/>
              <a:rect l="l" t="t" r="r" b="b"/>
              <a:pathLst>
                <a:path w="4816592" h="178763">
                  <a:moveTo>
                    <a:pt x="0" y="0"/>
                  </a:moveTo>
                  <a:lnTo>
                    <a:pt x="4816592" y="0"/>
                  </a:lnTo>
                  <a:lnTo>
                    <a:pt x="4816592" y="178763"/>
                  </a:lnTo>
                  <a:lnTo>
                    <a:pt x="0" y="178763"/>
                  </a:lnTo>
                  <a:close/>
                </a:path>
              </a:pathLst>
            </a:custGeom>
            <a:solidFill>
              <a:srgbClr val="213153"/>
            </a:solidFill>
          </p:spPr>
          <p:txBody>
            <a:bodyPr/>
            <a:lstStyle/>
            <a:p>
              <a:endParaRPr lang="en-US"/>
            </a:p>
          </p:txBody>
        </p:sp>
        <p:sp>
          <p:nvSpPr>
            <p:cNvPr id="4" name="TextBox 4">
              <a:extLst>
                <a:ext uri="{FF2B5EF4-FFF2-40B4-BE49-F238E27FC236}">
                  <a16:creationId xmlns:a16="http://schemas.microsoft.com/office/drawing/2014/main" id="{8E1EF8DE-0C3A-4E7C-ECC4-C93B3B527F19}"/>
                </a:ext>
              </a:extLst>
            </p:cNvPr>
            <p:cNvSpPr txBox="1"/>
            <p:nvPr/>
          </p:nvSpPr>
          <p:spPr>
            <a:xfrm>
              <a:off x="0" y="-28575"/>
              <a:ext cx="4816593" cy="207338"/>
            </a:xfrm>
            <a:prstGeom prst="rect">
              <a:avLst/>
            </a:prstGeom>
          </p:spPr>
          <p:txBody>
            <a:bodyPr lIns="50800" tIns="50800" rIns="50800" bIns="50800" rtlCol="0" anchor="ctr"/>
            <a:lstStyle/>
            <a:p>
              <a:pPr algn="ctr">
                <a:lnSpc>
                  <a:spcPts val="2520"/>
                </a:lnSpc>
              </a:pPr>
              <a:endParaRPr/>
            </a:p>
          </p:txBody>
        </p:sp>
      </p:grpSp>
      <p:sp>
        <p:nvSpPr>
          <p:cNvPr id="5" name="Freeform 5">
            <a:extLst>
              <a:ext uri="{FF2B5EF4-FFF2-40B4-BE49-F238E27FC236}">
                <a16:creationId xmlns:a16="http://schemas.microsoft.com/office/drawing/2014/main" id="{81528530-6586-D9C7-C538-599DF7CC1C5B}"/>
              </a:ext>
            </a:extLst>
          </p:cNvPr>
          <p:cNvSpPr/>
          <p:nvPr/>
        </p:nvSpPr>
        <p:spPr>
          <a:xfrm>
            <a:off x="12425418" y="693044"/>
            <a:ext cx="4833882" cy="929012"/>
          </a:xfrm>
          <a:custGeom>
            <a:avLst/>
            <a:gdLst/>
            <a:ahLst/>
            <a:cxnLst/>
            <a:rect l="l" t="t" r="r" b="b"/>
            <a:pathLst>
              <a:path w="4833882" h="929012">
                <a:moveTo>
                  <a:pt x="0" y="0"/>
                </a:moveTo>
                <a:lnTo>
                  <a:pt x="4833882" y="0"/>
                </a:lnTo>
                <a:lnTo>
                  <a:pt x="4833882" y="929012"/>
                </a:lnTo>
                <a:lnTo>
                  <a:pt x="0" y="929012"/>
                </a:lnTo>
                <a:lnTo>
                  <a:pt x="0" y="0"/>
                </a:lnTo>
                <a:close/>
              </a:path>
            </a:pathLst>
          </a:custGeom>
          <a:blipFill>
            <a:blip r:embed="rId3"/>
            <a:stretch>
              <a:fillRect/>
            </a:stretch>
          </a:blipFill>
        </p:spPr>
        <p:txBody>
          <a:bodyPr/>
          <a:lstStyle/>
          <a:p>
            <a:endParaRPr lang="en-US"/>
          </a:p>
        </p:txBody>
      </p:sp>
      <p:sp>
        <p:nvSpPr>
          <p:cNvPr id="6" name="TextBox 6">
            <a:extLst>
              <a:ext uri="{FF2B5EF4-FFF2-40B4-BE49-F238E27FC236}">
                <a16:creationId xmlns:a16="http://schemas.microsoft.com/office/drawing/2014/main" id="{3EB96378-6D40-5DEA-0B3A-7B4DF93DE554}"/>
              </a:ext>
            </a:extLst>
          </p:cNvPr>
          <p:cNvSpPr txBox="1"/>
          <p:nvPr/>
        </p:nvSpPr>
        <p:spPr>
          <a:xfrm>
            <a:off x="1495352" y="616844"/>
            <a:ext cx="12068248" cy="2235035"/>
          </a:xfrm>
          <a:prstGeom prst="rect">
            <a:avLst/>
          </a:prstGeom>
        </p:spPr>
        <p:txBody>
          <a:bodyPr wrap="square" lIns="0" tIns="0" rIns="0" bIns="0" rtlCol="0" anchor="t">
            <a:spAutoFit/>
          </a:bodyPr>
          <a:lstStyle/>
          <a:p>
            <a:pPr algn="l">
              <a:lnSpc>
                <a:spcPts val="8319"/>
              </a:lnSpc>
            </a:pPr>
            <a:r>
              <a:rPr lang="en-US" sz="6399" b="1" dirty="0">
                <a:solidFill>
                  <a:srgbClr val="A51C30"/>
                </a:solidFill>
                <a:latin typeface="Garamond Bold"/>
                <a:ea typeface="Garamond Bold"/>
                <a:cs typeface="Garamond Bold"/>
                <a:sym typeface="Garamond Bold"/>
              </a:rPr>
              <a:t>TALK &amp; TREATS: </a:t>
            </a:r>
          </a:p>
          <a:p>
            <a:pPr algn="l">
              <a:lnSpc>
                <a:spcPts val="5719"/>
              </a:lnSpc>
            </a:pPr>
            <a:r>
              <a:rPr lang="en-US" sz="4399" dirty="0">
                <a:solidFill>
                  <a:srgbClr val="A51C30"/>
                </a:solidFill>
                <a:latin typeface="ITC Franklin Gothic Std"/>
                <a:ea typeface="ITC Franklin Gothic Std"/>
                <a:cs typeface="ITC Franklin Gothic Std"/>
                <a:sym typeface="ITC Franklin Gothic Std"/>
              </a:rPr>
              <a:t>Data, Decisions, and Duty in AI in Higher Education</a:t>
            </a:r>
            <a:endParaRPr lang="en-US" sz="4399" dirty="0">
              <a:solidFill>
                <a:srgbClr val="000000"/>
              </a:solidFill>
              <a:latin typeface="ITC Franklin Gothic Std"/>
              <a:ea typeface="ITC Franklin Gothic Std"/>
              <a:cs typeface="ITC Franklin Gothic Std"/>
              <a:sym typeface="ITC Franklin Gothic Std"/>
            </a:endParaRPr>
          </a:p>
          <a:p>
            <a:pPr algn="l">
              <a:lnSpc>
                <a:spcPts val="3639"/>
              </a:lnSpc>
            </a:pPr>
            <a:r>
              <a:rPr lang="en-US" sz="2799" dirty="0">
                <a:solidFill>
                  <a:srgbClr val="000000"/>
                </a:solidFill>
                <a:latin typeface="ITC Franklin Gothic Std"/>
                <a:ea typeface="ITC Franklin Gothic Std"/>
                <a:cs typeface="ITC Franklin Gothic Std"/>
                <a:sym typeface="ITC Franklin Gothic Std"/>
              </a:rPr>
              <a:t>2:00 pm – 3:30 pm </a:t>
            </a:r>
          </a:p>
        </p:txBody>
      </p:sp>
      <p:sp>
        <p:nvSpPr>
          <p:cNvPr id="7" name="TextBox 7">
            <a:extLst>
              <a:ext uri="{FF2B5EF4-FFF2-40B4-BE49-F238E27FC236}">
                <a16:creationId xmlns:a16="http://schemas.microsoft.com/office/drawing/2014/main" id="{88699254-D99E-ECEC-3E3E-E45DB1F658E8}"/>
              </a:ext>
            </a:extLst>
          </p:cNvPr>
          <p:cNvSpPr txBox="1"/>
          <p:nvPr/>
        </p:nvSpPr>
        <p:spPr>
          <a:xfrm>
            <a:off x="1495352" y="9758718"/>
            <a:ext cx="10236241" cy="339725"/>
          </a:xfrm>
          <a:prstGeom prst="rect">
            <a:avLst/>
          </a:prstGeom>
        </p:spPr>
        <p:txBody>
          <a:bodyPr lIns="0" tIns="0" rIns="0" bIns="0" rtlCol="0" anchor="t">
            <a:spAutoFit/>
          </a:bodyPr>
          <a:lstStyle/>
          <a:p>
            <a:pPr algn="l">
              <a:lnSpc>
                <a:spcPts val="2799"/>
              </a:lnSpc>
            </a:pPr>
            <a:r>
              <a:rPr lang="en-US" sz="1999">
                <a:solidFill>
                  <a:srgbClr val="FFFFFF"/>
                </a:solidFill>
                <a:latin typeface="Open Sans"/>
                <a:ea typeface="Open Sans"/>
                <a:cs typeface="Open Sans"/>
                <a:sym typeface="Open Sans"/>
              </a:rPr>
              <a:t>2026 COACHE Strategy Workshop</a:t>
            </a:r>
          </a:p>
        </p:txBody>
      </p:sp>
      <p:sp>
        <p:nvSpPr>
          <p:cNvPr id="8" name="TextBox 8">
            <a:extLst>
              <a:ext uri="{FF2B5EF4-FFF2-40B4-BE49-F238E27FC236}">
                <a16:creationId xmlns:a16="http://schemas.microsoft.com/office/drawing/2014/main" id="{AAC70DD4-216A-4D13-69D2-E50A7AA25CF9}"/>
              </a:ext>
            </a:extLst>
          </p:cNvPr>
          <p:cNvSpPr txBox="1"/>
          <p:nvPr/>
        </p:nvSpPr>
        <p:spPr>
          <a:xfrm>
            <a:off x="1495352" y="3727505"/>
            <a:ext cx="15116248" cy="3139321"/>
          </a:xfrm>
          <a:prstGeom prst="rect">
            <a:avLst/>
          </a:prstGeom>
        </p:spPr>
        <p:txBody>
          <a:bodyPr wrap="square" lIns="0" tIns="0" rIns="0" bIns="0" rtlCol="0" anchor="t">
            <a:spAutoFit/>
          </a:bodyPr>
          <a:lstStyle/>
          <a:p>
            <a:pPr algn="l">
              <a:lnSpc>
                <a:spcPts val="3600"/>
              </a:lnSpc>
              <a:spcBef>
                <a:spcPct val="0"/>
              </a:spcBef>
            </a:pPr>
            <a:r>
              <a:rPr lang="en-US" sz="2800" b="1" dirty="0">
                <a:solidFill>
                  <a:srgbClr val="000000"/>
                </a:solidFill>
                <a:latin typeface="DM Sans Bold"/>
                <a:ea typeface="DM Sans Bold"/>
                <a:cs typeface="DM Sans Bold"/>
                <a:sym typeface="DM Sans Bold"/>
              </a:rPr>
              <a:t>Prompt 5: </a:t>
            </a:r>
          </a:p>
          <a:p>
            <a:pPr algn="l">
              <a:lnSpc>
                <a:spcPts val="3600"/>
              </a:lnSpc>
              <a:spcBef>
                <a:spcPct val="0"/>
              </a:spcBef>
            </a:pPr>
            <a:r>
              <a:rPr lang="en-US" sz="2800" b="1" dirty="0">
                <a:solidFill>
                  <a:srgbClr val="000000"/>
                </a:solidFill>
                <a:latin typeface="DM Sans Bold"/>
                <a:ea typeface="DM Sans Bold"/>
                <a:cs typeface="DM Sans Bold"/>
                <a:sym typeface="DM Sans Bold"/>
              </a:rPr>
              <a:t>Where Do You Land on All of This?</a:t>
            </a:r>
          </a:p>
          <a:p>
            <a:pPr fontAlgn="base"/>
            <a:endParaRPr lang="en-US" sz="2400" b="1" dirty="0">
              <a:latin typeface="DM Sans" pitchFamily="2" charset="0"/>
            </a:endParaRPr>
          </a:p>
          <a:p>
            <a:pPr marL="342900" indent="-342900" fontAlgn="base">
              <a:buFont typeface="Arial" panose="020B0604020202020204" pitchFamily="34" charset="0"/>
              <a:buChar char="•"/>
            </a:pPr>
            <a:r>
              <a:rPr lang="en-US" sz="2400" dirty="0">
                <a:latin typeface="DM Sans" pitchFamily="2" charset="0"/>
              </a:rPr>
              <a:t>We've talked a lot about what AI can do and what institutions should do about it. Now, setting aside the practicalities for a moment – where do you personally feel the tension (if at all)? </a:t>
            </a:r>
          </a:p>
          <a:p>
            <a:pPr marL="342900" indent="-342900" fontAlgn="base">
              <a:buFont typeface="Arial" panose="020B0604020202020204" pitchFamily="34" charset="0"/>
              <a:buChar char="•"/>
            </a:pPr>
            <a:endParaRPr lang="en-US" sz="2400" dirty="0">
              <a:latin typeface="DM Sans" pitchFamily="2" charset="0"/>
            </a:endParaRPr>
          </a:p>
          <a:p>
            <a:pPr marL="342900" indent="-342900" fontAlgn="base">
              <a:buFont typeface="Arial" panose="020B0604020202020204" pitchFamily="34" charset="0"/>
              <a:buChar char="•"/>
            </a:pPr>
            <a:r>
              <a:rPr lang="en-US" sz="2400" dirty="0">
                <a:latin typeface="DM Sans" pitchFamily="2" charset="0"/>
              </a:rPr>
              <a:t>What concerns you most about the direction AI is heading, and what would you want your institution to stand for when it comes to how AI is used? </a:t>
            </a:r>
          </a:p>
        </p:txBody>
      </p:sp>
    </p:spTree>
    <p:extLst>
      <p:ext uri="{BB962C8B-B14F-4D97-AF65-F5344CB8AC3E}">
        <p14:creationId xmlns:p14="http://schemas.microsoft.com/office/powerpoint/2010/main" val="42673230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22.3.7802"/>
  <p:tag name="SLIDO_PRESENTATION_ID" val="57e94f65-7616-40ea-9b00-364bdd01ba2c"/>
  <p:tag name="SLIDO_EVENT_UUID" val="7a232a90-d2c9-4a4b-a816-72f4326f631f"/>
  <p:tag name="SLIDO_EVENT_SECTION_UUID" val="c560383b-a7b3-48b1-bb12-ba4ad2a8cba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27DA6FDD8CB84789247CF70FAAC0D5" ma:contentTypeVersion="16" ma:contentTypeDescription="Create a new document." ma:contentTypeScope="" ma:versionID="091895241c35f825d4b129a7ae191376">
  <xsd:schema xmlns:xsd="http://www.w3.org/2001/XMLSchema" xmlns:xs="http://www.w3.org/2001/XMLSchema" xmlns:p="http://schemas.microsoft.com/office/2006/metadata/properties" xmlns:ns2="4d74a608-eb6c-42c4-84e7-1ffb2cc5346a" xmlns:ns3="9f39dc10-e6c8-440b-a281-a36f6455cc56" targetNamespace="http://schemas.microsoft.com/office/2006/metadata/properties" ma:root="true" ma:fieldsID="afdc6ba2656b5b4fd9299b1659910e6e" ns2:_="" ns3:_="">
    <xsd:import namespace="4d74a608-eb6c-42c4-84e7-1ffb2cc5346a"/>
    <xsd:import namespace="9f39dc10-e6c8-440b-a281-a36f6455cc5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74a608-eb6c-42c4-84e7-1ffb2cc534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8107521-1385-498b-8889-bf2cd8dee38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f39dc10-e6c8-440b-a281-a36f6455cc5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0683cae-5f53-4904-811b-072f7b72ed6e}" ma:internalName="TaxCatchAll" ma:showField="CatchAllData" ma:web="9f39dc10-e6c8-440b-a281-a36f6455cc5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d74a608-eb6c-42c4-84e7-1ffb2cc5346a">
      <Terms xmlns="http://schemas.microsoft.com/office/infopath/2007/PartnerControls"/>
    </lcf76f155ced4ddcb4097134ff3c332f>
    <TaxCatchAll xmlns="9f39dc10-e6c8-440b-a281-a36f6455cc5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D8EF48-5263-42DD-8DE8-2446197398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74a608-eb6c-42c4-84e7-1ffb2cc5346a"/>
    <ds:schemaRef ds:uri="9f39dc10-e6c8-440b-a281-a36f6455cc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E1E13D6-0C8C-4E2A-A13B-B23256F0E51D}">
  <ds:schemaRefs>
    <ds:schemaRef ds:uri="http://schemas.microsoft.com/office/2006/metadata/properties"/>
    <ds:schemaRef ds:uri="http://schemas.microsoft.com/office/infopath/2007/PartnerControls"/>
    <ds:schemaRef ds:uri="4d74a608-eb6c-42c4-84e7-1ffb2cc5346a"/>
    <ds:schemaRef ds:uri="9f39dc10-e6c8-440b-a281-a36f6455cc56"/>
  </ds:schemaRefs>
</ds:datastoreItem>
</file>

<file path=customXml/itemProps3.xml><?xml version="1.0" encoding="utf-8"?>
<ds:datastoreItem xmlns:ds="http://schemas.openxmlformats.org/officeDocument/2006/customXml" ds:itemID="{25CF81E2-5E52-4C7E-8165-F7933BD8DEE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101</TotalTime>
  <Words>612</Words>
  <Application>Microsoft Office PowerPoint</Application>
  <PresentationFormat>Custom</PresentationFormat>
  <Paragraphs>68</Paragraphs>
  <Slides>6</Slides>
  <Notes>5</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DM Sans</vt:lpstr>
      <vt:lpstr>Calibri</vt:lpstr>
      <vt:lpstr>Open Sans</vt:lpstr>
      <vt:lpstr>Arial</vt:lpstr>
      <vt:lpstr>DM Sans Bold</vt:lpstr>
      <vt:lpstr>Garamond Bold</vt:lpstr>
      <vt:lpstr>ITC Franklin Gothic Std</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COACHE Strategy Workshop</dc:title>
  <cp:lastModifiedBy>Fu, Annie</cp:lastModifiedBy>
  <cp:revision>19</cp:revision>
  <dcterms:created xsi:type="dcterms:W3CDTF">2006-08-16T00:00:00Z</dcterms:created>
  <dcterms:modified xsi:type="dcterms:W3CDTF">2026-07-31T16:57:43Z</dcterms:modified>
  <dc:identifier>DAHNlpfQp1c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0x0101000327DA6FDD8CB84789247CF70FAAC0D5</vt:lpwstr>
  </property>
</Properties>
</file>