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27" r:id="rId5"/>
    <p:sldId id="280" r:id="rId6"/>
    <p:sldId id="281" r:id="rId7"/>
    <p:sldId id="307" r:id="rId8"/>
    <p:sldId id="330" r:id="rId9"/>
    <p:sldId id="313" r:id="rId10"/>
    <p:sldId id="282" r:id="rId11"/>
    <p:sldId id="289" r:id="rId12"/>
    <p:sldId id="319" r:id="rId13"/>
    <p:sldId id="320" r:id="rId14"/>
    <p:sldId id="321" r:id="rId15"/>
    <p:sldId id="333" r:id="rId16"/>
    <p:sldId id="328" r:id="rId17"/>
    <p:sldId id="269" r:id="rId18"/>
    <p:sldId id="325" r:id="rId19"/>
    <p:sldId id="326" r:id="rId20"/>
    <p:sldId id="300" r:id="rId21"/>
    <p:sldId id="322" r:id="rId22"/>
    <p:sldId id="29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6283F56-8F43-4276-B889-9BA8B5D8659B}">
          <p14:sldIdLst>
            <p14:sldId id="327"/>
            <p14:sldId id="280"/>
            <p14:sldId id="281"/>
            <p14:sldId id="307"/>
            <p14:sldId id="330"/>
            <p14:sldId id="313"/>
            <p14:sldId id="282"/>
            <p14:sldId id="289"/>
            <p14:sldId id="319"/>
            <p14:sldId id="320"/>
            <p14:sldId id="321"/>
            <p14:sldId id="333"/>
            <p14:sldId id="328"/>
            <p14:sldId id="269"/>
            <p14:sldId id="325"/>
            <p14:sldId id="326"/>
            <p14:sldId id="300"/>
            <p14:sldId id="322"/>
            <p14:sldId id="29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5F267B-3FDF-B7A3-2217-76A27FE2C5AD}" name="Benson, R Todd" initials="BT" userId="S::todd_benson@gse.harvard.edu::7f9dec6e-53cd-42a3-9dd7-01f73f680ee6" providerId="AD"/>
  <p188:author id="{27CF91ED-4F52-9FE0-AEE8-4CE2BA787877}" name="Fu, Annie" initials="AF" userId="S::anniefu@gse.harvard.edu::0522d913-13e7-422d-8c1f-4c9f7d635fc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AF8"/>
    <a:srgbClr val="E6CEB2"/>
    <a:srgbClr val="00294D"/>
    <a:srgbClr val="F2F2F2"/>
    <a:srgbClr val="AB5C00"/>
    <a:srgbClr val="2C6CA9"/>
    <a:srgbClr val="A51C30"/>
    <a:srgbClr val="C1E5F5"/>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705C71-B0FA-48D7-B583-4A0F7FD8AC4F}" v="2" dt="2024-10-08T16:21:21.113"/>
    <p1510:client id="{F688F5E0-00A2-4DE7-B116-2FC76004A70F}" v="485" dt="2024-10-09T14:52:07.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9965" autoAdjust="0"/>
  </p:normalViewPr>
  <p:slideViewPr>
    <p:cSldViewPr snapToGrid="0">
      <p:cViewPr varScale="1">
        <p:scale>
          <a:sx n="112" d="100"/>
          <a:sy n="112" d="100"/>
        </p:scale>
        <p:origin x="5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 Annie" userId="S::anniefu@gse.harvard.edu::0522d913-13e7-422d-8c1f-4c9f7d635fc0" providerId="AD" clId="Web-{3716B91B-2F2A-41B2-9661-049241600211}"/>
    <pc:docChg chg="modSld">
      <pc:chgData name="Fu, Annie" userId="S::anniefu@gse.harvard.edu::0522d913-13e7-422d-8c1f-4c9f7d635fc0" providerId="AD" clId="Web-{3716B91B-2F2A-41B2-9661-049241600211}" dt="2024-09-10T20:34:27.516" v="16" actId="20577"/>
      <pc:docMkLst>
        <pc:docMk/>
      </pc:docMkLst>
      <pc:sldChg chg="modSp">
        <pc:chgData name="Fu, Annie" userId="S::anniefu@gse.harvard.edu::0522d913-13e7-422d-8c1f-4c9f7d635fc0" providerId="AD" clId="Web-{3716B91B-2F2A-41B2-9661-049241600211}" dt="2024-09-10T20:33:35.949" v="6" actId="20577"/>
        <pc:sldMkLst>
          <pc:docMk/>
          <pc:sldMk cId="7380174" sldId="269"/>
        </pc:sldMkLst>
        <pc:spChg chg="mod">
          <ac:chgData name="Fu, Annie" userId="S::anniefu@gse.harvard.edu::0522d913-13e7-422d-8c1f-4c9f7d635fc0" providerId="AD" clId="Web-{3716B91B-2F2A-41B2-9661-049241600211}" dt="2024-09-10T20:33:35.949" v="6" actId="20577"/>
          <ac:spMkLst>
            <pc:docMk/>
            <pc:sldMk cId="7380174" sldId="269"/>
            <ac:spMk id="15" creationId="{3C0EF6BA-AE95-D0BD-746F-323AF8D29960}"/>
          </ac:spMkLst>
        </pc:spChg>
      </pc:sldChg>
      <pc:sldChg chg="modSp">
        <pc:chgData name="Fu, Annie" userId="S::anniefu@gse.harvard.edu::0522d913-13e7-422d-8c1f-4c9f7d635fc0" providerId="AD" clId="Web-{3716B91B-2F2A-41B2-9661-049241600211}" dt="2024-09-10T20:33:45.935" v="8" actId="20577"/>
        <pc:sldMkLst>
          <pc:docMk/>
          <pc:sldMk cId="1004905102" sldId="284"/>
        </pc:sldMkLst>
        <pc:spChg chg="mod">
          <ac:chgData name="Fu, Annie" userId="S::anniefu@gse.harvard.edu::0522d913-13e7-422d-8c1f-4c9f7d635fc0" providerId="AD" clId="Web-{3716B91B-2F2A-41B2-9661-049241600211}" dt="2024-09-10T20:33:45.935" v="8" actId="20577"/>
          <ac:spMkLst>
            <pc:docMk/>
            <pc:sldMk cId="1004905102" sldId="284"/>
            <ac:spMk id="17" creationId="{CBF05628-114C-0354-2202-744202F3AD53}"/>
          </ac:spMkLst>
        </pc:spChg>
      </pc:sldChg>
      <pc:sldChg chg="modSp">
        <pc:chgData name="Fu, Annie" userId="S::anniefu@gse.harvard.edu::0522d913-13e7-422d-8c1f-4c9f7d635fc0" providerId="AD" clId="Web-{3716B91B-2F2A-41B2-9661-049241600211}" dt="2024-09-10T20:33:20.964" v="4" actId="20577"/>
        <pc:sldMkLst>
          <pc:docMk/>
          <pc:sldMk cId="3358047035" sldId="291"/>
        </pc:sldMkLst>
        <pc:spChg chg="mod">
          <ac:chgData name="Fu, Annie" userId="S::anniefu@gse.harvard.edu::0522d913-13e7-422d-8c1f-4c9f7d635fc0" providerId="AD" clId="Web-{3716B91B-2F2A-41B2-9661-049241600211}" dt="2024-09-10T20:33:20.964" v="4" actId="20577"/>
          <ac:spMkLst>
            <pc:docMk/>
            <pc:sldMk cId="3358047035" sldId="291"/>
            <ac:spMk id="15" creationId="{FC2A977F-891F-0B9B-7D3E-EFE7C495F86D}"/>
          </ac:spMkLst>
        </pc:spChg>
      </pc:sldChg>
      <pc:sldChg chg="delSp modSp">
        <pc:chgData name="Fu, Annie" userId="S::anniefu@gse.harvard.edu::0522d913-13e7-422d-8c1f-4c9f7d635fc0" providerId="AD" clId="Web-{3716B91B-2F2A-41B2-9661-049241600211}" dt="2024-09-10T20:33:04.525" v="3" actId="1076"/>
        <pc:sldMkLst>
          <pc:docMk/>
          <pc:sldMk cId="1142534705" sldId="293"/>
        </pc:sldMkLst>
        <pc:spChg chg="del">
          <ac:chgData name="Fu, Annie" userId="S::anniefu@gse.harvard.edu::0522d913-13e7-422d-8c1f-4c9f7d635fc0" providerId="AD" clId="Web-{3716B91B-2F2A-41B2-9661-049241600211}" dt="2024-09-10T20:32:54.087" v="0"/>
          <ac:spMkLst>
            <pc:docMk/>
            <pc:sldMk cId="1142534705" sldId="293"/>
            <ac:spMk id="2" creationId="{9668DA2D-7C06-81A7-A1C3-04A8AF76B5AE}"/>
          </ac:spMkLst>
        </pc:spChg>
        <pc:spChg chg="del">
          <ac:chgData name="Fu, Annie" userId="S::anniefu@gse.harvard.edu::0522d913-13e7-422d-8c1f-4c9f7d635fc0" providerId="AD" clId="Web-{3716B91B-2F2A-41B2-9661-049241600211}" dt="2024-09-10T20:33:02.260" v="2"/>
          <ac:spMkLst>
            <pc:docMk/>
            <pc:sldMk cId="1142534705" sldId="293"/>
            <ac:spMk id="3" creationId="{B4785CBD-C823-90FA-8F53-28262AA69E69}"/>
          </ac:spMkLst>
        </pc:spChg>
        <pc:spChg chg="mod">
          <ac:chgData name="Fu, Annie" userId="S::anniefu@gse.harvard.edu::0522d913-13e7-422d-8c1f-4c9f7d635fc0" providerId="AD" clId="Web-{3716B91B-2F2A-41B2-9661-049241600211}" dt="2024-09-10T20:33:04.525" v="3" actId="1076"/>
          <ac:spMkLst>
            <pc:docMk/>
            <pc:sldMk cId="1142534705" sldId="293"/>
            <ac:spMk id="4" creationId="{201FAB84-8E09-9CD9-5B98-6AC1E3B64E0B}"/>
          </ac:spMkLst>
        </pc:spChg>
      </pc:sldChg>
      <pc:sldChg chg="modSp">
        <pc:chgData name="Fu, Annie" userId="S::anniefu@gse.harvard.edu::0522d913-13e7-422d-8c1f-4c9f7d635fc0" providerId="AD" clId="Web-{3716B91B-2F2A-41B2-9661-049241600211}" dt="2024-09-10T20:34:27.516" v="16" actId="20577"/>
        <pc:sldMkLst>
          <pc:docMk/>
          <pc:sldMk cId="2675971683" sldId="294"/>
        </pc:sldMkLst>
        <pc:spChg chg="mod">
          <ac:chgData name="Fu, Annie" userId="S::anniefu@gse.harvard.edu::0522d913-13e7-422d-8c1f-4c9f7d635fc0" providerId="AD" clId="Web-{3716B91B-2F2A-41B2-9661-049241600211}" dt="2024-09-10T20:34:27.516" v="16" actId="20577"/>
          <ac:spMkLst>
            <pc:docMk/>
            <pc:sldMk cId="2675971683" sldId="294"/>
            <ac:spMk id="3" creationId="{CB517053-8507-8046-0249-38109F5DC0E0}"/>
          </ac:spMkLst>
        </pc:spChg>
      </pc:sldChg>
    </pc:docChg>
  </pc:docChgLst>
  <pc:docChgLst>
    <pc:chgData name="Benson, R Todd" userId="S::todd_benson@gse.harvard.edu::7f9dec6e-53cd-42a3-9dd7-01f73f680ee6" providerId="AD" clId="Web-{1680B53A-A4C8-4D2F-B8A8-BAAF0C2759AD}"/>
    <pc:docChg chg="mod modSld">
      <pc:chgData name="Benson, R Todd" userId="S::todd_benson@gse.harvard.edu::7f9dec6e-53cd-42a3-9dd7-01f73f680ee6" providerId="AD" clId="Web-{1680B53A-A4C8-4D2F-B8A8-BAAF0C2759AD}" dt="2024-09-11T17:17:36.236" v="7" actId="20577"/>
      <pc:docMkLst>
        <pc:docMk/>
      </pc:docMkLst>
      <pc:sldChg chg="modSp">
        <pc:chgData name="Benson, R Todd" userId="S::todd_benson@gse.harvard.edu::7f9dec6e-53cd-42a3-9dd7-01f73f680ee6" providerId="AD" clId="Web-{1680B53A-A4C8-4D2F-B8A8-BAAF0C2759AD}" dt="2024-09-11T17:17:36.236" v="7" actId="20577"/>
        <pc:sldMkLst>
          <pc:docMk/>
          <pc:sldMk cId="1050025245" sldId="282"/>
        </pc:sldMkLst>
        <pc:spChg chg="mod">
          <ac:chgData name="Benson, R Todd" userId="S::todd_benson@gse.harvard.edu::7f9dec6e-53cd-42a3-9dd7-01f73f680ee6" providerId="AD" clId="Web-{1680B53A-A4C8-4D2F-B8A8-BAAF0C2759AD}" dt="2024-09-11T17:17:36.236" v="7" actId="20577"/>
          <ac:spMkLst>
            <pc:docMk/>
            <pc:sldMk cId="1050025245" sldId="282"/>
            <ac:spMk id="12" creationId="{12C5A77A-196C-2A8E-D9C7-0241E144D44B}"/>
          </ac:spMkLst>
        </pc:spChg>
      </pc:sldChg>
    </pc:docChg>
  </pc:docChgLst>
  <pc:docChgLst>
    <pc:chgData name="Fu, Annie" userId="S::anniefu@gse.harvard.edu::0522d913-13e7-422d-8c1f-4c9f7d635fc0" providerId="AD" clId="Web-{C7D64F8B-F64F-4C8D-9EE2-A07261FD48F2}"/>
    <pc:docChg chg="modSld">
      <pc:chgData name="Fu, Annie" userId="S::anniefu@gse.harvard.edu::0522d913-13e7-422d-8c1f-4c9f7d635fc0" providerId="AD" clId="Web-{C7D64F8B-F64F-4C8D-9EE2-A07261FD48F2}" dt="2024-10-04T14:37:10.123" v="14" actId="20577"/>
      <pc:docMkLst>
        <pc:docMk/>
      </pc:docMkLst>
      <pc:sldChg chg="modSp">
        <pc:chgData name="Fu, Annie" userId="S::anniefu@gse.harvard.edu::0522d913-13e7-422d-8c1f-4c9f7d635fc0" providerId="AD" clId="Web-{C7D64F8B-F64F-4C8D-9EE2-A07261FD48F2}" dt="2024-10-04T14:37:10.123" v="14" actId="20577"/>
        <pc:sldMkLst>
          <pc:docMk/>
          <pc:sldMk cId="1255069110" sldId="281"/>
        </pc:sldMkLst>
        <pc:spChg chg="mod">
          <ac:chgData name="Fu, Annie" userId="S::anniefu@gse.harvard.edu::0522d913-13e7-422d-8c1f-4c9f7d635fc0" providerId="AD" clId="Web-{C7D64F8B-F64F-4C8D-9EE2-A07261FD48F2}" dt="2024-10-04T14:37:10.123" v="14" actId="20577"/>
          <ac:spMkLst>
            <pc:docMk/>
            <pc:sldMk cId="1255069110" sldId="281"/>
            <ac:spMk id="14" creationId="{E05C77ED-CD03-41B1-905C-380439BD09BE}"/>
          </ac:spMkLst>
        </pc:spChg>
      </pc:sldChg>
    </pc:docChg>
  </pc:docChgLst>
  <pc:docChgLst>
    <pc:chgData name="Fu, Annie" userId="S::anniefu@gse.harvard.edu::0522d913-13e7-422d-8c1f-4c9f7d635fc0" providerId="AD" clId="Web-{8D2F13ED-9AC4-4A39-B2E6-B996E746DE30}"/>
    <pc:docChg chg="modSld">
      <pc:chgData name="Fu, Annie" userId="S::anniefu@gse.harvard.edu::0522d913-13e7-422d-8c1f-4c9f7d635fc0" providerId="AD" clId="Web-{8D2F13ED-9AC4-4A39-B2E6-B996E746DE30}" dt="2024-10-07T13:19:09.800" v="5" actId="20577"/>
      <pc:docMkLst>
        <pc:docMk/>
      </pc:docMkLst>
      <pc:sldChg chg="modSp">
        <pc:chgData name="Fu, Annie" userId="S::anniefu@gse.harvard.edu::0522d913-13e7-422d-8c1f-4c9f7d635fc0" providerId="AD" clId="Web-{8D2F13ED-9AC4-4A39-B2E6-B996E746DE30}" dt="2024-10-07T13:19:09.800" v="5" actId="20577"/>
        <pc:sldMkLst>
          <pc:docMk/>
          <pc:sldMk cId="1255069110" sldId="281"/>
        </pc:sldMkLst>
        <pc:spChg chg="mod">
          <ac:chgData name="Fu, Annie" userId="S::anniefu@gse.harvard.edu::0522d913-13e7-422d-8c1f-4c9f7d635fc0" providerId="AD" clId="Web-{8D2F13ED-9AC4-4A39-B2E6-B996E746DE30}" dt="2024-10-07T13:19:09.800" v="5" actId="20577"/>
          <ac:spMkLst>
            <pc:docMk/>
            <pc:sldMk cId="1255069110" sldId="281"/>
            <ac:spMk id="12" creationId="{EC9F17B9-44A6-851E-CEAD-EAE1A895F30F}"/>
          </ac:spMkLst>
        </pc:spChg>
      </pc:sldChg>
    </pc:docChg>
  </pc:docChgLst>
  <pc:docChgLst>
    <pc:chgData name="Fu, Annie" userId="S::anniefu@gse.harvard.edu::0522d913-13e7-422d-8c1f-4c9f7d635fc0" providerId="AD" clId="Web-{51B05BA8-7B98-15C2-C9F7-01E49635C360}"/>
    <pc:docChg chg="delSld modSld sldOrd">
      <pc:chgData name="Fu, Annie" userId="S::anniefu@gse.harvard.edu::0522d913-13e7-422d-8c1f-4c9f7d635fc0" providerId="AD" clId="Web-{51B05BA8-7B98-15C2-C9F7-01E49635C360}" dt="2024-04-30T17:15:38.503" v="207" actId="20577"/>
      <pc:docMkLst>
        <pc:docMk/>
      </pc:docMkLst>
      <pc:sldChg chg="modSp">
        <pc:chgData name="Fu, Annie" userId="S::anniefu@gse.harvard.edu::0522d913-13e7-422d-8c1f-4c9f7d635fc0" providerId="AD" clId="Web-{51B05BA8-7B98-15C2-C9F7-01E49635C360}" dt="2024-04-30T15:47:26.690" v="185" actId="20577"/>
        <pc:sldMkLst>
          <pc:docMk/>
          <pc:sldMk cId="836214393" sldId="258"/>
        </pc:sldMkLst>
        <pc:spChg chg="mod">
          <ac:chgData name="Fu, Annie" userId="S::anniefu@gse.harvard.edu::0522d913-13e7-422d-8c1f-4c9f7d635fc0" providerId="AD" clId="Web-{51B05BA8-7B98-15C2-C9F7-01E49635C360}" dt="2024-04-30T15:47:26.690" v="185" actId="20577"/>
          <ac:spMkLst>
            <pc:docMk/>
            <pc:sldMk cId="836214393" sldId="258"/>
            <ac:spMk id="60" creationId="{09D9C961-1350-607B-3773-6FB4367F0407}"/>
          </ac:spMkLst>
        </pc:spChg>
      </pc:sldChg>
      <pc:sldChg chg="modSp">
        <pc:chgData name="Fu, Annie" userId="S::anniefu@gse.harvard.edu::0522d913-13e7-422d-8c1f-4c9f7d635fc0" providerId="AD" clId="Web-{51B05BA8-7B98-15C2-C9F7-01E49635C360}" dt="2024-04-30T17:15:38.503" v="207" actId="20577"/>
        <pc:sldMkLst>
          <pc:docMk/>
          <pc:sldMk cId="3393816126" sldId="261"/>
        </pc:sldMkLst>
        <pc:spChg chg="mod">
          <ac:chgData name="Fu, Annie" userId="S::anniefu@gse.harvard.edu::0522d913-13e7-422d-8c1f-4c9f7d635fc0" providerId="AD" clId="Web-{51B05BA8-7B98-15C2-C9F7-01E49635C360}" dt="2024-04-30T17:15:38.503" v="207" actId="20577"/>
          <ac:spMkLst>
            <pc:docMk/>
            <pc:sldMk cId="3393816126" sldId="261"/>
            <ac:spMk id="2" creationId="{3A213A16-014C-0731-322C-570C45817567}"/>
          </ac:spMkLst>
        </pc:spChg>
        <pc:spChg chg="mod">
          <ac:chgData name="Fu, Annie" userId="S::anniefu@gse.harvard.edu::0522d913-13e7-422d-8c1f-4c9f7d635fc0" providerId="AD" clId="Web-{51B05BA8-7B98-15C2-C9F7-01E49635C360}" dt="2024-04-30T15:47:43.393" v="187" actId="20577"/>
          <ac:spMkLst>
            <pc:docMk/>
            <pc:sldMk cId="3393816126" sldId="261"/>
            <ac:spMk id="3" creationId="{4A770D4C-6AF8-9B72-7EDD-326DF8223751}"/>
          </ac:spMkLst>
        </pc:spChg>
      </pc:sldChg>
      <pc:sldChg chg="addSp modSp">
        <pc:chgData name="Fu, Annie" userId="S::anniefu@gse.harvard.edu::0522d913-13e7-422d-8c1f-4c9f7d635fc0" providerId="AD" clId="Web-{51B05BA8-7B98-15C2-C9F7-01E49635C360}" dt="2024-04-30T15:48:07.940" v="191" actId="20577"/>
        <pc:sldMkLst>
          <pc:docMk/>
          <pc:sldMk cId="3468995327" sldId="263"/>
        </pc:sldMkLst>
        <pc:spChg chg="mod">
          <ac:chgData name="Fu, Annie" userId="S::anniefu@gse.harvard.edu::0522d913-13e7-422d-8c1f-4c9f7d635fc0" providerId="AD" clId="Web-{51B05BA8-7B98-15C2-C9F7-01E49635C360}" dt="2024-04-30T15:05:44.480" v="36" actId="20577"/>
          <ac:spMkLst>
            <pc:docMk/>
            <pc:sldMk cId="3468995327" sldId="263"/>
            <ac:spMk id="3" creationId="{4A770D4C-6AF8-9B72-7EDD-326DF8223751}"/>
          </ac:spMkLst>
        </pc:spChg>
        <pc:spChg chg="add mod">
          <ac:chgData name="Fu, Annie" userId="S::anniefu@gse.harvard.edu::0522d913-13e7-422d-8c1f-4c9f7d635fc0" providerId="AD" clId="Web-{51B05BA8-7B98-15C2-C9F7-01E49635C360}" dt="2024-04-30T15:48:07.940" v="191" actId="20577"/>
          <ac:spMkLst>
            <pc:docMk/>
            <pc:sldMk cId="3468995327" sldId="263"/>
            <ac:spMk id="4" creationId="{3EB8639C-1F9E-9C37-4391-874545F24C09}"/>
          </ac:spMkLst>
        </pc:spChg>
        <pc:spChg chg="mod">
          <ac:chgData name="Fu, Annie" userId="S::anniefu@gse.harvard.edu::0522d913-13e7-422d-8c1f-4c9f7d635fc0" providerId="AD" clId="Web-{51B05BA8-7B98-15C2-C9F7-01E49635C360}" dt="2024-04-30T15:46:16.329" v="179" actId="1076"/>
          <ac:spMkLst>
            <pc:docMk/>
            <pc:sldMk cId="3468995327" sldId="263"/>
            <ac:spMk id="9" creationId="{78884A93-8C71-7678-9027-8CB651578FB9}"/>
          </ac:spMkLst>
        </pc:spChg>
        <pc:picChg chg="mod">
          <ac:chgData name="Fu, Annie" userId="S::anniefu@gse.harvard.edu::0522d913-13e7-422d-8c1f-4c9f7d635fc0" providerId="AD" clId="Web-{51B05BA8-7B98-15C2-C9F7-01E49635C360}" dt="2024-04-30T15:46:23.220" v="180" actId="1076"/>
          <ac:picMkLst>
            <pc:docMk/>
            <pc:sldMk cId="3468995327" sldId="263"/>
            <ac:picMk id="5" creationId="{07F9BCCD-E1A4-AE2C-72A4-B7A0161DF8F2}"/>
          </ac:picMkLst>
        </pc:picChg>
      </pc:sldChg>
      <pc:sldChg chg="modSp">
        <pc:chgData name="Fu, Annie" userId="S::anniefu@gse.harvard.edu::0522d913-13e7-422d-8c1f-4c9f7d635fc0" providerId="AD" clId="Web-{51B05BA8-7B98-15C2-C9F7-01E49635C360}" dt="2024-04-30T15:23:11.355" v="100" actId="20577"/>
        <pc:sldMkLst>
          <pc:docMk/>
          <pc:sldMk cId="2975143003" sldId="264"/>
        </pc:sldMkLst>
        <pc:spChg chg="mod">
          <ac:chgData name="Fu, Annie" userId="S::anniefu@gse.harvard.edu::0522d913-13e7-422d-8c1f-4c9f7d635fc0" providerId="AD" clId="Web-{51B05BA8-7B98-15C2-C9F7-01E49635C360}" dt="2024-04-30T15:23:11.355" v="100" actId="20577"/>
          <ac:spMkLst>
            <pc:docMk/>
            <pc:sldMk cId="2975143003" sldId="264"/>
            <ac:spMk id="3" creationId="{4A770D4C-6AF8-9B72-7EDD-326DF8223751}"/>
          </ac:spMkLst>
        </pc:spChg>
      </pc:sldChg>
      <pc:sldChg chg="modSp ord">
        <pc:chgData name="Fu, Annie" userId="S::anniefu@gse.harvard.edu::0522d913-13e7-422d-8c1f-4c9f7d635fc0" providerId="AD" clId="Web-{51B05BA8-7B98-15C2-C9F7-01E49635C360}" dt="2024-04-30T15:54:25.102" v="204" actId="20577"/>
        <pc:sldMkLst>
          <pc:docMk/>
          <pc:sldMk cId="1865463735" sldId="265"/>
        </pc:sldMkLst>
        <pc:spChg chg="mod">
          <ac:chgData name="Fu, Annie" userId="S::anniefu@gse.harvard.edu::0522d913-13e7-422d-8c1f-4c9f7d635fc0" providerId="AD" clId="Web-{51B05BA8-7B98-15C2-C9F7-01E49635C360}" dt="2024-04-30T14:11:32.294" v="1" actId="20577"/>
          <ac:spMkLst>
            <pc:docMk/>
            <pc:sldMk cId="1865463735" sldId="265"/>
            <ac:spMk id="2" creationId="{3A213A16-014C-0731-322C-570C45817567}"/>
          </ac:spMkLst>
        </pc:spChg>
        <pc:spChg chg="mod">
          <ac:chgData name="Fu, Annie" userId="S::anniefu@gse.harvard.edu::0522d913-13e7-422d-8c1f-4c9f7d635fc0" providerId="AD" clId="Web-{51B05BA8-7B98-15C2-C9F7-01E49635C360}" dt="2024-04-30T15:54:25.102" v="204" actId="20577"/>
          <ac:spMkLst>
            <pc:docMk/>
            <pc:sldMk cId="1865463735" sldId="265"/>
            <ac:spMk id="10" creationId="{157C7009-34C5-49C4-D51B-52D22CBEF254}"/>
          </ac:spMkLst>
        </pc:spChg>
      </pc:sldChg>
      <pc:sldChg chg="del">
        <pc:chgData name="Fu, Annie" userId="S::anniefu@gse.harvard.edu::0522d913-13e7-422d-8c1f-4c9f7d635fc0" providerId="AD" clId="Web-{51B05BA8-7B98-15C2-C9F7-01E49635C360}" dt="2024-04-30T15:13:29.909" v="98"/>
        <pc:sldMkLst>
          <pc:docMk/>
          <pc:sldMk cId="3793194107" sldId="266"/>
        </pc:sldMkLst>
      </pc:sldChg>
    </pc:docChg>
  </pc:docChgLst>
  <pc:docChgLst>
    <pc:chgData name="Fu, Annie" userId="S::anniefu@gse.harvard.edu::0522d913-13e7-422d-8c1f-4c9f7d635fc0" providerId="AD" clId="Web-{778A053B-B91F-4019-9030-24F46706E056}"/>
    <pc:docChg chg="delSld modSld delSection modSection">
      <pc:chgData name="Fu, Annie" userId="S::anniefu@gse.harvard.edu::0522d913-13e7-422d-8c1f-4c9f7d635fc0" providerId="AD" clId="Web-{778A053B-B91F-4019-9030-24F46706E056}" dt="2024-09-30T20:17:07.590" v="10" actId="20577"/>
      <pc:docMkLst>
        <pc:docMk/>
      </pc:docMkLst>
      <pc:sldChg chg="del">
        <pc:chgData name="Fu, Annie" userId="S::anniefu@gse.harvard.edu::0522d913-13e7-422d-8c1f-4c9f7d635fc0" providerId="AD" clId="Web-{778A053B-B91F-4019-9030-24F46706E056}" dt="2024-09-30T20:16:30.011" v="1"/>
        <pc:sldMkLst>
          <pc:docMk/>
          <pc:sldMk cId="3048169962" sldId="279"/>
        </pc:sldMkLst>
      </pc:sldChg>
      <pc:sldChg chg="del">
        <pc:chgData name="Fu, Annie" userId="S::anniefu@gse.harvard.edu::0522d913-13e7-422d-8c1f-4c9f7d635fc0" providerId="AD" clId="Web-{778A053B-B91F-4019-9030-24F46706E056}" dt="2024-09-30T20:16:37.105" v="7"/>
        <pc:sldMkLst>
          <pc:docMk/>
          <pc:sldMk cId="1551808731" sldId="283"/>
        </pc:sldMkLst>
      </pc:sldChg>
      <pc:sldChg chg="del">
        <pc:chgData name="Fu, Annie" userId="S::anniefu@gse.harvard.edu::0522d913-13e7-422d-8c1f-4c9f7d635fc0" providerId="AD" clId="Web-{778A053B-B91F-4019-9030-24F46706E056}" dt="2024-09-30T20:16:38.277" v="8"/>
        <pc:sldMkLst>
          <pc:docMk/>
          <pc:sldMk cId="1004905102" sldId="284"/>
        </pc:sldMkLst>
      </pc:sldChg>
      <pc:sldChg chg="del">
        <pc:chgData name="Fu, Annie" userId="S::anniefu@gse.harvard.edu::0522d913-13e7-422d-8c1f-4c9f7d635fc0" providerId="AD" clId="Web-{778A053B-B91F-4019-9030-24F46706E056}" dt="2024-09-30T20:16:31.777" v="3"/>
        <pc:sldMkLst>
          <pc:docMk/>
          <pc:sldMk cId="687572046" sldId="288"/>
        </pc:sldMkLst>
      </pc:sldChg>
      <pc:sldChg chg="modSp">
        <pc:chgData name="Fu, Annie" userId="S::anniefu@gse.harvard.edu::0522d913-13e7-422d-8c1f-4c9f7d635fc0" providerId="AD" clId="Web-{778A053B-B91F-4019-9030-24F46706E056}" dt="2024-09-30T20:17:07.590" v="10" actId="20577"/>
        <pc:sldMkLst>
          <pc:docMk/>
          <pc:sldMk cId="133306410" sldId="289"/>
        </pc:sldMkLst>
        <pc:spChg chg="mod">
          <ac:chgData name="Fu, Annie" userId="S::anniefu@gse.harvard.edu::0522d913-13e7-422d-8c1f-4c9f7d635fc0" providerId="AD" clId="Web-{778A053B-B91F-4019-9030-24F46706E056}" dt="2024-09-30T20:17:07.590" v="10" actId="20577"/>
          <ac:spMkLst>
            <pc:docMk/>
            <pc:sldMk cId="133306410" sldId="289"/>
            <ac:spMk id="35" creationId="{B8A2F7F4-D0EC-7983-A53E-73DCF766FD80}"/>
          </ac:spMkLst>
        </pc:spChg>
      </pc:sldChg>
      <pc:sldChg chg="del">
        <pc:chgData name="Fu, Annie" userId="S::anniefu@gse.harvard.edu::0522d913-13e7-422d-8c1f-4c9f7d635fc0" providerId="AD" clId="Web-{778A053B-B91F-4019-9030-24F46706E056}" dt="2024-09-30T20:16:31.246" v="2"/>
        <pc:sldMkLst>
          <pc:docMk/>
          <pc:sldMk cId="3737934819" sldId="292"/>
        </pc:sldMkLst>
      </pc:sldChg>
      <pc:sldChg chg="del">
        <pc:chgData name="Fu, Annie" userId="S::anniefu@gse.harvard.edu::0522d913-13e7-422d-8c1f-4c9f7d635fc0" providerId="AD" clId="Web-{778A053B-B91F-4019-9030-24F46706E056}" dt="2024-09-30T20:16:38.902" v="9"/>
        <pc:sldMkLst>
          <pc:docMk/>
          <pc:sldMk cId="532171610" sldId="295"/>
        </pc:sldMkLst>
      </pc:sldChg>
      <pc:sldChg chg="del">
        <pc:chgData name="Fu, Annie" userId="S::anniefu@gse.harvard.edu::0522d913-13e7-422d-8c1f-4c9f7d635fc0" providerId="AD" clId="Web-{778A053B-B91F-4019-9030-24F46706E056}" dt="2024-09-30T20:16:35.277" v="6"/>
        <pc:sldMkLst>
          <pc:docMk/>
          <pc:sldMk cId="1344232355" sldId="303"/>
        </pc:sldMkLst>
      </pc:sldChg>
      <pc:sldChg chg="del">
        <pc:chgData name="Fu, Annie" userId="S::anniefu@gse.harvard.edu::0522d913-13e7-422d-8c1f-4c9f7d635fc0" providerId="AD" clId="Web-{778A053B-B91F-4019-9030-24F46706E056}" dt="2024-09-30T20:16:33.464" v="4"/>
        <pc:sldMkLst>
          <pc:docMk/>
          <pc:sldMk cId="115133718" sldId="306"/>
        </pc:sldMkLst>
      </pc:sldChg>
      <pc:sldChg chg="del">
        <pc:chgData name="Fu, Annie" userId="S::anniefu@gse.harvard.edu::0522d913-13e7-422d-8c1f-4c9f7d635fc0" providerId="AD" clId="Web-{778A053B-B91F-4019-9030-24F46706E056}" dt="2024-09-30T20:16:34.558" v="5"/>
        <pc:sldMkLst>
          <pc:docMk/>
          <pc:sldMk cId="2081364755" sldId="314"/>
        </pc:sldMkLst>
      </pc:sldChg>
    </pc:docChg>
  </pc:docChgLst>
  <pc:docChgLst>
    <pc:chgData name="Benson, R Todd" userId="S::todd_benson@gse.harvard.edu::7f9dec6e-53cd-42a3-9dd7-01f73f680ee6" providerId="AD" clId="Web-{91823895-36AF-4C16-AC60-C6E0D7027B07}"/>
    <pc:docChg chg="sldOrd">
      <pc:chgData name="Benson, R Todd" userId="S::todd_benson@gse.harvard.edu::7f9dec6e-53cd-42a3-9dd7-01f73f680ee6" providerId="AD" clId="Web-{91823895-36AF-4C16-AC60-C6E0D7027B07}" dt="2024-09-24T19:12:01.858" v="1"/>
      <pc:docMkLst>
        <pc:docMk/>
      </pc:docMkLst>
      <pc:sldChg chg="ord">
        <pc:chgData name="Benson, R Todd" userId="S::todd_benson@gse.harvard.edu::7f9dec6e-53cd-42a3-9dd7-01f73f680ee6" providerId="AD" clId="Web-{91823895-36AF-4C16-AC60-C6E0D7027B07}" dt="2024-09-24T19:12:01.858" v="1"/>
        <pc:sldMkLst>
          <pc:docMk/>
          <pc:sldMk cId="1844834502" sldId="268"/>
        </pc:sldMkLst>
      </pc:sldChg>
      <pc:sldChg chg="ord">
        <pc:chgData name="Benson, R Todd" userId="S::todd_benson@gse.harvard.edu::7f9dec6e-53cd-42a3-9dd7-01f73f680ee6" providerId="AD" clId="Web-{91823895-36AF-4C16-AC60-C6E0D7027B07}" dt="2024-09-24T19:11:52.920" v="0"/>
        <pc:sldMkLst>
          <pc:docMk/>
          <pc:sldMk cId="133306410" sldId="289"/>
        </pc:sldMkLst>
      </pc:sldChg>
    </pc:docChg>
  </pc:docChgLst>
  <pc:docChgLst>
    <pc:chgData name="Fu, Annie" userId="S::anniefu@gse.harvard.edu::0522d913-13e7-422d-8c1f-4c9f7d635fc0" providerId="AD" clId="Web-{2A3D2662-AC78-4EC2-B5F4-CCC63C63BA69}"/>
    <pc:docChg chg="addSld modSld modSection">
      <pc:chgData name="Fu, Annie" userId="S::anniefu@gse.harvard.edu::0522d913-13e7-422d-8c1f-4c9f7d635fc0" providerId="AD" clId="Web-{2A3D2662-AC78-4EC2-B5F4-CCC63C63BA69}" dt="2024-10-04T14:15:16.551" v="120" actId="20577"/>
      <pc:docMkLst>
        <pc:docMk/>
      </pc:docMkLst>
      <pc:sldChg chg="modSp new">
        <pc:chgData name="Fu, Annie" userId="S::anniefu@gse.harvard.edu::0522d913-13e7-422d-8c1f-4c9f7d635fc0" providerId="AD" clId="Web-{2A3D2662-AC78-4EC2-B5F4-CCC63C63BA69}" dt="2024-10-04T14:15:16.551" v="120" actId="20577"/>
        <pc:sldMkLst>
          <pc:docMk/>
          <pc:sldMk cId="599017925" sldId="332"/>
        </pc:sldMkLst>
        <pc:spChg chg="mod">
          <ac:chgData name="Fu, Annie" userId="S::anniefu@gse.harvard.edu::0522d913-13e7-422d-8c1f-4c9f7d635fc0" providerId="AD" clId="Web-{2A3D2662-AC78-4EC2-B5F4-CCC63C63BA69}" dt="2024-10-04T14:15:16.551" v="120" actId="20577"/>
          <ac:spMkLst>
            <pc:docMk/>
            <pc:sldMk cId="599017925" sldId="332"/>
            <ac:spMk id="3" creationId="{E07ACCEF-D9B8-2EC5-2AA4-7E9FDAFC7095}"/>
          </ac:spMkLst>
        </pc:spChg>
      </pc:sldChg>
    </pc:docChg>
  </pc:docChgLst>
  <pc:docChgLst>
    <pc:chgData name="Benson, R Todd" userId="S::todd_benson@gse.harvard.edu::7f9dec6e-53cd-42a3-9dd7-01f73f680ee6" providerId="AD" clId="Web-{CBAB41E0-D229-4371-B024-B2A5AD5AD8F2}"/>
    <pc:docChg chg="sldOrd">
      <pc:chgData name="Benson, R Todd" userId="S::todd_benson@gse.harvard.edu::7f9dec6e-53cd-42a3-9dd7-01f73f680ee6" providerId="AD" clId="Web-{CBAB41E0-D229-4371-B024-B2A5AD5AD8F2}" dt="2024-09-24T19:47:01.438" v="1"/>
      <pc:docMkLst>
        <pc:docMk/>
      </pc:docMkLst>
      <pc:sldChg chg="ord">
        <pc:chgData name="Benson, R Todd" userId="S::todd_benson@gse.harvard.edu::7f9dec6e-53cd-42a3-9dd7-01f73f680ee6" providerId="AD" clId="Web-{CBAB41E0-D229-4371-B024-B2A5AD5AD8F2}" dt="2024-09-24T19:45:35.311" v="0"/>
        <pc:sldMkLst>
          <pc:docMk/>
          <pc:sldMk cId="1050025245" sldId="282"/>
        </pc:sldMkLst>
      </pc:sldChg>
      <pc:sldChg chg="ord">
        <pc:chgData name="Benson, R Todd" userId="S::todd_benson@gse.harvard.edu::7f9dec6e-53cd-42a3-9dd7-01f73f680ee6" providerId="AD" clId="Web-{CBAB41E0-D229-4371-B024-B2A5AD5AD8F2}" dt="2024-09-24T19:47:01.438" v="1"/>
        <pc:sldMkLst>
          <pc:docMk/>
          <pc:sldMk cId="1551808731" sldId="283"/>
        </pc:sldMkLst>
      </pc:sldChg>
    </pc:docChg>
  </pc:docChgLst>
  <pc:docChgLst>
    <pc:chgData name="Fu, Annie" userId="S::anniefu@gse.harvard.edu::0522d913-13e7-422d-8c1f-4c9f7d635fc0" providerId="AD" clId="Web-{56936B88-A916-4350-A203-EF9A59A7C4E6}"/>
    <pc:docChg chg="modSld">
      <pc:chgData name="Fu, Annie" userId="S::anniefu@gse.harvard.edu::0522d913-13e7-422d-8c1f-4c9f7d635fc0" providerId="AD" clId="Web-{56936B88-A916-4350-A203-EF9A59A7C4E6}" dt="2024-05-03T14:37:44.033" v="8" actId="20577"/>
      <pc:docMkLst>
        <pc:docMk/>
      </pc:docMkLst>
      <pc:sldChg chg="modSp">
        <pc:chgData name="Fu, Annie" userId="S::anniefu@gse.harvard.edu::0522d913-13e7-422d-8c1f-4c9f7d635fc0" providerId="AD" clId="Web-{56936B88-A916-4350-A203-EF9A59A7C4E6}" dt="2024-05-03T14:37:44.033" v="8" actId="20577"/>
        <pc:sldMkLst>
          <pc:docMk/>
          <pc:sldMk cId="1865463735" sldId="265"/>
        </pc:sldMkLst>
        <pc:spChg chg="mod">
          <ac:chgData name="Fu, Annie" userId="S::anniefu@gse.harvard.edu::0522d913-13e7-422d-8c1f-4c9f7d635fc0" providerId="AD" clId="Web-{56936B88-A916-4350-A203-EF9A59A7C4E6}" dt="2024-05-03T14:37:44.033" v="8" actId="20577"/>
          <ac:spMkLst>
            <pc:docMk/>
            <pc:sldMk cId="1865463735" sldId="265"/>
            <ac:spMk id="10" creationId="{157C7009-34C5-49C4-D51B-52D22CBEF254}"/>
          </ac:spMkLst>
        </pc:spChg>
      </pc:sldChg>
    </pc:docChg>
  </pc:docChgLst>
  <pc:docChgLst>
    <pc:chgData name="Fu, Annie" userId="0522d913-13e7-422d-8c1f-4c9f7d635fc0" providerId="ADAL" clId="{3DE6C6DC-9FDB-4A16-B7C7-465FAC2DBC9A}"/>
    <pc:docChg chg="undo custSel addSld modSld sldOrd">
      <pc:chgData name="Fu, Annie" userId="0522d913-13e7-422d-8c1f-4c9f7d635fc0" providerId="ADAL" clId="{3DE6C6DC-9FDB-4A16-B7C7-465FAC2DBC9A}" dt="2024-04-29T20:20:41.097" v="203" actId="1076"/>
      <pc:docMkLst>
        <pc:docMk/>
      </pc:docMkLst>
      <pc:sldChg chg="modSp mod ord">
        <pc:chgData name="Fu, Annie" userId="0522d913-13e7-422d-8c1f-4c9f7d635fc0" providerId="ADAL" clId="{3DE6C6DC-9FDB-4A16-B7C7-465FAC2DBC9A}" dt="2024-04-29T20:13:12.210" v="105"/>
        <pc:sldMkLst>
          <pc:docMk/>
          <pc:sldMk cId="1996248277" sldId="257"/>
        </pc:sldMkLst>
        <pc:spChg chg="mod">
          <ac:chgData name="Fu, Annie" userId="0522d913-13e7-422d-8c1f-4c9f7d635fc0" providerId="ADAL" clId="{3DE6C6DC-9FDB-4A16-B7C7-465FAC2DBC9A}" dt="2024-04-29T20:07:00.641" v="26" actId="404"/>
          <ac:spMkLst>
            <pc:docMk/>
            <pc:sldMk cId="1996248277" sldId="257"/>
            <ac:spMk id="30" creationId="{1830A309-C914-B19A-4E5C-F6BAAC513F82}"/>
          </ac:spMkLst>
        </pc:spChg>
      </pc:sldChg>
      <pc:sldChg chg="modSp mod ord">
        <pc:chgData name="Fu, Annie" userId="0522d913-13e7-422d-8c1f-4c9f7d635fc0" providerId="ADAL" clId="{3DE6C6DC-9FDB-4A16-B7C7-465FAC2DBC9A}" dt="2024-04-29T20:13:13.654" v="107"/>
        <pc:sldMkLst>
          <pc:docMk/>
          <pc:sldMk cId="836214393" sldId="258"/>
        </pc:sldMkLst>
        <pc:spChg chg="mod">
          <ac:chgData name="Fu, Annie" userId="0522d913-13e7-422d-8c1f-4c9f7d635fc0" providerId="ADAL" clId="{3DE6C6DC-9FDB-4A16-B7C7-465FAC2DBC9A}" dt="2024-04-29T20:05:45.765" v="0" actId="14100"/>
          <ac:spMkLst>
            <pc:docMk/>
            <pc:sldMk cId="836214393" sldId="258"/>
            <ac:spMk id="3" creationId="{4A770D4C-6AF8-9B72-7EDD-326DF8223751}"/>
          </ac:spMkLst>
        </pc:spChg>
        <pc:spChg chg="mod">
          <ac:chgData name="Fu, Annie" userId="0522d913-13e7-422d-8c1f-4c9f7d635fc0" providerId="ADAL" clId="{3DE6C6DC-9FDB-4A16-B7C7-465FAC2DBC9A}" dt="2024-04-29T20:06:47.276" v="24" actId="1076"/>
          <ac:spMkLst>
            <pc:docMk/>
            <pc:sldMk cId="836214393" sldId="258"/>
            <ac:spMk id="12" creationId="{0F6C20F8-512D-8B77-AD7A-BBCEA6797BFC}"/>
          </ac:spMkLst>
        </pc:spChg>
        <pc:spChg chg="mod">
          <ac:chgData name="Fu, Annie" userId="0522d913-13e7-422d-8c1f-4c9f7d635fc0" providerId="ADAL" clId="{3DE6C6DC-9FDB-4A16-B7C7-465FAC2DBC9A}" dt="2024-04-29T20:06:44.103" v="22" actId="1076"/>
          <ac:spMkLst>
            <pc:docMk/>
            <pc:sldMk cId="836214393" sldId="258"/>
            <ac:spMk id="13" creationId="{1510B285-8531-CE22-DE5A-755DAC87F1F0}"/>
          </ac:spMkLst>
        </pc:spChg>
        <pc:spChg chg="mod">
          <ac:chgData name="Fu, Annie" userId="0522d913-13e7-422d-8c1f-4c9f7d635fc0" providerId="ADAL" clId="{3DE6C6DC-9FDB-4A16-B7C7-465FAC2DBC9A}" dt="2024-04-29T20:06:45.964" v="23" actId="1076"/>
          <ac:spMkLst>
            <pc:docMk/>
            <pc:sldMk cId="836214393" sldId="258"/>
            <ac:spMk id="17" creationId="{81515921-3BB2-EA3F-03AE-D0A31F00FBF4}"/>
          </ac:spMkLst>
        </pc:spChg>
        <pc:spChg chg="mod">
          <ac:chgData name="Fu, Annie" userId="0522d913-13e7-422d-8c1f-4c9f7d635fc0" providerId="ADAL" clId="{3DE6C6DC-9FDB-4A16-B7C7-465FAC2DBC9A}" dt="2024-04-29T20:07:59.296" v="34" actId="207"/>
          <ac:spMkLst>
            <pc:docMk/>
            <pc:sldMk cId="836214393" sldId="258"/>
            <ac:spMk id="60" creationId="{09D9C961-1350-607B-3773-6FB4367F0407}"/>
          </ac:spMkLst>
        </pc:spChg>
        <pc:cxnChg chg="mod">
          <ac:chgData name="Fu, Annie" userId="0522d913-13e7-422d-8c1f-4c9f7d635fc0" providerId="ADAL" clId="{3DE6C6DC-9FDB-4A16-B7C7-465FAC2DBC9A}" dt="2024-04-29T20:06:45.964" v="23" actId="1076"/>
          <ac:cxnSpMkLst>
            <pc:docMk/>
            <pc:sldMk cId="836214393" sldId="258"/>
            <ac:cxnSpMk id="14" creationId="{E9DF69CC-D7C4-54B2-5C53-A87118A36E7B}"/>
          </ac:cxnSpMkLst>
        </pc:cxnChg>
        <pc:cxnChg chg="mod">
          <ac:chgData name="Fu, Annie" userId="0522d913-13e7-422d-8c1f-4c9f7d635fc0" providerId="ADAL" clId="{3DE6C6DC-9FDB-4A16-B7C7-465FAC2DBC9A}" dt="2024-04-29T20:06:47.276" v="24" actId="1076"/>
          <ac:cxnSpMkLst>
            <pc:docMk/>
            <pc:sldMk cId="836214393" sldId="258"/>
            <ac:cxnSpMk id="15" creationId="{4DE1F44A-7406-6411-EC36-F070C357562E}"/>
          </ac:cxnSpMkLst>
        </pc:cxnChg>
        <pc:cxnChg chg="mod">
          <ac:chgData name="Fu, Annie" userId="0522d913-13e7-422d-8c1f-4c9f7d635fc0" providerId="ADAL" clId="{3DE6C6DC-9FDB-4A16-B7C7-465FAC2DBC9A}" dt="2024-04-29T20:06:47.276" v="24" actId="1076"/>
          <ac:cxnSpMkLst>
            <pc:docMk/>
            <pc:sldMk cId="836214393" sldId="258"/>
            <ac:cxnSpMk id="16" creationId="{B8A8D31A-6C0E-780F-3E34-C8871586116C}"/>
          </ac:cxnSpMkLst>
        </pc:cxnChg>
      </pc:sldChg>
      <pc:sldChg chg="addSp modSp mod ord">
        <pc:chgData name="Fu, Annie" userId="0522d913-13e7-422d-8c1f-4c9f7d635fc0" providerId="ADAL" clId="{3DE6C6DC-9FDB-4A16-B7C7-465FAC2DBC9A}" dt="2024-04-29T20:20:41.097" v="203" actId="1076"/>
        <pc:sldMkLst>
          <pc:docMk/>
          <pc:sldMk cId="3468995327" sldId="263"/>
        </pc:sldMkLst>
        <pc:spChg chg="mod">
          <ac:chgData name="Fu, Annie" userId="0522d913-13e7-422d-8c1f-4c9f7d635fc0" providerId="ADAL" clId="{3DE6C6DC-9FDB-4A16-B7C7-465FAC2DBC9A}" dt="2024-04-29T20:14:28.266" v="136" actId="20577"/>
          <ac:spMkLst>
            <pc:docMk/>
            <pc:sldMk cId="3468995327" sldId="263"/>
            <ac:spMk id="2" creationId="{3A213A16-014C-0731-322C-570C45817567}"/>
          </ac:spMkLst>
        </pc:spChg>
        <pc:spChg chg="mod">
          <ac:chgData name="Fu, Annie" userId="0522d913-13e7-422d-8c1f-4c9f7d635fc0" providerId="ADAL" clId="{3DE6C6DC-9FDB-4A16-B7C7-465FAC2DBC9A}" dt="2024-04-29T20:20:34.360" v="201" actId="14100"/>
          <ac:spMkLst>
            <pc:docMk/>
            <pc:sldMk cId="3468995327" sldId="263"/>
            <ac:spMk id="3" creationId="{4A770D4C-6AF8-9B72-7EDD-326DF8223751}"/>
          </ac:spMkLst>
        </pc:spChg>
        <pc:spChg chg="mod">
          <ac:chgData name="Fu, Annie" userId="0522d913-13e7-422d-8c1f-4c9f7d635fc0" providerId="ADAL" clId="{3DE6C6DC-9FDB-4A16-B7C7-465FAC2DBC9A}" dt="2024-04-29T20:12:47.611" v="98" actId="1076"/>
          <ac:spMkLst>
            <pc:docMk/>
            <pc:sldMk cId="3468995327" sldId="263"/>
            <ac:spMk id="9" creationId="{78884A93-8C71-7678-9027-8CB651578FB9}"/>
          </ac:spMkLst>
        </pc:spChg>
        <pc:spChg chg="add mod">
          <ac:chgData name="Fu, Annie" userId="0522d913-13e7-422d-8c1f-4c9f7d635fc0" providerId="ADAL" clId="{3DE6C6DC-9FDB-4A16-B7C7-465FAC2DBC9A}" dt="2024-04-29T20:12:52.870" v="99" actId="14100"/>
          <ac:spMkLst>
            <pc:docMk/>
            <pc:sldMk cId="3468995327" sldId="263"/>
            <ac:spMk id="11" creationId="{C0518800-7F79-8DFA-E4A1-3BE53DB0B2A2}"/>
          </ac:spMkLst>
        </pc:spChg>
        <pc:picChg chg="mod">
          <ac:chgData name="Fu, Annie" userId="0522d913-13e7-422d-8c1f-4c9f7d635fc0" providerId="ADAL" clId="{3DE6C6DC-9FDB-4A16-B7C7-465FAC2DBC9A}" dt="2024-04-29T20:20:41.097" v="203" actId="1076"/>
          <ac:picMkLst>
            <pc:docMk/>
            <pc:sldMk cId="3468995327" sldId="263"/>
            <ac:picMk id="5" creationId="{07F9BCCD-E1A4-AE2C-72A4-B7A0161DF8F2}"/>
          </ac:picMkLst>
        </pc:picChg>
      </pc:sldChg>
      <pc:sldChg chg="addSp delSp modSp add mod ord">
        <pc:chgData name="Fu, Annie" userId="0522d913-13e7-422d-8c1f-4c9f7d635fc0" providerId="ADAL" clId="{3DE6C6DC-9FDB-4A16-B7C7-465FAC2DBC9A}" dt="2024-04-29T20:19:26.179" v="197"/>
        <pc:sldMkLst>
          <pc:docMk/>
          <pc:sldMk cId="1865463735" sldId="265"/>
        </pc:sldMkLst>
        <pc:spChg chg="mod">
          <ac:chgData name="Fu, Annie" userId="0522d913-13e7-422d-8c1f-4c9f7d635fc0" providerId="ADAL" clId="{3DE6C6DC-9FDB-4A16-B7C7-465FAC2DBC9A}" dt="2024-04-29T20:14:05.754" v="125" actId="27636"/>
          <ac:spMkLst>
            <pc:docMk/>
            <pc:sldMk cId="1865463735" sldId="265"/>
            <ac:spMk id="2" creationId="{3A213A16-014C-0731-322C-570C45817567}"/>
          </ac:spMkLst>
        </pc:spChg>
        <pc:spChg chg="add del">
          <ac:chgData name="Fu, Annie" userId="0522d913-13e7-422d-8c1f-4c9f7d635fc0" providerId="ADAL" clId="{3DE6C6DC-9FDB-4A16-B7C7-465FAC2DBC9A}" dt="2024-04-29T20:13:58.996" v="116" actId="478"/>
          <ac:spMkLst>
            <pc:docMk/>
            <pc:sldMk cId="1865463735" sldId="265"/>
            <ac:spMk id="3" creationId="{4A770D4C-6AF8-9B72-7EDD-326DF8223751}"/>
          </ac:spMkLst>
        </pc:spChg>
        <pc:spChg chg="add del mod">
          <ac:chgData name="Fu, Annie" userId="0522d913-13e7-422d-8c1f-4c9f7d635fc0" providerId="ADAL" clId="{3DE6C6DC-9FDB-4A16-B7C7-465FAC2DBC9A}" dt="2024-04-29T20:13:44.174" v="112" actId="478"/>
          <ac:spMkLst>
            <pc:docMk/>
            <pc:sldMk cId="1865463735" sldId="265"/>
            <ac:spMk id="5" creationId="{FBD60F7B-A478-A70D-A550-35E7345E8BF2}"/>
          </ac:spMkLst>
        </pc:spChg>
        <pc:spChg chg="add mod">
          <ac:chgData name="Fu, Annie" userId="0522d913-13e7-422d-8c1f-4c9f7d635fc0" providerId="ADAL" clId="{3DE6C6DC-9FDB-4A16-B7C7-465FAC2DBC9A}" dt="2024-04-29T20:13:58.996" v="116" actId="478"/>
          <ac:spMkLst>
            <pc:docMk/>
            <pc:sldMk cId="1865463735" sldId="265"/>
            <ac:spMk id="10" creationId="{157C7009-34C5-49C4-D51B-52D22CBEF254}"/>
          </ac:spMkLst>
        </pc:spChg>
        <pc:spChg chg="add del">
          <ac:chgData name="Fu, Annie" userId="0522d913-13e7-422d-8c1f-4c9f7d635fc0" providerId="ADAL" clId="{3DE6C6DC-9FDB-4A16-B7C7-465FAC2DBC9A}" dt="2024-04-29T20:13:58.996" v="116" actId="478"/>
          <ac:spMkLst>
            <pc:docMk/>
            <pc:sldMk cId="1865463735" sldId="265"/>
            <ac:spMk id="12" creationId="{0F6C20F8-512D-8B77-AD7A-BBCEA6797BFC}"/>
          </ac:spMkLst>
        </pc:spChg>
        <pc:spChg chg="add del">
          <ac:chgData name="Fu, Annie" userId="0522d913-13e7-422d-8c1f-4c9f7d635fc0" providerId="ADAL" clId="{3DE6C6DC-9FDB-4A16-B7C7-465FAC2DBC9A}" dt="2024-04-29T20:13:58.996" v="116" actId="478"/>
          <ac:spMkLst>
            <pc:docMk/>
            <pc:sldMk cId="1865463735" sldId="265"/>
            <ac:spMk id="13" creationId="{1510B285-8531-CE22-DE5A-755DAC87F1F0}"/>
          </ac:spMkLst>
        </pc:spChg>
        <pc:spChg chg="add del">
          <ac:chgData name="Fu, Annie" userId="0522d913-13e7-422d-8c1f-4c9f7d635fc0" providerId="ADAL" clId="{3DE6C6DC-9FDB-4A16-B7C7-465FAC2DBC9A}" dt="2024-04-29T20:13:58.996" v="116" actId="478"/>
          <ac:spMkLst>
            <pc:docMk/>
            <pc:sldMk cId="1865463735" sldId="265"/>
            <ac:spMk id="17" creationId="{81515921-3BB2-EA3F-03AE-D0A31F00FBF4}"/>
          </ac:spMkLst>
        </pc:spChg>
        <pc:spChg chg="add del">
          <ac:chgData name="Fu, Annie" userId="0522d913-13e7-422d-8c1f-4c9f7d635fc0" providerId="ADAL" clId="{3DE6C6DC-9FDB-4A16-B7C7-465FAC2DBC9A}" dt="2024-04-29T20:13:58.996" v="116" actId="478"/>
          <ac:spMkLst>
            <pc:docMk/>
            <pc:sldMk cId="1865463735" sldId="265"/>
            <ac:spMk id="60" creationId="{09D9C961-1350-607B-3773-6FB4367F0407}"/>
          </ac:spMkLst>
        </pc:spChg>
        <pc:cxnChg chg="del mod">
          <ac:chgData name="Fu, Annie" userId="0522d913-13e7-422d-8c1f-4c9f7d635fc0" providerId="ADAL" clId="{3DE6C6DC-9FDB-4A16-B7C7-465FAC2DBC9A}" dt="2024-04-29T20:13:49.286" v="113" actId="478"/>
          <ac:cxnSpMkLst>
            <pc:docMk/>
            <pc:sldMk cId="1865463735" sldId="265"/>
            <ac:cxnSpMk id="14" creationId="{E9DF69CC-D7C4-54B2-5C53-A87118A36E7B}"/>
          </ac:cxnSpMkLst>
        </pc:cxnChg>
        <pc:cxnChg chg="del mod">
          <ac:chgData name="Fu, Annie" userId="0522d913-13e7-422d-8c1f-4c9f7d635fc0" providerId="ADAL" clId="{3DE6C6DC-9FDB-4A16-B7C7-465FAC2DBC9A}" dt="2024-04-29T20:13:51.604" v="115" actId="478"/>
          <ac:cxnSpMkLst>
            <pc:docMk/>
            <pc:sldMk cId="1865463735" sldId="265"/>
            <ac:cxnSpMk id="15" creationId="{4DE1F44A-7406-6411-EC36-F070C357562E}"/>
          </ac:cxnSpMkLst>
        </pc:cxnChg>
        <pc:cxnChg chg="del mod">
          <ac:chgData name="Fu, Annie" userId="0522d913-13e7-422d-8c1f-4c9f7d635fc0" providerId="ADAL" clId="{3DE6C6DC-9FDB-4A16-B7C7-465FAC2DBC9A}" dt="2024-04-29T20:13:50.261" v="114" actId="478"/>
          <ac:cxnSpMkLst>
            <pc:docMk/>
            <pc:sldMk cId="1865463735" sldId="265"/>
            <ac:cxnSpMk id="16" creationId="{B8A8D31A-6C0E-780F-3E34-C8871586116C}"/>
          </ac:cxnSpMkLst>
        </pc:cxnChg>
      </pc:sldChg>
      <pc:sldChg chg="addSp delSp modSp add mod">
        <pc:chgData name="Fu, Annie" userId="0522d913-13e7-422d-8c1f-4c9f7d635fc0" providerId="ADAL" clId="{3DE6C6DC-9FDB-4A16-B7C7-465FAC2DBC9A}" dt="2024-04-29T20:19:18.162" v="195" actId="14100"/>
        <pc:sldMkLst>
          <pc:docMk/>
          <pc:sldMk cId="3793194107" sldId="266"/>
        </pc:sldMkLst>
        <pc:spChg chg="add del mod">
          <ac:chgData name="Fu, Annie" userId="0522d913-13e7-422d-8c1f-4c9f7d635fc0" providerId="ADAL" clId="{3DE6C6DC-9FDB-4A16-B7C7-465FAC2DBC9A}" dt="2024-04-29T20:17:38.230" v="172" actId="207"/>
          <ac:spMkLst>
            <pc:docMk/>
            <pc:sldMk cId="3793194107" sldId="266"/>
            <ac:spMk id="2" creationId="{3A213A16-014C-0731-322C-570C45817567}"/>
          </ac:spMkLst>
        </pc:spChg>
        <pc:spChg chg="add del mod">
          <ac:chgData name="Fu, Annie" userId="0522d913-13e7-422d-8c1f-4c9f7d635fc0" providerId="ADAL" clId="{3DE6C6DC-9FDB-4A16-B7C7-465FAC2DBC9A}" dt="2024-04-29T20:15:58.102" v="146" actId="478"/>
          <ac:spMkLst>
            <pc:docMk/>
            <pc:sldMk cId="3793194107" sldId="266"/>
            <ac:spMk id="4" creationId="{7AEAB6ED-97D0-9DCC-A3D6-239439FC226F}"/>
          </ac:spMkLst>
        </pc:spChg>
        <pc:spChg chg="add mod ord">
          <ac:chgData name="Fu, Annie" userId="0522d913-13e7-422d-8c1f-4c9f7d635fc0" providerId="ADAL" clId="{3DE6C6DC-9FDB-4A16-B7C7-465FAC2DBC9A}" dt="2024-04-29T20:16:20.212" v="150" actId="14100"/>
          <ac:spMkLst>
            <pc:docMk/>
            <pc:sldMk cId="3793194107" sldId="266"/>
            <ac:spMk id="5" creationId="{2F32B116-B45E-DCE8-E1DE-72C9E22D8ABE}"/>
          </ac:spMkLst>
        </pc:spChg>
        <pc:spChg chg="add mod">
          <ac:chgData name="Fu, Annie" userId="0522d913-13e7-422d-8c1f-4c9f7d635fc0" providerId="ADAL" clId="{3DE6C6DC-9FDB-4A16-B7C7-465FAC2DBC9A}" dt="2024-04-29T20:16:58.779" v="155" actId="14100"/>
          <ac:spMkLst>
            <pc:docMk/>
            <pc:sldMk cId="3793194107" sldId="266"/>
            <ac:spMk id="9" creationId="{B7CE8337-C83B-52DE-08B6-53C9843BE985}"/>
          </ac:spMkLst>
        </pc:spChg>
        <pc:spChg chg="mod">
          <ac:chgData name="Fu, Annie" userId="0522d913-13e7-422d-8c1f-4c9f7d635fc0" providerId="ADAL" clId="{3DE6C6DC-9FDB-4A16-B7C7-465FAC2DBC9A}" dt="2024-04-29T20:18:45.398" v="192" actId="14100"/>
          <ac:spMkLst>
            <pc:docMk/>
            <pc:sldMk cId="3793194107" sldId="266"/>
            <ac:spMk id="10" creationId="{157C7009-34C5-49C4-D51B-52D22CBEF254}"/>
          </ac:spMkLst>
        </pc:spChg>
        <pc:spChg chg="add del mod">
          <ac:chgData name="Fu, Annie" userId="0522d913-13e7-422d-8c1f-4c9f7d635fc0" providerId="ADAL" clId="{3DE6C6DC-9FDB-4A16-B7C7-465FAC2DBC9A}" dt="2024-04-29T20:18:41.289" v="191"/>
          <ac:spMkLst>
            <pc:docMk/>
            <pc:sldMk cId="3793194107" sldId="266"/>
            <ac:spMk id="12" creationId="{80644AC2-27D2-FF07-6808-C0E6E0710143}"/>
          </ac:spMkLst>
        </pc:spChg>
        <pc:picChg chg="add del">
          <ac:chgData name="Fu, Annie" userId="0522d913-13e7-422d-8c1f-4c9f7d635fc0" providerId="ADAL" clId="{3DE6C6DC-9FDB-4A16-B7C7-465FAC2DBC9A}" dt="2024-04-29T20:16:25.402" v="151" actId="478"/>
          <ac:picMkLst>
            <pc:docMk/>
            <pc:sldMk cId="3793194107" sldId="266"/>
            <ac:picMk id="6" creationId="{1A24C7E9-15C5-7CA3-DA2C-22C262B76FEE}"/>
          </ac:picMkLst>
        </pc:picChg>
        <pc:picChg chg="add">
          <ac:chgData name="Fu, Annie" userId="0522d913-13e7-422d-8c1f-4c9f7d635fc0" providerId="ADAL" clId="{3DE6C6DC-9FDB-4A16-B7C7-465FAC2DBC9A}" dt="2024-04-29T20:15:39.132" v="141"/>
          <ac:picMkLst>
            <pc:docMk/>
            <pc:sldMk cId="3793194107" sldId="266"/>
            <ac:picMk id="9218" creationId="{0F9E8ACF-855C-9575-7669-3814F126F517}"/>
          </ac:picMkLst>
        </pc:picChg>
        <pc:picChg chg="add del">
          <ac:chgData name="Fu, Annie" userId="0522d913-13e7-422d-8c1f-4c9f7d635fc0" providerId="ADAL" clId="{3DE6C6DC-9FDB-4A16-B7C7-465FAC2DBC9A}" dt="2024-04-29T20:15:56.159" v="145" actId="478"/>
          <ac:picMkLst>
            <pc:docMk/>
            <pc:sldMk cId="3793194107" sldId="266"/>
            <ac:picMk id="9220" creationId="{0B51DA3E-ED21-6B78-F78D-4DC5011B9792}"/>
          </ac:picMkLst>
        </pc:picChg>
        <pc:picChg chg="add mod">
          <ac:chgData name="Fu, Annie" userId="0522d913-13e7-422d-8c1f-4c9f7d635fc0" providerId="ADAL" clId="{3DE6C6DC-9FDB-4A16-B7C7-465FAC2DBC9A}" dt="2024-04-29T20:17:12.993" v="157" actId="1076"/>
          <ac:picMkLst>
            <pc:docMk/>
            <pc:sldMk cId="3793194107" sldId="266"/>
            <ac:picMk id="9222" creationId="{FFB01C26-19B2-B139-54C9-B3E47F03025D}"/>
          </ac:picMkLst>
        </pc:picChg>
        <pc:cxnChg chg="add mod">
          <ac:chgData name="Fu, Annie" userId="0522d913-13e7-422d-8c1f-4c9f7d635fc0" providerId="ADAL" clId="{3DE6C6DC-9FDB-4A16-B7C7-465FAC2DBC9A}" dt="2024-04-29T20:19:18.162" v="195" actId="14100"/>
          <ac:cxnSpMkLst>
            <pc:docMk/>
            <pc:sldMk cId="3793194107" sldId="266"/>
            <ac:cxnSpMk id="13" creationId="{38FF70A4-19CC-CA07-9CAA-45840DF47057}"/>
          </ac:cxnSpMkLst>
        </pc:cxnChg>
      </pc:sldChg>
    </pc:docChg>
  </pc:docChgLst>
  <pc:docChgLst>
    <pc:chgData name="Fu, Annie" userId="S::anniefu@gse.harvard.edu::0522d913-13e7-422d-8c1f-4c9f7d635fc0" providerId="AD" clId="Web-{9C0A2F00-3D00-3F8C-C388-F56B8AC8E7ED}"/>
    <pc:docChg chg="modSld">
      <pc:chgData name="Fu, Annie" userId="S::anniefu@gse.harvard.edu::0522d913-13e7-422d-8c1f-4c9f7d635fc0" providerId="AD" clId="Web-{9C0A2F00-3D00-3F8C-C388-F56B8AC8E7ED}" dt="2024-04-30T13:28:27.585" v="3" actId="20577"/>
      <pc:docMkLst>
        <pc:docMk/>
      </pc:docMkLst>
      <pc:sldChg chg="modSp">
        <pc:chgData name="Fu, Annie" userId="S::anniefu@gse.harvard.edu::0522d913-13e7-422d-8c1f-4c9f7d635fc0" providerId="AD" clId="Web-{9C0A2F00-3D00-3F8C-C388-F56B8AC8E7ED}" dt="2024-04-30T13:28:27.585" v="3" actId="20577"/>
        <pc:sldMkLst>
          <pc:docMk/>
          <pc:sldMk cId="3468995327" sldId="263"/>
        </pc:sldMkLst>
        <pc:spChg chg="mod">
          <ac:chgData name="Fu, Annie" userId="S::anniefu@gse.harvard.edu::0522d913-13e7-422d-8c1f-4c9f7d635fc0" providerId="AD" clId="Web-{9C0A2F00-3D00-3F8C-C388-F56B8AC8E7ED}" dt="2024-04-30T13:28:27.585" v="3" actId="20577"/>
          <ac:spMkLst>
            <pc:docMk/>
            <pc:sldMk cId="3468995327" sldId="263"/>
            <ac:spMk id="3" creationId="{4A770D4C-6AF8-9B72-7EDD-326DF8223751}"/>
          </ac:spMkLst>
        </pc:spChg>
      </pc:sldChg>
    </pc:docChg>
  </pc:docChgLst>
  <pc:docChgLst>
    <pc:chgData name="Benson, R Todd" userId="S::todd_benson@gse.harvard.edu::7f9dec6e-53cd-42a3-9dd7-01f73f680ee6" providerId="AD" clId="Web-{8E705C71-B0FA-48D7-B583-4A0F7FD8AC4F}"/>
    <pc:docChg chg="addSld delSld modSection">
      <pc:chgData name="Benson, R Todd" userId="S::todd_benson@gse.harvard.edu::7f9dec6e-53cd-42a3-9dd7-01f73f680ee6" providerId="AD" clId="Web-{8E705C71-B0FA-48D7-B583-4A0F7FD8AC4F}" dt="2024-10-08T16:21:21.113" v="1"/>
      <pc:docMkLst>
        <pc:docMk/>
      </pc:docMkLst>
      <pc:sldChg chg="new del">
        <pc:chgData name="Benson, R Todd" userId="S::todd_benson@gse.harvard.edu::7f9dec6e-53cd-42a3-9dd7-01f73f680ee6" providerId="AD" clId="Web-{8E705C71-B0FA-48D7-B583-4A0F7FD8AC4F}" dt="2024-10-08T16:21:21.113" v="1"/>
        <pc:sldMkLst>
          <pc:docMk/>
          <pc:sldMk cId="2577715767" sldId="334"/>
        </pc:sldMkLst>
      </pc:sldChg>
    </pc:docChg>
  </pc:docChgLst>
  <pc:docChgLst>
    <pc:chgData name="Fu, Annie" userId="0522d913-13e7-422d-8c1f-4c9f7d635fc0" providerId="ADAL" clId="{AFFA30C8-CB7F-48DC-817D-CA0D011DC0A9}"/>
    <pc:docChg chg="undo redo custSel addSld delSld modSld sldOrd addSection delSection modSection">
      <pc:chgData name="Fu, Annie" userId="0522d913-13e7-422d-8c1f-4c9f7d635fc0" providerId="ADAL" clId="{AFFA30C8-CB7F-48DC-817D-CA0D011DC0A9}" dt="2024-10-04T20:27:34.824" v="12095" actId="14100"/>
      <pc:docMkLst>
        <pc:docMk/>
      </pc:docMkLst>
      <pc:sldChg chg="addSp delSp modSp mod ord delAnim modAnim modCm">
        <pc:chgData name="Fu, Annie" userId="0522d913-13e7-422d-8c1f-4c9f7d635fc0" providerId="ADAL" clId="{AFFA30C8-CB7F-48DC-817D-CA0D011DC0A9}" dt="2024-10-04T15:32:52.895" v="11457"/>
        <pc:sldMkLst>
          <pc:docMk/>
          <pc:sldMk cId="3947527481" sldId="266"/>
        </pc:sldMkLst>
        <pc:spChg chg="mod">
          <ac:chgData name="Fu, Annie" userId="0522d913-13e7-422d-8c1f-4c9f7d635fc0" providerId="ADAL" clId="{AFFA30C8-CB7F-48DC-817D-CA0D011DC0A9}" dt="2024-09-10T17:42:00.534" v="1866" actId="404"/>
          <ac:spMkLst>
            <pc:docMk/>
            <pc:sldMk cId="3947527481" sldId="266"/>
            <ac:spMk id="2" creationId="{3A213A16-014C-0731-322C-570C45817567}"/>
          </ac:spMkLst>
        </pc:spChg>
        <pc:spChg chg="mod">
          <ac:chgData name="Fu, Annie" userId="0522d913-13e7-422d-8c1f-4c9f7d635fc0" providerId="ADAL" clId="{AFFA30C8-CB7F-48DC-817D-CA0D011DC0A9}" dt="2024-09-30T14:08:13.597" v="8512" actId="20577"/>
          <ac:spMkLst>
            <pc:docMk/>
            <pc:sldMk cId="3947527481" sldId="266"/>
            <ac:spMk id="3" creationId="{4A770D4C-6AF8-9B72-7EDD-326DF8223751}"/>
          </ac:spMkLst>
        </pc:spChg>
        <pc:spChg chg="add del mod">
          <ac:chgData name="Fu, Annie" userId="0522d913-13e7-422d-8c1f-4c9f7d635fc0" providerId="ADAL" clId="{AFFA30C8-CB7F-48DC-817D-CA0D011DC0A9}" dt="2024-09-13T17:24:00.631" v="3842" actId="478"/>
          <ac:spMkLst>
            <pc:docMk/>
            <pc:sldMk cId="3947527481" sldId="266"/>
            <ac:spMk id="4" creationId="{AC117892-37E3-0190-D1D6-E6A8EBB9F7A4}"/>
          </ac:spMkLst>
        </pc:spChg>
        <pc:spChg chg="add mod">
          <ac:chgData name="Fu, Annie" userId="0522d913-13e7-422d-8c1f-4c9f7d635fc0" providerId="ADAL" clId="{AFFA30C8-CB7F-48DC-817D-CA0D011DC0A9}" dt="2024-09-30T13:49:59.953" v="8217"/>
          <ac:spMkLst>
            <pc:docMk/>
            <pc:sldMk cId="3947527481" sldId="266"/>
            <ac:spMk id="5" creationId="{B726BAF1-B013-E10D-DF14-29CD2F5A253E}"/>
          </ac:spMkLst>
        </pc:spChg>
        <pc:spChg chg="add mod">
          <ac:chgData name="Fu, Annie" userId="0522d913-13e7-422d-8c1f-4c9f7d635fc0" providerId="ADAL" clId="{AFFA30C8-CB7F-48DC-817D-CA0D011DC0A9}" dt="2024-09-30T13:49:59.953" v="8217"/>
          <ac:spMkLst>
            <pc:docMk/>
            <pc:sldMk cId="3947527481" sldId="266"/>
            <ac:spMk id="9" creationId="{A78A8AC8-E262-9C03-929C-4A275A391DE7}"/>
          </ac:spMkLst>
        </pc:spChg>
        <pc:spChg chg="add mod">
          <ac:chgData name="Fu, Annie" userId="0522d913-13e7-422d-8c1f-4c9f7d635fc0" providerId="ADAL" clId="{AFFA30C8-CB7F-48DC-817D-CA0D011DC0A9}" dt="2024-09-30T13:49:59.953" v="8217"/>
          <ac:spMkLst>
            <pc:docMk/>
            <pc:sldMk cId="3947527481" sldId="266"/>
            <ac:spMk id="10" creationId="{4E998220-1AB8-EEB6-8E2F-749F453FD8CD}"/>
          </ac:spMkLst>
        </pc:spChg>
        <pc:spChg chg="add mod">
          <ac:chgData name="Fu, Annie" userId="0522d913-13e7-422d-8c1f-4c9f7d635fc0" providerId="ADAL" clId="{AFFA30C8-CB7F-48DC-817D-CA0D011DC0A9}" dt="2024-09-30T13:49:59.953" v="8217"/>
          <ac:spMkLst>
            <pc:docMk/>
            <pc:sldMk cId="3947527481" sldId="266"/>
            <ac:spMk id="11" creationId="{AF4C405B-0B60-C83F-AF73-90C8AEBF3C82}"/>
          </ac:spMkLst>
        </pc:spChg>
        <pc:spChg chg="del">
          <ac:chgData name="Fu, Annie" userId="0522d913-13e7-422d-8c1f-4c9f7d635fc0" providerId="ADAL" clId="{AFFA30C8-CB7F-48DC-817D-CA0D011DC0A9}" dt="2024-09-27T15:31:25.308" v="6653" actId="478"/>
          <ac:spMkLst>
            <pc:docMk/>
            <pc:sldMk cId="3947527481" sldId="266"/>
            <ac:spMk id="11" creationId="{BF16C465-807F-7544-CD1C-20ED029AB15F}"/>
          </ac:spMkLst>
        </pc:spChg>
        <pc:spChg chg="del">
          <ac:chgData name="Fu, Annie" userId="0522d913-13e7-422d-8c1f-4c9f7d635fc0" providerId="ADAL" clId="{AFFA30C8-CB7F-48DC-817D-CA0D011DC0A9}" dt="2024-09-27T15:31:25.308" v="6653" actId="478"/>
          <ac:spMkLst>
            <pc:docMk/>
            <pc:sldMk cId="3947527481" sldId="266"/>
            <ac:spMk id="12" creationId="{BC56494C-7A0C-B15E-A5D3-015FB6F5DE4C}"/>
          </ac:spMkLst>
        </pc:spChg>
        <pc:spChg chg="del">
          <ac:chgData name="Fu, Annie" userId="0522d913-13e7-422d-8c1f-4c9f7d635fc0" providerId="ADAL" clId="{AFFA30C8-CB7F-48DC-817D-CA0D011DC0A9}" dt="2024-09-27T15:31:25.308" v="6653" actId="478"/>
          <ac:spMkLst>
            <pc:docMk/>
            <pc:sldMk cId="3947527481" sldId="266"/>
            <ac:spMk id="13" creationId="{A6CEAFE2-1E24-43DC-3E2B-D581066B4EE8}"/>
          </ac:spMkLst>
        </pc:spChg>
        <pc:spChg chg="del">
          <ac:chgData name="Fu, Annie" userId="0522d913-13e7-422d-8c1f-4c9f7d635fc0" providerId="ADAL" clId="{AFFA30C8-CB7F-48DC-817D-CA0D011DC0A9}" dt="2024-09-27T15:31:25.308" v="6653" actId="478"/>
          <ac:spMkLst>
            <pc:docMk/>
            <pc:sldMk cId="3947527481" sldId="266"/>
            <ac:spMk id="14" creationId="{C75B3595-ED4D-866A-6002-6588E0573D64}"/>
          </ac:spMkLst>
        </pc:spChg>
        <pc:spChg chg="mod">
          <ac:chgData name="Fu, Annie" userId="0522d913-13e7-422d-8c1f-4c9f7d635fc0" providerId="ADAL" clId="{AFFA30C8-CB7F-48DC-817D-CA0D011DC0A9}" dt="2024-09-27T20:27:18.196" v="8075"/>
          <ac:spMkLst>
            <pc:docMk/>
            <pc:sldMk cId="3947527481" sldId="266"/>
            <ac:spMk id="19" creationId="{0F4C461A-9B1C-F8C0-9E0B-8EC6ED093791}"/>
          </ac:spMkLst>
        </pc:spChg>
        <pc:spChg chg="mod">
          <ac:chgData name="Fu, Annie" userId="0522d913-13e7-422d-8c1f-4c9f7d635fc0" providerId="ADAL" clId="{AFFA30C8-CB7F-48DC-817D-CA0D011DC0A9}" dt="2024-09-27T20:27:18.196" v="8075"/>
          <ac:spMkLst>
            <pc:docMk/>
            <pc:sldMk cId="3947527481" sldId="266"/>
            <ac:spMk id="20" creationId="{9F050C98-7192-E0B6-59BD-CE818D7A0A8E}"/>
          </ac:spMkLst>
        </pc:spChg>
        <pc:spChg chg="mod">
          <ac:chgData name="Fu, Annie" userId="0522d913-13e7-422d-8c1f-4c9f7d635fc0" providerId="ADAL" clId="{AFFA30C8-CB7F-48DC-817D-CA0D011DC0A9}" dt="2024-09-30T13:55:00.819" v="8231" actId="20577"/>
          <ac:spMkLst>
            <pc:docMk/>
            <pc:sldMk cId="3947527481" sldId="266"/>
            <ac:spMk id="21" creationId="{F7EC32CA-3A77-751C-4CD4-620E2056F491}"/>
          </ac:spMkLst>
        </pc:spChg>
        <pc:spChg chg="mod">
          <ac:chgData name="Fu, Annie" userId="0522d913-13e7-422d-8c1f-4c9f7d635fc0" providerId="ADAL" clId="{AFFA30C8-CB7F-48DC-817D-CA0D011DC0A9}" dt="2024-09-30T19:02:26.872" v="9978" actId="2711"/>
          <ac:spMkLst>
            <pc:docMk/>
            <pc:sldMk cId="3947527481" sldId="266"/>
            <ac:spMk id="24" creationId="{EE9656E3-8831-2DF8-E897-6CE1152465F0}"/>
          </ac:spMkLst>
        </pc:spChg>
        <pc:spChg chg="mod">
          <ac:chgData name="Fu, Annie" userId="0522d913-13e7-422d-8c1f-4c9f7d635fc0" providerId="ADAL" clId="{AFFA30C8-CB7F-48DC-817D-CA0D011DC0A9}" dt="2024-09-27T20:27:18.196" v="8075"/>
          <ac:spMkLst>
            <pc:docMk/>
            <pc:sldMk cId="3947527481" sldId="266"/>
            <ac:spMk id="25" creationId="{0E2FAA38-AFCF-2C8E-1F89-90F0712BBA7D}"/>
          </ac:spMkLst>
        </pc:spChg>
        <pc:spChg chg="mod">
          <ac:chgData name="Fu, Annie" userId="0522d913-13e7-422d-8c1f-4c9f7d635fc0" providerId="ADAL" clId="{AFFA30C8-CB7F-48DC-817D-CA0D011DC0A9}" dt="2024-09-30T13:55:03.916" v="8232" actId="20577"/>
          <ac:spMkLst>
            <pc:docMk/>
            <pc:sldMk cId="3947527481" sldId="266"/>
            <ac:spMk id="26" creationId="{7DDE2566-2ABD-6677-4305-BC8FCCE2EF78}"/>
          </ac:spMkLst>
        </pc:spChg>
        <pc:grpChg chg="add mod">
          <ac:chgData name="Fu, Annie" userId="0522d913-13e7-422d-8c1f-4c9f7d635fc0" providerId="ADAL" clId="{AFFA30C8-CB7F-48DC-817D-CA0D011DC0A9}" dt="2024-09-30T14:08:21.054" v="8521" actId="1036"/>
          <ac:grpSpMkLst>
            <pc:docMk/>
            <pc:sldMk cId="3947527481" sldId="266"/>
            <ac:grpSpMk id="17" creationId="{35B1DD70-CFD5-2B13-EA82-E5EB41EBCFC0}"/>
          </ac:grpSpMkLst>
        </pc:grpChg>
        <pc:grpChg chg="add mod">
          <ac:chgData name="Fu, Annie" userId="0522d913-13e7-422d-8c1f-4c9f7d635fc0" providerId="ADAL" clId="{AFFA30C8-CB7F-48DC-817D-CA0D011DC0A9}" dt="2024-09-30T14:08:21.054" v="8521" actId="1036"/>
          <ac:grpSpMkLst>
            <pc:docMk/>
            <pc:sldMk cId="3947527481" sldId="266"/>
            <ac:grpSpMk id="22" creationId="{898F7763-8C0D-EB5D-A8DF-0A5A57CD11AB}"/>
          </ac:grpSpMkLst>
        </pc:grpChg>
        <pc:graphicFrameChg chg="add mod">
          <ac:chgData name="Fu, Annie" userId="0522d913-13e7-422d-8c1f-4c9f7d635fc0" providerId="ADAL" clId="{AFFA30C8-CB7F-48DC-817D-CA0D011DC0A9}" dt="2024-09-30T13:49:59.953" v="8217"/>
          <ac:graphicFrameMkLst>
            <pc:docMk/>
            <pc:sldMk cId="3947527481" sldId="266"/>
            <ac:graphicFrameMk id="4" creationId="{D339516C-9B9E-B261-595D-FFDE2FCE2AED}"/>
          </ac:graphicFrameMkLst>
        </pc:graphicFrameChg>
        <pc:picChg chg="del mod">
          <ac:chgData name="Fu, Annie" userId="0522d913-13e7-422d-8c1f-4c9f7d635fc0" providerId="ADAL" clId="{AFFA30C8-CB7F-48DC-817D-CA0D011DC0A9}" dt="2024-09-27T15:31:25.308" v="6653" actId="478"/>
          <ac:picMkLst>
            <pc:docMk/>
            <pc:sldMk cId="3947527481" sldId="266"/>
            <ac:picMk id="5" creationId="{F384C6F6-FE3C-A343-3E76-23C3FE08660A}"/>
          </ac:picMkLst>
        </pc:picChg>
        <pc:picChg chg="add del mod">
          <ac:chgData name="Fu, Annie" userId="0522d913-13e7-422d-8c1f-4c9f7d635fc0" providerId="ADAL" clId="{AFFA30C8-CB7F-48DC-817D-CA0D011DC0A9}" dt="2024-09-27T20:27:20.906" v="8076" actId="478"/>
          <ac:picMkLst>
            <pc:docMk/>
            <pc:sldMk cId="3947527481" sldId="266"/>
            <ac:picMk id="9" creationId="{701BE3A1-FA0F-EAC1-7979-39F6F7BB59F6}"/>
          </ac:picMkLst>
        </pc:picChg>
        <pc:picChg chg="del">
          <ac:chgData name="Fu, Annie" userId="0522d913-13e7-422d-8c1f-4c9f7d635fc0" providerId="ADAL" clId="{AFFA30C8-CB7F-48DC-817D-CA0D011DC0A9}" dt="2024-09-27T15:31:25.308" v="6653" actId="478"/>
          <ac:picMkLst>
            <pc:docMk/>
            <pc:sldMk cId="3947527481" sldId="266"/>
            <ac:picMk id="10" creationId="{0DBA424D-70E7-2969-5E1B-363F6F7B1C85}"/>
          </ac:picMkLst>
        </pc:picChg>
        <pc:picChg chg="add del mod">
          <ac:chgData name="Fu, Annie" userId="0522d913-13e7-422d-8c1f-4c9f7d635fc0" providerId="ADAL" clId="{AFFA30C8-CB7F-48DC-817D-CA0D011DC0A9}" dt="2024-09-27T20:27:20.906" v="8076" actId="478"/>
          <ac:picMkLst>
            <pc:docMk/>
            <pc:sldMk cId="3947527481" sldId="266"/>
            <ac:picMk id="16" creationId="{AD91284F-A358-BC63-7CAD-EC784B152929}"/>
          </ac:picMkLst>
        </pc:picChg>
        <pc:picChg chg="mod">
          <ac:chgData name="Fu, Annie" userId="0522d913-13e7-422d-8c1f-4c9f7d635fc0" providerId="ADAL" clId="{AFFA30C8-CB7F-48DC-817D-CA0D011DC0A9}" dt="2024-09-27T20:27:18.196" v="8075"/>
          <ac:picMkLst>
            <pc:docMk/>
            <pc:sldMk cId="3947527481" sldId="266"/>
            <ac:picMk id="18" creationId="{EFEB2F0A-66AD-0E52-8C97-AD077D3E1367}"/>
          </ac:picMkLst>
        </pc:picChg>
        <pc:picChg chg="mod">
          <ac:chgData name="Fu, Annie" userId="0522d913-13e7-422d-8c1f-4c9f7d635fc0" providerId="ADAL" clId="{AFFA30C8-CB7F-48DC-817D-CA0D011DC0A9}" dt="2024-09-27T20:27:18.196" v="8075"/>
          <ac:picMkLst>
            <pc:docMk/>
            <pc:sldMk cId="3947527481" sldId="266"/>
            <ac:picMk id="23" creationId="{1BEE66DB-B19B-CCD2-F696-7D847866035D}"/>
          </ac:picMkLst>
        </pc:picChg>
        <pc:extLst>
          <p:ext xmlns:p="http://schemas.openxmlformats.org/presentationml/2006/main" uri="{D6D511B9-2390-475A-947B-AFAB55BFBCF1}">
            <pc226:cmChg xmlns:pc226="http://schemas.microsoft.com/office/powerpoint/2022/06/main/command" chg="mod">
              <pc226:chgData name="Fu, Annie" userId="0522d913-13e7-422d-8c1f-4c9f7d635fc0" providerId="ADAL" clId="{AFFA30C8-CB7F-48DC-817D-CA0D011DC0A9}" dt="2024-09-30T13:47:52.673" v="8212" actId="20577"/>
              <pc2:cmMkLst xmlns:pc2="http://schemas.microsoft.com/office/powerpoint/2019/9/main/command">
                <pc:docMk/>
                <pc:sldMk cId="3947527481" sldId="266"/>
                <pc2:cmMk id="{D24B27E1-0465-4C80-803C-CA7485852F29}"/>
              </pc2:cmMkLst>
            </pc226:cmChg>
          </p:ext>
        </pc:extLst>
      </pc:sldChg>
      <pc:sldChg chg="addSp delSp modSp mod ord modNotesTx">
        <pc:chgData name="Fu, Annie" userId="0522d913-13e7-422d-8c1f-4c9f7d635fc0" providerId="ADAL" clId="{AFFA30C8-CB7F-48DC-817D-CA0D011DC0A9}" dt="2024-10-04T17:47:28.040" v="12011"/>
        <pc:sldMkLst>
          <pc:docMk/>
          <pc:sldMk cId="1844834502" sldId="268"/>
        </pc:sldMkLst>
        <pc:spChg chg="add mod">
          <ac:chgData name="Fu, Annie" userId="0522d913-13e7-422d-8c1f-4c9f7d635fc0" providerId="ADAL" clId="{AFFA30C8-CB7F-48DC-817D-CA0D011DC0A9}" dt="2024-10-04T16:59:43.060" v="11929" actId="206"/>
          <ac:spMkLst>
            <pc:docMk/>
            <pc:sldMk cId="1844834502" sldId="268"/>
            <ac:spMk id="4" creationId="{4958CCA0-C61E-D985-BE00-F299D6346CA1}"/>
          </ac:spMkLst>
        </pc:spChg>
        <pc:spChg chg="add mod topLvl">
          <ac:chgData name="Fu, Annie" userId="0522d913-13e7-422d-8c1f-4c9f7d635fc0" providerId="ADAL" clId="{AFFA30C8-CB7F-48DC-817D-CA0D011DC0A9}" dt="2024-09-30T18:34:33.851" v="9698" actId="14100"/>
          <ac:spMkLst>
            <pc:docMk/>
            <pc:sldMk cId="1844834502" sldId="268"/>
            <ac:spMk id="8" creationId="{A375C82A-F979-187E-68AC-D6A5E4C930EF}"/>
          </ac:spMkLst>
        </pc:spChg>
        <pc:spChg chg="add del mod">
          <ac:chgData name="Fu, Annie" userId="0522d913-13e7-422d-8c1f-4c9f7d635fc0" providerId="ADAL" clId="{AFFA30C8-CB7F-48DC-817D-CA0D011DC0A9}" dt="2024-10-04T16:54:46.018" v="11915" actId="478"/>
          <ac:spMkLst>
            <pc:docMk/>
            <pc:sldMk cId="1844834502" sldId="268"/>
            <ac:spMk id="9" creationId="{88A63CF6-724E-0B67-B004-F84040E97525}"/>
          </ac:spMkLst>
        </pc:spChg>
        <pc:spChg chg="add del mod">
          <ac:chgData name="Fu, Annie" userId="0522d913-13e7-422d-8c1f-4c9f7d635fc0" providerId="ADAL" clId="{AFFA30C8-CB7F-48DC-817D-CA0D011DC0A9}" dt="2024-09-30T14:25:46.875" v="8729" actId="478"/>
          <ac:spMkLst>
            <pc:docMk/>
            <pc:sldMk cId="1844834502" sldId="268"/>
            <ac:spMk id="9" creationId="{CFC331E3-7E47-D1F2-63B7-4EA05521030E}"/>
          </ac:spMkLst>
        </pc:spChg>
        <pc:spChg chg="add del mod">
          <ac:chgData name="Fu, Annie" userId="0522d913-13e7-422d-8c1f-4c9f7d635fc0" providerId="ADAL" clId="{AFFA30C8-CB7F-48DC-817D-CA0D011DC0A9}" dt="2024-10-04T16:55:24.327" v="11924" actId="478"/>
          <ac:spMkLst>
            <pc:docMk/>
            <pc:sldMk cId="1844834502" sldId="268"/>
            <ac:spMk id="10" creationId="{8700FE16-DD52-C062-D96A-BAB05D483A4F}"/>
          </ac:spMkLst>
        </pc:spChg>
        <pc:spChg chg="mod">
          <ac:chgData name="Fu, Annie" userId="0522d913-13e7-422d-8c1f-4c9f7d635fc0" providerId="ADAL" clId="{AFFA30C8-CB7F-48DC-817D-CA0D011DC0A9}" dt="2024-09-30T15:06:37.772" v="8834"/>
          <ac:spMkLst>
            <pc:docMk/>
            <pc:sldMk cId="1844834502" sldId="268"/>
            <ac:spMk id="11" creationId="{88830A94-99A6-6DDA-6C0E-D29AB9698624}"/>
          </ac:spMkLst>
        </pc:spChg>
        <pc:spChg chg="add mod">
          <ac:chgData name="Fu, Annie" userId="0522d913-13e7-422d-8c1f-4c9f7d635fc0" providerId="ADAL" clId="{AFFA30C8-CB7F-48DC-817D-CA0D011DC0A9}" dt="2024-09-13T17:24:18.339" v="3846" actId="20577"/>
          <ac:spMkLst>
            <pc:docMk/>
            <pc:sldMk cId="1844834502" sldId="268"/>
            <ac:spMk id="13" creationId="{847ED4C2-6D8B-1059-7D34-6AFD8A059B42}"/>
          </ac:spMkLst>
        </pc:spChg>
        <pc:spChg chg="mod topLvl">
          <ac:chgData name="Fu, Annie" userId="0522d913-13e7-422d-8c1f-4c9f7d635fc0" providerId="ADAL" clId="{AFFA30C8-CB7F-48DC-817D-CA0D011DC0A9}" dt="2024-09-30T18:57:07.415" v="9875" actId="404"/>
          <ac:spMkLst>
            <pc:docMk/>
            <pc:sldMk cId="1844834502" sldId="268"/>
            <ac:spMk id="14" creationId="{ED8803D4-D004-4FA9-116F-D502E8C29D05}"/>
          </ac:spMkLst>
        </pc:spChg>
        <pc:spChg chg="add del mod">
          <ac:chgData name="Fu, Annie" userId="0522d913-13e7-422d-8c1f-4c9f7d635fc0" providerId="ADAL" clId="{AFFA30C8-CB7F-48DC-817D-CA0D011DC0A9}" dt="2024-09-30T15:04:43.868" v="8806" actId="20577"/>
          <ac:spMkLst>
            <pc:docMk/>
            <pc:sldMk cId="1844834502" sldId="268"/>
            <ac:spMk id="15" creationId="{FC2A977F-891F-0B9B-7D3E-EFE7C495F86D}"/>
          </ac:spMkLst>
        </pc:spChg>
        <pc:spChg chg="mod topLvl">
          <ac:chgData name="Fu, Annie" userId="0522d913-13e7-422d-8c1f-4c9f7d635fc0" providerId="ADAL" clId="{AFFA30C8-CB7F-48DC-817D-CA0D011DC0A9}" dt="2024-09-30T18:57:07.415" v="9875" actId="404"/>
          <ac:spMkLst>
            <pc:docMk/>
            <pc:sldMk cId="1844834502" sldId="268"/>
            <ac:spMk id="18" creationId="{832001C9-3D1C-8C3A-0322-48985D84ECC3}"/>
          </ac:spMkLst>
        </pc:spChg>
        <pc:spChg chg="mod topLvl">
          <ac:chgData name="Fu, Annie" userId="0522d913-13e7-422d-8c1f-4c9f7d635fc0" providerId="ADAL" clId="{AFFA30C8-CB7F-48DC-817D-CA0D011DC0A9}" dt="2024-10-04T15:57:31.730" v="11601" actId="1076"/>
          <ac:spMkLst>
            <pc:docMk/>
            <pc:sldMk cId="1844834502" sldId="268"/>
            <ac:spMk id="22" creationId="{43C83976-B506-CA38-1B4E-C7BF98C576D3}"/>
          </ac:spMkLst>
        </pc:spChg>
        <pc:spChg chg="del mod topLvl">
          <ac:chgData name="Fu, Annie" userId="0522d913-13e7-422d-8c1f-4c9f7d635fc0" providerId="ADAL" clId="{AFFA30C8-CB7F-48DC-817D-CA0D011DC0A9}" dt="2024-09-30T14:24:06.922" v="8705" actId="478"/>
          <ac:spMkLst>
            <pc:docMk/>
            <pc:sldMk cId="1844834502" sldId="268"/>
            <ac:spMk id="23" creationId="{81467554-528D-6A8E-F7D5-E0629ACCDC2E}"/>
          </ac:spMkLst>
        </pc:spChg>
        <pc:spChg chg="del mod topLvl">
          <ac:chgData name="Fu, Annie" userId="0522d913-13e7-422d-8c1f-4c9f7d635fc0" providerId="ADAL" clId="{AFFA30C8-CB7F-48DC-817D-CA0D011DC0A9}" dt="2024-09-30T14:22:50.339" v="8692" actId="478"/>
          <ac:spMkLst>
            <pc:docMk/>
            <pc:sldMk cId="1844834502" sldId="268"/>
            <ac:spMk id="24" creationId="{5D49278D-029D-DA0F-BD17-7566F2D220C2}"/>
          </ac:spMkLst>
        </pc:spChg>
        <pc:spChg chg="del mod topLvl">
          <ac:chgData name="Fu, Annie" userId="0522d913-13e7-422d-8c1f-4c9f7d635fc0" providerId="ADAL" clId="{AFFA30C8-CB7F-48DC-817D-CA0D011DC0A9}" dt="2024-09-30T14:24:06.922" v="8705" actId="478"/>
          <ac:spMkLst>
            <pc:docMk/>
            <pc:sldMk cId="1844834502" sldId="268"/>
            <ac:spMk id="25" creationId="{F198EE78-3937-1ADB-F386-ABEC62D455E4}"/>
          </ac:spMkLst>
        </pc:spChg>
        <pc:spChg chg="del mod topLvl">
          <ac:chgData name="Fu, Annie" userId="0522d913-13e7-422d-8c1f-4c9f7d635fc0" providerId="ADAL" clId="{AFFA30C8-CB7F-48DC-817D-CA0D011DC0A9}" dt="2024-09-30T14:24:06.922" v="8705" actId="478"/>
          <ac:spMkLst>
            <pc:docMk/>
            <pc:sldMk cId="1844834502" sldId="268"/>
            <ac:spMk id="26" creationId="{02776CC7-F758-61F2-A0B9-DCF6EEAD0703}"/>
          </ac:spMkLst>
        </pc:spChg>
        <pc:spChg chg="del mod topLvl">
          <ac:chgData name="Fu, Annie" userId="0522d913-13e7-422d-8c1f-4c9f7d635fc0" providerId="ADAL" clId="{AFFA30C8-CB7F-48DC-817D-CA0D011DC0A9}" dt="2024-09-30T14:24:02.044" v="8703" actId="478"/>
          <ac:spMkLst>
            <pc:docMk/>
            <pc:sldMk cId="1844834502" sldId="268"/>
            <ac:spMk id="27" creationId="{76E0902B-7EB9-AC74-08B1-9E9D56F5018C}"/>
          </ac:spMkLst>
        </pc:spChg>
        <pc:spChg chg="mod topLvl">
          <ac:chgData name="Fu, Annie" userId="0522d913-13e7-422d-8c1f-4c9f7d635fc0" providerId="ADAL" clId="{AFFA30C8-CB7F-48DC-817D-CA0D011DC0A9}" dt="2024-09-30T18:57:07.415" v="9875" actId="404"/>
          <ac:spMkLst>
            <pc:docMk/>
            <pc:sldMk cId="1844834502" sldId="268"/>
            <ac:spMk id="28" creationId="{B5B10678-6CDB-4971-4AAB-10BEE97C8892}"/>
          </ac:spMkLst>
        </pc:spChg>
        <pc:spChg chg="del mod topLvl">
          <ac:chgData name="Fu, Annie" userId="0522d913-13e7-422d-8c1f-4c9f7d635fc0" providerId="ADAL" clId="{AFFA30C8-CB7F-48DC-817D-CA0D011DC0A9}" dt="2024-09-30T14:24:03.931" v="8704" actId="478"/>
          <ac:spMkLst>
            <pc:docMk/>
            <pc:sldMk cId="1844834502" sldId="268"/>
            <ac:spMk id="36" creationId="{4B80AC7E-2ECF-A447-6B2B-2C92EF1855DD}"/>
          </ac:spMkLst>
        </pc:spChg>
        <pc:spChg chg="del mod topLvl">
          <ac:chgData name="Fu, Annie" userId="0522d913-13e7-422d-8c1f-4c9f7d635fc0" providerId="ADAL" clId="{AFFA30C8-CB7F-48DC-817D-CA0D011DC0A9}" dt="2024-09-30T14:24:09.358" v="8706" actId="478"/>
          <ac:spMkLst>
            <pc:docMk/>
            <pc:sldMk cId="1844834502" sldId="268"/>
            <ac:spMk id="37" creationId="{6026C71F-5F94-F380-FC2B-8D9AC8F9E705}"/>
          </ac:spMkLst>
        </pc:spChg>
        <pc:grpChg chg="add mod">
          <ac:chgData name="Fu, Annie" userId="0522d913-13e7-422d-8c1f-4c9f7d635fc0" providerId="ADAL" clId="{AFFA30C8-CB7F-48DC-817D-CA0D011DC0A9}" dt="2024-09-30T14:30:01.749" v="8797" actId="164"/>
          <ac:grpSpMkLst>
            <pc:docMk/>
            <pc:sldMk cId="1844834502" sldId="268"/>
            <ac:grpSpMk id="2" creationId="{B4DABF82-BADF-FCFE-69C2-7603BEB38EE8}"/>
          </ac:grpSpMkLst>
        </pc:grpChg>
        <pc:grpChg chg="add del mod">
          <ac:chgData name="Fu, Annie" userId="0522d913-13e7-422d-8c1f-4c9f7d635fc0" providerId="ADAL" clId="{AFFA30C8-CB7F-48DC-817D-CA0D011DC0A9}" dt="2024-09-30T14:26:30.079" v="8742" actId="478"/>
          <ac:grpSpMkLst>
            <pc:docMk/>
            <pc:sldMk cId="1844834502" sldId="268"/>
            <ac:grpSpMk id="10" creationId="{08D3CFA6-04DD-2265-99CC-07E268D2463A}"/>
          </ac:grpSpMkLst>
        </pc:grpChg>
        <pc:grpChg chg="add del mod">
          <ac:chgData name="Fu, Annie" userId="0522d913-13e7-422d-8c1f-4c9f7d635fc0" providerId="ADAL" clId="{AFFA30C8-CB7F-48DC-817D-CA0D011DC0A9}" dt="2024-09-30T14:28:51.523" v="8771" actId="165"/>
          <ac:grpSpMkLst>
            <pc:docMk/>
            <pc:sldMk cId="1844834502" sldId="268"/>
            <ac:grpSpMk id="12" creationId="{3ED04E03-8848-5CA4-E4CA-999C646B1EAC}"/>
          </ac:grpSpMkLst>
        </pc:grpChg>
        <pc:grpChg chg="add del mod">
          <ac:chgData name="Fu, Annie" userId="0522d913-13e7-422d-8c1f-4c9f7d635fc0" providerId="ADAL" clId="{AFFA30C8-CB7F-48DC-817D-CA0D011DC0A9}" dt="2024-09-30T14:26:31.891" v="8743" actId="478"/>
          <ac:grpSpMkLst>
            <pc:docMk/>
            <pc:sldMk cId="1844834502" sldId="268"/>
            <ac:grpSpMk id="17" creationId="{C72CAE06-968F-C81A-0D61-A2AE8CBC136C}"/>
          </ac:grpSpMkLst>
        </pc:grpChg>
        <pc:grpChg chg="add del mod">
          <ac:chgData name="Fu, Annie" userId="0522d913-13e7-422d-8c1f-4c9f7d635fc0" providerId="ADAL" clId="{AFFA30C8-CB7F-48DC-817D-CA0D011DC0A9}" dt="2024-09-30T14:26:33.707" v="8744" actId="478"/>
          <ac:grpSpMkLst>
            <pc:docMk/>
            <pc:sldMk cId="1844834502" sldId="268"/>
            <ac:grpSpMk id="20" creationId="{5EDC3981-5D07-9955-CC09-8FCAEA5D32B4}"/>
          </ac:grpSpMkLst>
        </pc:grpChg>
        <pc:grpChg chg="add mod">
          <ac:chgData name="Fu, Annie" userId="0522d913-13e7-422d-8c1f-4c9f7d635fc0" providerId="ADAL" clId="{AFFA30C8-CB7F-48DC-817D-CA0D011DC0A9}" dt="2024-09-30T14:30:01.749" v="8797" actId="164"/>
          <ac:grpSpMkLst>
            <pc:docMk/>
            <pc:sldMk cId="1844834502" sldId="268"/>
            <ac:grpSpMk id="38" creationId="{2DBAB20E-1EFF-759B-0804-F4D02368AED9}"/>
          </ac:grpSpMkLst>
        </pc:grpChg>
        <pc:grpChg chg="del mod">
          <ac:chgData name="Fu, Annie" userId="0522d913-13e7-422d-8c1f-4c9f7d635fc0" providerId="ADAL" clId="{AFFA30C8-CB7F-48DC-817D-CA0D011DC0A9}" dt="2024-09-30T14:22:43.545" v="8690" actId="165"/>
          <ac:grpSpMkLst>
            <pc:docMk/>
            <pc:sldMk cId="1844834502" sldId="268"/>
            <ac:grpSpMk id="39" creationId="{C2F30690-CC8C-7CD1-F5C0-51A503B5D1C5}"/>
          </ac:grpSpMkLst>
        </pc:grpChg>
        <pc:grpChg chg="add mod">
          <ac:chgData name="Fu, Annie" userId="0522d913-13e7-422d-8c1f-4c9f7d635fc0" providerId="ADAL" clId="{AFFA30C8-CB7F-48DC-817D-CA0D011DC0A9}" dt="2024-09-30T14:30:01.749" v="8797" actId="164"/>
          <ac:grpSpMkLst>
            <pc:docMk/>
            <pc:sldMk cId="1844834502" sldId="268"/>
            <ac:grpSpMk id="41" creationId="{0D55A2DE-957F-C2FE-C528-8D4AEFF82D1F}"/>
          </ac:grpSpMkLst>
        </pc:grpChg>
        <pc:grpChg chg="add mod">
          <ac:chgData name="Fu, Annie" userId="0522d913-13e7-422d-8c1f-4c9f7d635fc0" providerId="ADAL" clId="{AFFA30C8-CB7F-48DC-817D-CA0D011DC0A9}" dt="2024-09-30T14:30:01.749" v="8797" actId="164"/>
          <ac:grpSpMkLst>
            <pc:docMk/>
            <pc:sldMk cId="1844834502" sldId="268"/>
            <ac:grpSpMk id="42" creationId="{0B8236B9-9F1D-8690-7896-0449CF5D908B}"/>
          </ac:grpSpMkLst>
        </pc:grpChg>
        <pc:grpChg chg="add mod">
          <ac:chgData name="Fu, Annie" userId="0522d913-13e7-422d-8c1f-4c9f7d635fc0" providerId="ADAL" clId="{AFFA30C8-CB7F-48DC-817D-CA0D011DC0A9}" dt="2024-10-04T15:58:26.976" v="11611" actId="1076"/>
          <ac:grpSpMkLst>
            <pc:docMk/>
            <pc:sldMk cId="1844834502" sldId="268"/>
            <ac:grpSpMk id="43" creationId="{A71A3640-9935-F535-98AE-07370B55BF54}"/>
          </ac:grpSpMkLst>
        </pc:grpChg>
        <pc:picChg chg="add del mod topLvl">
          <ac:chgData name="Fu, Annie" userId="0522d913-13e7-422d-8c1f-4c9f7d635fc0" providerId="ADAL" clId="{AFFA30C8-CB7F-48DC-817D-CA0D011DC0A9}" dt="2024-09-30T18:34:31.467" v="9697" actId="1076"/>
          <ac:picMkLst>
            <pc:docMk/>
            <pc:sldMk cId="1844834502" sldId="268"/>
            <ac:picMk id="3" creationId="{97EEFB76-6E2F-70BE-644D-82B577D7DAF1}"/>
          </ac:picMkLst>
        </pc:picChg>
        <pc:picChg chg="add del mod modCrop">
          <ac:chgData name="Fu, Annie" userId="0522d913-13e7-422d-8c1f-4c9f7d635fc0" providerId="ADAL" clId="{AFFA30C8-CB7F-48DC-817D-CA0D011DC0A9}" dt="2024-09-13T14:54:18.014" v="3501" actId="22"/>
          <ac:picMkLst>
            <pc:docMk/>
            <pc:sldMk cId="1844834502" sldId="268"/>
            <ac:picMk id="10" creationId="{B16E62EE-E39A-750F-5422-2080953D7C68}"/>
          </ac:picMkLst>
        </pc:picChg>
        <pc:picChg chg="del mod topLvl">
          <ac:chgData name="Fu, Annie" userId="0522d913-13e7-422d-8c1f-4c9f7d635fc0" providerId="ADAL" clId="{AFFA30C8-CB7F-48DC-817D-CA0D011DC0A9}" dt="2024-09-30T14:26:30.079" v="8742" actId="478"/>
          <ac:picMkLst>
            <pc:docMk/>
            <pc:sldMk cId="1844834502" sldId="268"/>
            <ac:picMk id="16" creationId="{D3420237-5A66-27E2-127E-47CB144203BE}"/>
          </ac:picMkLst>
        </pc:picChg>
        <pc:picChg chg="del mod topLvl">
          <ac:chgData name="Fu, Annie" userId="0522d913-13e7-422d-8c1f-4c9f7d635fc0" providerId="ADAL" clId="{AFFA30C8-CB7F-48DC-817D-CA0D011DC0A9}" dt="2024-09-30T14:26:31.891" v="8743" actId="478"/>
          <ac:picMkLst>
            <pc:docMk/>
            <pc:sldMk cId="1844834502" sldId="268"/>
            <ac:picMk id="19" creationId="{75EE6C3C-04CE-3D9E-626B-FCD9EEC95574}"/>
          </ac:picMkLst>
        </pc:picChg>
        <pc:picChg chg="mod">
          <ac:chgData name="Fu, Annie" userId="0522d913-13e7-422d-8c1f-4c9f7d635fc0" providerId="ADAL" clId="{AFFA30C8-CB7F-48DC-817D-CA0D011DC0A9}" dt="2024-10-04T16:55:09.680" v="11920" actId="1076"/>
          <ac:picMkLst>
            <pc:docMk/>
            <pc:sldMk cId="1844834502" sldId="268"/>
            <ac:picMk id="21" creationId="{89A8D42F-97C1-5997-1CA2-4480C2941CC2}"/>
          </ac:picMkLst>
        </pc:picChg>
        <pc:picChg chg="del mod topLvl">
          <ac:chgData name="Fu, Annie" userId="0522d913-13e7-422d-8c1f-4c9f7d635fc0" providerId="ADAL" clId="{AFFA30C8-CB7F-48DC-817D-CA0D011DC0A9}" dt="2024-09-30T14:24:18.212" v="8707" actId="478"/>
          <ac:picMkLst>
            <pc:docMk/>
            <pc:sldMk cId="1844834502" sldId="268"/>
            <ac:picMk id="29" creationId="{3463B9DD-9187-270A-1806-FEC9820D0A73}"/>
          </ac:picMkLst>
        </pc:picChg>
        <pc:picChg chg="del mod topLvl">
          <ac:chgData name="Fu, Annie" userId="0522d913-13e7-422d-8c1f-4c9f7d635fc0" providerId="ADAL" clId="{AFFA30C8-CB7F-48DC-817D-CA0D011DC0A9}" dt="2024-09-30T14:26:33.707" v="8744" actId="478"/>
          <ac:picMkLst>
            <pc:docMk/>
            <pc:sldMk cId="1844834502" sldId="268"/>
            <ac:picMk id="30" creationId="{096DE91A-7770-BFB3-4E27-69D62301255C}"/>
          </ac:picMkLst>
        </pc:picChg>
        <pc:picChg chg="del mod topLvl">
          <ac:chgData name="Fu, Annie" userId="0522d913-13e7-422d-8c1f-4c9f7d635fc0" providerId="ADAL" clId="{AFFA30C8-CB7F-48DC-817D-CA0D011DC0A9}" dt="2024-09-30T14:24:18.212" v="8707" actId="478"/>
          <ac:picMkLst>
            <pc:docMk/>
            <pc:sldMk cId="1844834502" sldId="268"/>
            <ac:picMk id="31" creationId="{78A7C9F4-9B28-2EF6-5C85-C001B1638D77}"/>
          </ac:picMkLst>
        </pc:picChg>
        <pc:picChg chg="add mod">
          <ac:chgData name="Fu, Annie" userId="0522d913-13e7-422d-8c1f-4c9f7d635fc0" providerId="ADAL" clId="{AFFA30C8-CB7F-48DC-817D-CA0D011DC0A9}" dt="2024-09-30T18:34:19.627" v="9696" actId="14100"/>
          <ac:picMkLst>
            <pc:docMk/>
            <pc:sldMk cId="1844834502" sldId="268"/>
            <ac:picMk id="32" creationId="{2B9BA2DB-21CB-6EB2-30FE-1EEE42E6CDA6}"/>
          </ac:picMkLst>
        </pc:picChg>
        <pc:picChg chg="del mod topLvl">
          <ac:chgData name="Fu, Annie" userId="0522d913-13e7-422d-8c1f-4c9f7d635fc0" providerId="ADAL" clId="{AFFA30C8-CB7F-48DC-817D-CA0D011DC0A9}" dt="2024-09-30T14:24:18.212" v="8707" actId="478"/>
          <ac:picMkLst>
            <pc:docMk/>
            <pc:sldMk cId="1844834502" sldId="268"/>
            <ac:picMk id="33" creationId="{0A323CA3-3E13-9067-4FCE-1E589307C73A}"/>
          </ac:picMkLst>
        </pc:picChg>
        <pc:picChg chg="add mod">
          <ac:chgData name="Fu, Annie" userId="0522d913-13e7-422d-8c1f-4c9f7d635fc0" providerId="ADAL" clId="{AFFA30C8-CB7F-48DC-817D-CA0D011DC0A9}" dt="2024-09-30T18:34:19.627" v="9696" actId="14100"/>
          <ac:picMkLst>
            <pc:docMk/>
            <pc:sldMk cId="1844834502" sldId="268"/>
            <ac:picMk id="34" creationId="{5CB37C1C-7555-0E80-7988-F35352F1765E}"/>
          </ac:picMkLst>
        </pc:picChg>
        <pc:picChg chg="add mod">
          <ac:chgData name="Fu, Annie" userId="0522d913-13e7-422d-8c1f-4c9f7d635fc0" providerId="ADAL" clId="{AFFA30C8-CB7F-48DC-817D-CA0D011DC0A9}" dt="2024-09-30T18:34:19.627" v="9696" actId="14100"/>
          <ac:picMkLst>
            <pc:docMk/>
            <pc:sldMk cId="1844834502" sldId="268"/>
            <ac:picMk id="35" creationId="{7E989893-6CE7-7BC5-DAF3-E2A884B688E5}"/>
          </ac:picMkLst>
        </pc:picChg>
        <pc:picChg chg="mod">
          <ac:chgData name="Fu, Annie" userId="0522d913-13e7-422d-8c1f-4c9f7d635fc0" providerId="ADAL" clId="{AFFA30C8-CB7F-48DC-817D-CA0D011DC0A9}" dt="2024-09-30T18:34:19.627" v="9696" actId="14100"/>
          <ac:picMkLst>
            <pc:docMk/>
            <pc:sldMk cId="1844834502" sldId="268"/>
            <ac:picMk id="40" creationId="{849A729A-3B0B-2919-1000-21840AD0F45F}"/>
          </ac:picMkLst>
        </pc:picChg>
      </pc:sldChg>
      <pc:sldChg chg="addSp delSp modSp mod ord modNotesTx">
        <pc:chgData name="Fu, Annie" userId="0522d913-13e7-422d-8c1f-4c9f7d635fc0" providerId="ADAL" clId="{AFFA30C8-CB7F-48DC-817D-CA0D011DC0A9}" dt="2024-09-30T19:22:02.019" v="10385"/>
        <pc:sldMkLst>
          <pc:docMk/>
          <pc:sldMk cId="7380174" sldId="269"/>
        </pc:sldMkLst>
        <pc:spChg chg="mod">
          <ac:chgData name="Fu, Annie" userId="0522d913-13e7-422d-8c1f-4c9f7d635fc0" providerId="ADAL" clId="{AFFA30C8-CB7F-48DC-817D-CA0D011DC0A9}" dt="2024-09-30T19:22:02.019" v="10385"/>
          <ac:spMkLst>
            <pc:docMk/>
            <pc:sldMk cId="7380174" sldId="269"/>
            <ac:spMk id="2" creationId="{609D4FB8-8967-54F4-AEE9-9ACFAB2AE871}"/>
          </ac:spMkLst>
        </pc:spChg>
        <pc:spChg chg="add del">
          <ac:chgData name="Fu, Annie" userId="0522d913-13e7-422d-8c1f-4c9f7d635fc0" providerId="ADAL" clId="{AFFA30C8-CB7F-48DC-817D-CA0D011DC0A9}" dt="2024-09-24T17:56:13.467" v="6158" actId="22"/>
          <ac:spMkLst>
            <pc:docMk/>
            <pc:sldMk cId="7380174" sldId="269"/>
            <ac:spMk id="8" creationId="{2B2E24BE-BD06-0B1C-977C-BF605C4EE36E}"/>
          </ac:spMkLst>
        </pc:spChg>
        <pc:spChg chg="del">
          <ac:chgData name="Fu, Annie" userId="0522d913-13e7-422d-8c1f-4c9f7d635fc0" providerId="ADAL" clId="{AFFA30C8-CB7F-48DC-817D-CA0D011DC0A9}" dt="2024-09-10T17:12:01.556" v="940" actId="478"/>
          <ac:spMkLst>
            <pc:docMk/>
            <pc:sldMk cId="7380174" sldId="269"/>
            <ac:spMk id="8" creationId="{AE0A3781-4085-DCB2-740C-93F54A2D448A}"/>
          </ac:spMkLst>
        </pc:spChg>
        <pc:spChg chg="add mod">
          <ac:chgData name="Fu, Annie" userId="0522d913-13e7-422d-8c1f-4c9f7d635fc0" providerId="ADAL" clId="{AFFA30C8-CB7F-48DC-817D-CA0D011DC0A9}" dt="2024-09-10T17:31:10.316" v="1632" actId="1076"/>
          <ac:spMkLst>
            <pc:docMk/>
            <pc:sldMk cId="7380174" sldId="269"/>
            <ac:spMk id="9" creationId="{FD1BF5B2-F7CC-8D67-BCA2-A01FAAC9E8AB}"/>
          </ac:spMkLst>
        </pc:spChg>
        <pc:spChg chg="add mod">
          <ac:chgData name="Fu, Annie" userId="0522d913-13e7-422d-8c1f-4c9f7d635fc0" providerId="ADAL" clId="{AFFA30C8-CB7F-48DC-817D-CA0D011DC0A9}" dt="2024-09-10T17:14:58.461" v="971" actId="1076"/>
          <ac:spMkLst>
            <pc:docMk/>
            <pc:sldMk cId="7380174" sldId="269"/>
            <ac:spMk id="11" creationId="{D773430B-60E4-9722-23CD-39856A535493}"/>
          </ac:spMkLst>
        </pc:spChg>
        <pc:spChg chg="add del mod ord">
          <ac:chgData name="Fu, Annie" userId="0522d913-13e7-422d-8c1f-4c9f7d635fc0" providerId="ADAL" clId="{AFFA30C8-CB7F-48DC-817D-CA0D011DC0A9}" dt="2024-09-30T19:11:46.959" v="10227" actId="478"/>
          <ac:spMkLst>
            <pc:docMk/>
            <pc:sldMk cId="7380174" sldId="269"/>
            <ac:spMk id="12" creationId="{C74048D6-5B46-AACE-52DB-FC56FCCF6542}"/>
          </ac:spMkLst>
        </pc:spChg>
        <pc:spChg chg="add del mod">
          <ac:chgData name="Fu, Annie" userId="0522d913-13e7-422d-8c1f-4c9f7d635fc0" providerId="ADAL" clId="{AFFA30C8-CB7F-48DC-817D-CA0D011DC0A9}" dt="2024-09-30T19:11:46.959" v="10227" actId="478"/>
          <ac:spMkLst>
            <pc:docMk/>
            <pc:sldMk cId="7380174" sldId="269"/>
            <ac:spMk id="13" creationId="{C7557924-039C-71D0-9028-37EC9C059E88}"/>
          </ac:spMkLst>
        </pc:spChg>
        <pc:spChg chg="add del mod">
          <ac:chgData name="Fu, Annie" userId="0522d913-13e7-422d-8c1f-4c9f7d635fc0" providerId="ADAL" clId="{AFFA30C8-CB7F-48DC-817D-CA0D011DC0A9}" dt="2024-09-10T17:16:31.500" v="995"/>
          <ac:spMkLst>
            <pc:docMk/>
            <pc:sldMk cId="7380174" sldId="269"/>
            <ac:spMk id="13" creationId="{F8E7DBD5-5D4F-117E-1FD1-94FA7F82ED28}"/>
          </ac:spMkLst>
        </pc:spChg>
        <pc:spChg chg="add mod">
          <ac:chgData name="Fu, Annie" userId="0522d913-13e7-422d-8c1f-4c9f7d635fc0" providerId="ADAL" clId="{AFFA30C8-CB7F-48DC-817D-CA0D011DC0A9}" dt="2024-09-10T17:16:05.018" v="975"/>
          <ac:spMkLst>
            <pc:docMk/>
            <pc:sldMk cId="7380174" sldId="269"/>
            <ac:spMk id="14" creationId="{C7C25634-0BE1-DA1D-FB2B-FC554DDA45D6}"/>
          </ac:spMkLst>
        </pc:spChg>
        <pc:spChg chg="add del mod">
          <ac:chgData name="Fu, Annie" userId="0522d913-13e7-422d-8c1f-4c9f7d635fc0" providerId="ADAL" clId="{AFFA30C8-CB7F-48DC-817D-CA0D011DC0A9}" dt="2024-09-30T19:11:46.959" v="10227" actId="478"/>
          <ac:spMkLst>
            <pc:docMk/>
            <pc:sldMk cId="7380174" sldId="269"/>
            <ac:spMk id="14" creationId="{D1DEEE86-BF41-FB55-4E51-D3B54FD7B25A}"/>
          </ac:spMkLst>
        </pc:spChg>
        <pc:spChg chg="add mod">
          <ac:chgData name="Fu, Annie" userId="0522d913-13e7-422d-8c1f-4c9f7d635fc0" providerId="ADAL" clId="{AFFA30C8-CB7F-48DC-817D-CA0D011DC0A9}" dt="2024-09-10T18:44:38.171" v="2509" actId="20577"/>
          <ac:spMkLst>
            <pc:docMk/>
            <pc:sldMk cId="7380174" sldId="269"/>
            <ac:spMk id="15" creationId="{3C0EF6BA-AE95-D0BD-746F-323AF8D29960}"/>
          </ac:spMkLst>
        </pc:spChg>
        <pc:spChg chg="add del mod">
          <ac:chgData name="Fu, Annie" userId="0522d913-13e7-422d-8c1f-4c9f7d635fc0" providerId="ADAL" clId="{AFFA30C8-CB7F-48DC-817D-CA0D011DC0A9}" dt="2024-09-30T19:11:46.959" v="10227" actId="478"/>
          <ac:spMkLst>
            <pc:docMk/>
            <pc:sldMk cId="7380174" sldId="269"/>
            <ac:spMk id="16" creationId="{C34C6453-7C61-7B25-3852-CC1C2DDA1DAE}"/>
          </ac:spMkLst>
        </pc:spChg>
        <pc:spChg chg="add mod">
          <ac:chgData name="Fu, Annie" userId="0522d913-13e7-422d-8c1f-4c9f7d635fc0" providerId="ADAL" clId="{AFFA30C8-CB7F-48DC-817D-CA0D011DC0A9}" dt="2024-09-10T18:44:55.164" v="2516" actId="1076"/>
          <ac:spMkLst>
            <pc:docMk/>
            <pc:sldMk cId="7380174" sldId="269"/>
            <ac:spMk id="17" creationId="{B517977A-C5BE-2EF8-ED70-0388C1D9B8BB}"/>
          </ac:spMkLst>
        </pc:spChg>
        <pc:spChg chg="add del mod">
          <ac:chgData name="Fu, Annie" userId="0522d913-13e7-422d-8c1f-4c9f7d635fc0" providerId="ADAL" clId="{AFFA30C8-CB7F-48DC-817D-CA0D011DC0A9}" dt="2024-09-30T19:11:46.959" v="10227" actId="478"/>
          <ac:spMkLst>
            <pc:docMk/>
            <pc:sldMk cId="7380174" sldId="269"/>
            <ac:spMk id="18" creationId="{202D2556-1C41-3B44-6DAE-CAC981346404}"/>
          </ac:spMkLst>
        </pc:spChg>
        <pc:spChg chg="add del mod">
          <ac:chgData name="Fu, Annie" userId="0522d913-13e7-422d-8c1f-4c9f7d635fc0" providerId="ADAL" clId="{AFFA30C8-CB7F-48DC-817D-CA0D011DC0A9}" dt="2024-09-30T19:11:46.959" v="10227" actId="478"/>
          <ac:spMkLst>
            <pc:docMk/>
            <pc:sldMk cId="7380174" sldId="269"/>
            <ac:spMk id="19" creationId="{ABFC4431-4C5B-4E15-F361-BF44C1867F4B}"/>
          </ac:spMkLst>
        </pc:spChg>
        <pc:spChg chg="add del mod">
          <ac:chgData name="Fu, Annie" userId="0522d913-13e7-422d-8c1f-4c9f7d635fc0" providerId="ADAL" clId="{AFFA30C8-CB7F-48DC-817D-CA0D011DC0A9}" dt="2024-09-30T19:11:46.959" v="10227" actId="478"/>
          <ac:spMkLst>
            <pc:docMk/>
            <pc:sldMk cId="7380174" sldId="269"/>
            <ac:spMk id="20" creationId="{DB32699C-AE80-445B-E2A9-0B64228C975D}"/>
          </ac:spMkLst>
        </pc:spChg>
        <pc:spChg chg="add del mod">
          <ac:chgData name="Fu, Annie" userId="0522d913-13e7-422d-8c1f-4c9f7d635fc0" providerId="ADAL" clId="{AFFA30C8-CB7F-48DC-817D-CA0D011DC0A9}" dt="2024-09-30T19:11:46.959" v="10227" actId="478"/>
          <ac:spMkLst>
            <pc:docMk/>
            <pc:sldMk cId="7380174" sldId="269"/>
            <ac:spMk id="21" creationId="{FA13F3A5-02D6-399D-62B4-AF06B5B9D8BB}"/>
          </ac:spMkLst>
        </pc:spChg>
        <pc:spChg chg="add del mod">
          <ac:chgData name="Fu, Annie" userId="0522d913-13e7-422d-8c1f-4c9f7d635fc0" providerId="ADAL" clId="{AFFA30C8-CB7F-48DC-817D-CA0D011DC0A9}" dt="2024-09-30T19:11:46.959" v="10227" actId="478"/>
          <ac:spMkLst>
            <pc:docMk/>
            <pc:sldMk cId="7380174" sldId="269"/>
            <ac:spMk id="22" creationId="{1CD9171C-33F8-18A5-02CA-67FF71253A83}"/>
          </ac:spMkLst>
        </pc:spChg>
        <pc:spChg chg="add del mod">
          <ac:chgData name="Fu, Annie" userId="0522d913-13e7-422d-8c1f-4c9f7d635fc0" providerId="ADAL" clId="{AFFA30C8-CB7F-48DC-817D-CA0D011DC0A9}" dt="2024-09-30T19:11:46.959" v="10227" actId="478"/>
          <ac:spMkLst>
            <pc:docMk/>
            <pc:sldMk cId="7380174" sldId="269"/>
            <ac:spMk id="23" creationId="{41313EE9-C4A0-E32E-D6F7-85FED2C32E60}"/>
          </ac:spMkLst>
        </pc:spChg>
        <pc:spChg chg="add del mod">
          <ac:chgData name="Fu, Annie" userId="0522d913-13e7-422d-8c1f-4c9f7d635fc0" providerId="ADAL" clId="{AFFA30C8-CB7F-48DC-817D-CA0D011DC0A9}" dt="2024-09-30T19:11:46.959" v="10227" actId="478"/>
          <ac:spMkLst>
            <pc:docMk/>
            <pc:sldMk cId="7380174" sldId="269"/>
            <ac:spMk id="24" creationId="{F4A78995-D2C9-1F91-3211-2C06CB53386F}"/>
          </ac:spMkLst>
        </pc:spChg>
        <pc:graphicFrameChg chg="mod modGraphic">
          <ac:chgData name="Fu, Annie" userId="0522d913-13e7-422d-8c1f-4c9f7d635fc0" providerId="ADAL" clId="{AFFA30C8-CB7F-48DC-817D-CA0D011DC0A9}" dt="2024-09-30T19:13:56.239" v="10241" actId="207"/>
          <ac:graphicFrameMkLst>
            <pc:docMk/>
            <pc:sldMk cId="7380174" sldId="269"/>
            <ac:graphicFrameMk id="4" creationId="{6060C9E4-34B1-94B6-3531-C477FE8693CA}"/>
          </ac:graphicFrameMkLst>
        </pc:graphicFrameChg>
        <pc:picChg chg="add mod">
          <ac:chgData name="Fu, Annie" userId="0522d913-13e7-422d-8c1f-4c9f7d635fc0" providerId="ADAL" clId="{AFFA30C8-CB7F-48DC-817D-CA0D011DC0A9}" dt="2024-09-30T18:57:28.716" v="9878" actId="1076"/>
          <ac:picMkLst>
            <pc:docMk/>
            <pc:sldMk cId="7380174" sldId="269"/>
            <ac:picMk id="10" creationId="{36C6695B-0F1B-87BA-89BF-CE39FA773A0E}"/>
          </ac:picMkLst>
        </pc:picChg>
        <pc:picChg chg="add del mod">
          <ac:chgData name="Fu, Annie" userId="0522d913-13e7-422d-8c1f-4c9f7d635fc0" providerId="ADAL" clId="{AFFA30C8-CB7F-48DC-817D-CA0D011DC0A9}" dt="2024-09-10T17:09:08.201" v="915" actId="478"/>
          <ac:picMkLst>
            <pc:docMk/>
            <pc:sldMk cId="7380174" sldId="269"/>
            <ac:picMk id="2050" creationId="{D9F31D56-5099-A3C8-E699-6F2A5944A498}"/>
          </ac:picMkLst>
        </pc:picChg>
      </pc:sldChg>
      <pc:sldChg chg="modSp del mod">
        <pc:chgData name="Fu, Annie" userId="0522d913-13e7-422d-8c1f-4c9f7d635fc0" providerId="ADAL" clId="{AFFA30C8-CB7F-48DC-817D-CA0D011DC0A9}" dt="2024-09-30T14:03:23.620" v="8449" actId="47"/>
        <pc:sldMkLst>
          <pc:docMk/>
          <pc:sldMk cId="2100321961" sldId="278"/>
        </pc:sldMkLst>
        <pc:spChg chg="mod">
          <ac:chgData name="Fu, Annie" userId="0522d913-13e7-422d-8c1f-4c9f7d635fc0" providerId="ADAL" clId="{AFFA30C8-CB7F-48DC-817D-CA0D011DC0A9}" dt="2024-09-10T17:41:54.098" v="1863" actId="404"/>
          <ac:spMkLst>
            <pc:docMk/>
            <pc:sldMk cId="2100321961" sldId="278"/>
            <ac:spMk id="2" creationId="{3A213A16-014C-0731-322C-570C45817567}"/>
          </ac:spMkLst>
        </pc:spChg>
        <pc:spChg chg="mod">
          <ac:chgData name="Fu, Annie" userId="0522d913-13e7-422d-8c1f-4c9f7d635fc0" providerId="ADAL" clId="{AFFA30C8-CB7F-48DC-817D-CA0D011DC0A9}" dt="2024-09-27T15:53:46.253" v="6802" actId="20577"/>
          <ac:spMkLst>
            <pc:docMk/>
            <pc:sldMk cId="2100321961" sldId="278"/>
            <ac:spMk id="3" creationId="{4A770D4C-6AF8-9B72-7EDD-326DF8223751}"/>
          </ac:spMkLst>
        </pc:spChg>
        <pc:spChg chg="mod">
          <ac:chgData name="Fu, Annie" userId="0522d913-13e7-422d-8c1f-4c9f7d635fc0" providerId="ADAL" clId="{AFFA30C8-CB7F-48DC-817D-CA0D011DC0A9}" dt="2024-09-27T15:53:56.351" v="6803" actId="14100"/>
          <ac:spMkLst>
            <pc:docMk/>
            <pc:sldMk cId="2100321961" sldId="278"/>
            <ac:spMk id="4" creationId="{0751DCFE-6F24-2BE0-4BEB-96BCFCB10AC3}"/>
          </ac:spMkLst>
        </pc:spChg>
      </pc:sldChg>
      <pc:sldChg chg="addSp delSp modSp mod ord">
        <pc:chgData name="Fu, Annie" userId="0522d913-13e7-422d-8c1f-4c9f7d635fc0" providerId="ADAL" clId="{AFFA30C8-CB7F-48DC-817D-CA0D011DC0A9}" dt="2024-09-30T16:04:46.219" v="9223"/>
        <pc:sldMkLst>
          <pc:docMk/>
          <pc:sldMk cId="3048169962" sldId="279"/>
        </pc:sldMkLst>
        <pc:spChg chg="mod">
          <ac:chgData name="Fu, Annie" userId="0522d913-13e7-422d-8c1f-4c9f7d635fc0" providerId="ADAL" clId="{AFFA30C8-CB7F-48DC-817D-CA0D011DC0A9}" dt="2024-09-10T17:41:51.803" v="1862" actId="404"/>
          <ac:spMkLst>
            <pc:docMk/>
            <pc:sldMk cId="3048169962" sldId="279"/>
            <ac:spMk id="2" creationId="{3A213A16-014C-0731-322C-570C45817567}"/>
          </ac:spMkLst>
        </pc:spChg>
        <pc:spChg chg="mod">
          <ac:chgData name="Fu, Annie" userId="0522d913-13e7-422d-8c1f-4c9f7d635fc0" providerId="ADAL" clId="{AFFA30C8-CB7F-48DC-817D-CA0D011DC0A9}" dt="2024-09-24T17:28:50.039" v="5659" actId="20577"/>
          <ac:spMkLst>
            <pc:docMk/>
            <pc:sldMk cId="3048169962" sldId="279"/>
            <ac:spMk id="4" creationId="{C33B5876-F716-1C0B-88E1-00141AD33926}"/>
          </ac:spMkLst>
        </pc:spChg>
        <pc:spChg chg="add del">
          <ac:chgData name="Fu, Annie" userId="0522d913-13e7-422d-8c1f-4c9f7d635fc0" providerId="ADAL" clId="{AFFA30C8-CB7F-48DC-817D-CA0D011DC0A9}" dt="2024-09-10T19:02:54.335" v="2560" actId="478"/>
          <ac:spMkLst>
            <pc:docMk/>
            <pc:sldMk cId="3048169962" sldId="279"/>
            <ac:spMk id="5" creationId="{A7E68BA3-0E81-891D-C297-3C91F9F5FB2B}"/>
          </ac:spMkLst>
        </pc:spChg>
        <pc:spChg chg="mod">
          <ac:chgData name="Fu, Annie" userId="0522d913-13e7-422d-8c1f-4c9f7d635fc0" providerId="ADAL" clId="{AFFA30C8-CB7F-48DC-817D-CA0D011DC0A9}" dt="2024-09-10T19:03:08.436" v="2562" actId="11530"/>
          <ac:spMkLst>
            <pc:docMk/>
            <pc:sldMk cId="3048169962" sldId="279"/>
            <ac:spMk id="16" creationId="{7836126A-7CAF-8D3A-116B-C29E3C67C647}"/>
          </ac:spMkLst>
        </pc:spChg>
        <pc:spChg chg="mod">
          <ac:chgData name="Fu, Annie" userId="0522d913-13e7-422d-8c1f-4c9f7d635fc0" providerId="ADAL" clId="{AFFA30C8-CB7F-48DC-817D-CA0D011DC0A9}" dt="2024-09-24T17:29:32.321" v="5701" actId="20577"/>
          <ac:spMkLst>
            <pc:docMk/>
            <pc:sldMk cId="3048169962" sldId="279"/>
            <ac:spMk id="21" creationId="{21570D69-76C7-077E-E3D5-E6218AE24DE6}"/>
          </ac:spMkLst>
        </pc:spChg>
      </pc:sldChg>
      <pc:sldChg chg="addSp delSp modSp mod">
        <pc:chgData name="Fu, Annie" userId="0522d913-13e7-422d-8c1f-4c9f7d635fc0" providerId="ADAL" clId="{AFFA30C8-CB7F-48DC-817D-CA0D011DC0A9}" dt="2024-09-27T15:06:47.760" v="6239" actId="20577"/>
        <pc:sldMkLst>
          <pc:docMk/>
          <pc:sldMk cId="2883818578" sldId="280"/>
        </pc:sldMkLst>
        <pc:spChg chg="mod">
          <ac:chgData name="Fu, Annie" userId="0522d913-13e7-422d-8c1f-4c9f7d635fc0" providerId="ADAL" clId="{AFFA30C8-CB7F-48DC-817D-CA0D011DC0A9}" dt="2024-09-10T17:42:07.415" v="1868" actId="404"/>
          <ac:spMkLst>
            <pc:docMk/>
            <pc:sldMk cId="2883818578" sldId="280"/>
            <ac:spMk id="2" creationId="{3A213A16-014C-0731-322C-570C45817567}"/>
          </ac:spMkLst>
        </pc:spChg>
        <pc:spChg chg="mod">
          <ac:chgData name="Fu, Annie" userId="0522d913-13e7-422d-8c1f-4c9f7d635fc0" providerId="ADAL" clId="{AFFA30C8-CB7F-48DC-817D-CA0D011DC0A9}" dt="2024-09-20T14:02:36.409" v="5207" actId="20577"/>
          <ac:spMkLst>
            <pc:docMk/>
            <pc:sldMk cId="2883818578" sldId="280"/>
            <ac:spMk id="3" creationId="{4A770D4C-6AF8-9B72-7EDD-326DF8223751}"/>
          </ac:spMkLst>
        </pc:spChg>
        <pc:spChg chg="add mod">
          <ac:chgData name="Fu, Annie" userId="0522d913-13e7-422d-8c1f-4c9f7d635fc0" providerId="ADAL" clId="{AFFA30C8-CB7F-48DC-817D-CA0D011DC0A9}" dt="2024-09-20T14:04:07.884" v="5215" actId="164"/>
          <ac:spMkLst>
            <pc:docMk/>
            <pc:sldMk cId="2883818578" sldId="280"/>
            <ac:spMk id="13" creationId="{074847F4-F1C6-0EC9-98B8-59C4F1D13901}"/>
          </ac:spMkLst>
        </pc:spChg>
        <pc:spChg chg="add del">
          <ac:chgData name="Fu, Annie" userId="0522d913-13e7-422d-8c1f-4c9f7d635fc0" providerId="ADAL" clId="{AFFA30C8-CB7F-48DC-817D-CA0D011DC0A9}" dt="2024-09-20T13:52:22.856" v="5059" actId="478"/>
          <ac:spMkLst>
            <pc:docMk/>
            <pc:sldMk cId="2883818578" sldId="280"/>
            <ac:spMk id="15" creationId="{55D4F677-EE3C-D0E3-7398-D8468A02953F}"/>
          </ac:spMkLst>
        </pc:spChg>
        <pc:spChg chg="add mod">
          <ac:chgData name="Fu, Annie" userId="0522d913-13e7-422d-8c1f-4c9f7d635fc0" providerId="ADAL" clId="{AFFA30C8-CB7F-48DC-817D-CA0D011DC0A9}" dt="2024-09-20T14:04:07.884" v="5215" actId="164"/>
          <ac:spMkLst>
            <pc:docMk/>
            <pc:sldMk cId="2883818578" sldId="280"/>
            <ac:spMk id="16" creationId="{79865C70-31EA-BA54-F1CB-44D64B588E38}"/>
          </ac:spMkLst>
        </pc:spChg>
        <pc:spChg chg="add mod">
          <ac:chgData name="Fu, Annie" userId="0522d913-13e7-422d-8c1f-4c9f7d635fc0" providerId="ADAL" clId="{AFFA30C8-CB7F-48DC-817D-CA0D011DC0A9}" dt="2024-09-20T14:04:07.884" v="5215" actId="164"/>
          <ac:spMkLst>
            <pc:docMk/>
            <pc:sldMk cId="2883818578" sldId="280"/>
            <ac:spMk id="17" creationId="{95AAC5F7-C318-2D39-FE37-FEADBB04027B}"/>
          </ac:spMkLst>
        </pc:spChg>
        <pc:spChg chg="add mod">
          <ac:chgData name="Fu, Annie" userId="0522d913-13e7-422d-8c1f-4c9f7d635fc0" providerId="ADAL" clId="{AFFA30C8-CB7F-48DC-817D-CA0D011DC0A9}" dt="2024-09-27T15:06:47.760" v="6239" actId="20577"/>
          <ac:spMkLst>
            <pc:docMk/>
            <pc:sldMk cId="2883818578" sldId="280"/>
            <ac:spMk id="19" creationId="{5A7FD4A5-10A3-CD55-024C-AA338C60B549}"/>
          </ac:spMkLst>
        </pc:spChg>
        <pc:spChg chg="add mod">
          <ac:chgData name="Fu, Annie" userId="0522d913-13e7-422d-8c1f-4c9f7d635fc0" providerId="ADAL" clId="{AFFA30C8-CB7F-48DC-817D-CA0D011DC0A9}" dt="2024-09-20T14:04:28.759" v="5221" actId="1036"/>
          <ac:spMkLst>
            <pc:docMk/>
            <pc:sldMk cId="2883818578" sldId="280"/>
            <ac:spMk id="21" creationId="{4BB90BD7-17AF-6186-4F22-76E0175009BD}"/>
          </ac:spMkLst>
        </pc:spChg>
        <pc:spChg chg="add mod">
          <ac:chgData name="Fu, Annie" userId="0522d913-13e7-422d-8c1f-4c9f7d635fc0" providerId="ADAL" clId="{AFFA30C8-CB7F-48DC-817D-CA0D011DC0A9}" dt="2024-09-20T14:03:01.227" v="5212" actId="404"/>
          <ac:spMkLst>
            <pc:docMk/>
            <pc:sldMk cId="2883818578" sldId="280"/>
            <ac:spMk id="23" creationId="{E23691AC-887D-BE91-1F2B-5CC4365A7487}"/>
          </ac:spMkLst>
        </pc:spChg>
        <pc:grpChg chg="add mod">
          <ac:chgData name="Fu, Annie" userId="0522d913-13e7-422d-8c1f-4c9f7d635fc0" providerId="ADAL" clId="{AFFA30C8-CB7F-48DC-817D-CA0D011DC0A9}" dt="2024-09-20T14:04:16.525" v="5217" actId="12788"/>
          <ac:grpSpMkLst>
            <pc:docMk/>
            <pc:sldMk cId="2883818578" sldId="280"/>
            <ac:grpSpMk id="24" creationId="{17A007DA-AAE8-71B7-5A6A-91469604E50E}"/>
          </ac:grpSpMkLst>
        </pc:grpChg>
        <pc:picChg chg="mod">
          <ac:chgData name="Fu, Annie" userId="0522d913-13e7-422d-8c1f-4c9f7d635fc0" providerId="ADAL" clId="{AFFA30C8-CB7F-48DC-817D-CA0D011DC0A9}" dt="2024-09-20T14:04:28.759" v="5221" actId="1036"/>
          <ac:picMkLst>
            <pc:docMk/>
            <pc:sldMk cId="2883818578" sldId="280"/>
            <ac:picMk id="5" creationId="{614E7DF1-1E74-F09B-C050-5FB264FD0D09}"/>
          </ac:picMkLst>
        </pc:picChg>
        <pc:picChg chg="del">
          <ac:chgData name="Fu, Annie" userId="0522d913-13e7-422d-8c1f-4c9f7d635fc0" providerId="ADAL" clId="{AFFA30C8-CB7F-48DC-817D-CA0D011DC0A9}" dt="2024-09-20T14:05:45.422" v="5228" actId="478"/>
          <ac:picMkLst>
            <pc:docMk/>
            <pc:sldMk cId="2883818578" sldId="280"/>
            <ac:picMk id="6" creationId="{1A24C7E9-15C5-7CA3-DA2C-22C262B76FEE}"/>
          </ac:picMkLst>
        </pc:picChg>
        <pc:picChg chg="add mod">
          <ac:chgData name="Fu, Annie" userId="0522d913-13e7-422d-8c1f-4c9f7d635fc0" providerId="ADAL" clId="{AFFA30C8-CB7F-48DC-817D-CA0D011DC0A9}" dt="2024-09-20T14:04:07.884" v="5215" actId="164"/>
          <ac:picMkLst>
            <pc:docMk/>
            <pc:sldMk cId="2883818578" sldId="280"/>
            <ac:picMk id="9" creationId="{82E3094E-2DCB-419E-90AD-3D757C7AA505}"/>
          </ac:picMkLst>
        </pc:picChg>
        <pc:picChg chg="add mod modCrop">
          <ac:chgData name="Fu, Annie" userId="0522d913-13e7-422d-8c1f-4c9f7d635fc0" providerId="ADAL" clId="{AFFA30C8-CB7F-48DC-817D-CA0D011DC0A9}" dt="2024-09-20T14:04:07.884" v="5215" actId="164"/>
          <ac:picMkLst>
            <pc:docMk/>
            <pc:sldMk cId="2883818578" sldId="280"/>
            <ac:picMk id="11" creationId="{9DE4F290-E206-3492-8206-4C984B4B8581}"/>
          </ac:picMkLst>
        </pc:picChg>
        <pc:picChg chg="add mod">
          <ac:chgData name="Fu, Annie" userId="0522d913-13e7-422d-8c1f-4c9f7d635fc0" providerId="ADAL" clId="{AFFA30C8-CB7F-48DC-817D-CA0D011DC0A9}" dt="2024-09-20T14:05:53.686" v="5229" actId="1076"/>
          <ac:picMkLst>
            <pc:docMk/>
            <pc:sldMk cId="2883818578" sldId="280"/>
            <ac:picMk id="26" creationId="{FB7384C4-03EB-3EA2-7CCD-E467C9AD68AC}"/>
          </ac:picMkLst>
        </pc:picChg>
      </pc:sldChg>
      <pc:sldChg chg="modSp mod ord">
        <pc:chgData name="Fu, Annie" userId="0522d913-13e7-422d-8c1f-4c9f7d635fc0" providerId="ADAL" clId="{AFFA30C8-CB7F-48DC-817D-CA0D011DC0A9}" dt="2024-09-30T19:23:35.743" v="10450" actId="20577"/>
        <pc:sldMkLst>
          <pc:docMk/>
          <pc:sldMk cId="1255069110" sldId="281"/>
        </pc:sldMkLst>
        <pc:spChg chg="mod">
          <ac:chgData name="Fu, Annie" userId="0522d913-13e7-422d-8c1f-4c9f7d635fc0" providerId="ADAL" clId="{AFFA30C8-CB7F-48DC-817D-CA0D011DC0A9}" dt="2024-09-10T17:42:04.313" v="1867" actId="404"/>
          <ac:spMkLst>
            <pc:docMk/>
            <pc:sldMk cId="1255069110" sldId="281"/>
            <ac:spMk id="2" creationId="{3A213A16-014C-0731-322C-570C45817567}"/>
          </ac:spMkLst>
        </pc:spChg>
        <pc:spChg chg="mod">
          <ac:chgData name="Fu, Annie" userId="0522d913-13e7-422d-8c1f-4c9f7d635fc0" providerId="ADAL" clId="{AFFA30C8-CB7F-48DC-817D-CA0D011DC0A9}" dt="2024-09-10T18:32:01.504" v="2502" actId="20577"/>
          <ac:spMkLst>
            <pc:docMk/>
            <pc:sldMk cId="1255069110" sldId="281"/>
            <ac:spMk id="9" creationId="{4A936C3B-3773-90AE-AD43-D036BA4902C7}"/>
          </ac:spMkLst>
        </pc:spChg>
        <pc:spChg chg="mod">
          <ac:chgData name="Fu, Annie" userId="0522d913-13e7-422d-8c1f-4c9f7d635fc0" providerId="ADAL" clId="{AFFA30C8-CB7F-48DC-817D-CA0D011DC0A9}" dt="2024-09-30T19:22:32.069" v="10419" actId="313"/>
          <ac:spMkLst>
            <pc:docMk/>
            <pc:sldMk cId="1255069110" sldId="281"/>
            <ac:spMk id="10" creationId="{A8BA7A45-9717-17E4-F348-5D91FA6122B0}"/>
          </ac:spMkLst>
        </pc:spChg>
        <pc:spChg chg="mod">
          <ac:chgData name="Fu, Annie" userId="0522d913-13e7-422d-8c1f-4c9f7d635fc0" providerId="ADAL" clId="{AFFA30C8-CB7F-48DC-817D-CA0D011DC0A9}" dt="2024-09-30T19:23:35.743" v="10450" actId="20577"/>
          <ac:spMkLst>
            <pc:docMk/>
            <pc:sldMk cId="1255069110" sldId="281"/>
            <ac:spMk id="12" creationId="{EC9F17B9-44A6-851E-CEAD-EAE1A895F30F}"/>
          </ac:spMkLst>
        </pc:spChg>
        <pc:spChg chg="mod">
          <ac:chgData name="Fu, Annie" userId="0522d913-13e7-422d-8c1f-4c9f7d635fc0" providerId="ADAL" clId="{AFFA30C8-CB7F-48DC-817D-CA0D011DC0A9}" dt="2024-09-30T19:23:11.017" v="10425" actId="20577"/>
          <ac:spMkLst>
            <pc:docMk/>
            <pc:sldMk cId="1255069110" sldId="281"/>
            <ac:spMk id="13" creationId="{4877211F-1802-E4D8-F869-B2EF166366DA}"/>
          </ac:spMkLst>
        </pc:spChg>
      </pc:sldChg>
      <pc:sldChg chg="addSp modSp mod ord">
        <pc:chgData name="Fu, Annie" userId="0522d913-13e7-422d-8c1f-4c9f7d635fc0" providerId="ADAL" clId="{AFFA30C8-CB7F-48DC-817D-CA0D011DC0A9}" dt="2024-09-30T18:39:22.072" v="9719" actId="1037"/>
        <pc:sldMkLst>
          <pc:docMk/>
          <pc:sldMk cId="1050025245" sldId="282"/>
        </pc:sldMkLst>
        <pc:spChg chg="mod">
          <ac:chgData name="Fu, Annie" userId="0522d913-13e7-422d-8c1f-4c9f7d635fc0" providerId="ADAL" clId="{AFFA30C8-CB7F-48DC-817D-CA0D011DC0A9}" dt="2024-09-30T18:10:00.526" v="9468" actId="20577"/>
          <ac:spMkLst>
            <pc:docMk/>
            <pc:sldMk cId="1050025245" sldId="282"/>
            <ac:spMk id="2" creationId="{3A213A16-014C-0731-322C-570C45817567}"/>
          </ac:spMkLst>
        </pc:spChg>
        <pc:spChg chg="mod">
          <ac:chgData name="Fu, Annie" userId="0522d913-13e7-422d-8c1f-4c9f7d635fc0" providerId="ADAL" clId="{AFFA30C8-CB7F-48DC-817D-CA0D011DC0A9}" dt="2024-09-30T18:39:04.939" v="9713" actId="14100"/>
          <ac:spMkLst>
            <pc:docMk/>
            <pc:sldMk cId="1050025245" sldId="282"/>
            <ac:spMk id="3" creationId="{4A770D4C-6AF8-9B72-7EDD-326DF8223751}"/>
          </ac:spMkLst>
        </pc:spChg>
        <pc:spChg chg="add mod">
          <ac:chgData name="Fu, Annie" userId="0522d913-13e7-422d-8c1f-4c9f7d635fc0" providerId="ADAL" clId="{AFFA30C8-CB7F-48DC-817D-CA0D011DC0A9}" dt="2024-09-10T17:32:50.926" v="1687" actId="14100"/>
          <ac:spMkLst>
            <pc:docMk/>
            <pc:sldMk cId="1050025245" sldId="282"/>
            <ac:spMk id="5" creationId="{382CB4DF-1A10-D6E2-15FD-C387646B6CE4}"/>
          </ac:spMkLst>
        </pc:spChg>
        <pc:spChg chg="mod">
          <ac:chgData name="Fu, Annie" userId="0522d913-13e7-422d-8c1f-4c9f7d635fc0" providerId="ADAL" clId="{AFFA30C8-CB7F-48DC-817D-CA0D011DC0A9}" dt="2024-09-30T18:38:46.245" v="9708" actId="14100"/>
          <ac:spMkLst>
            <pc:docMk/>
            <pc:sldMk cId="1050025245" sldId="282"/>
            <ac:spMk id="12" creationId="{12C5A77A-196C-2A8E-D9C7-0241E144D44B}"/>
          </ac:spMkLst>
        </pc:spChg>
        <pc:picChg chg="mod">
          <ac:chgData name="Fu, Annie" userId="0522d913-13e7-422d-8c1f-4c9f7d635fc0" providerId="ADAL" clId="{AFFA30C8-CB7F-48DC-817D-CA0D011DC0A9}" dt="2024-09-30T18:39:22.072" v="9719" actId="1037"/>
          <ac:picMkLst>
            <pc:docMk/>
            <pc:sldMk cId="1050025245" sldId="282"/>
            <ac:picMk id="10" creationId="{E65799FB-91FB-02D6-6930-DEBCD9E32361}"/>
          </ac:picMkLst>
        </pc:picChg>
        <pc:picChg chg="mod">
          <ac:chgData name="Fu, Annie" userId="0522d913-13e7-422d-8c1f-4c9f7d635fc0" providerId="ADAL" clId="{AFFA30C8-CB7F-48DC-817D-CA0D011DC0A9}" dt="2024-09-30T18:38:52.819" v="9709" actId="1076"/>
          <ac:picMkLst>
            <pc:docMk/>
            <pc:sldMk cId="1050025245" sldId="282"/>
            <ac:picMk id="11266" creationId="{E00B0712-7544-C38B-D57B-E506E4796C1A}"/>
          </ac:picMkLst>
        </pc:picChg>
      </pc:sldChg>
      <pc:sldChg chg="addSp delSp modSp mod ord">
        <pc:chgData name="Fu, Annie" userId="0522d913-13e7-422d-8c1f-4c9f7d635fc0" providerId="ADAL" clId="{AFFA30C8-CB7F-48DC-817D-CA0D011DC0A9}" dt="2024-09-30T19:25:28.341" v="10453"/>
        <pc:sldMkLst>
          <pc:docMk/>
          <pc:sldMk cId="1551808731" sldId="283"/>
        </pc:sldMkLst>
        <pc:spChg chg="add mod">
          <ac:chgData name="Fu, Annie" userId="0522d913-13e7-422d-8c1f-4c9f7d635fc0" providerId="ADAL" clId="{AFFA30C8-CB7F-48DC-817D-CA0D011DC0A9}" dt="2024-09-10T18:05:25.647" v="2246" actId="164"/>
          <ac:spMkLst>
            <pc:docMk/>
            <pc:sldMk cId="1551808731" sldId="283"/>
            <ac:spMk id="4" creationId="{B81F319F-EBDE-E08E-991E-D450FB74E4ED}"/>
          </ac:spMkLst>
        </pc:spChg>
        <pc:spChg chg="add mod">
          <ac:chgData name="Fu, Annie" userId="0522d913-13e7-422d-8c1f-4c9f7d635fc0" providerId="ADAL" clId="{AFFA30C8-CB7F-48DC-817D-CA0D011DC0A9}" dt="2024-09-10T18:05:25.647" v="2246" actId="164"/>
          <ac:spMkLst>
            <pc:docMk/>
            <pc:sldMk cId="1551808731" sldId="283"/>
            <ac:spMk id="9" creationId="{22884888-DCE2-88A3-9042-63294DBC1089}"/>
          </ac:spMkLst>
        </pc:spChg>
        <pc:spChg chg="add mod">
          <ac:chgData name="Fu, Annie" userId="0522d913-13e7-422d-8c1f-4c9f7d635fc0" providerId="ADAL" clId="{AFFA30C8-CB7F-48DC-817D-CA0D011DC0A9}" dt="2024-09-10T18:05:18.711" v="2245"/>
          <ac:spMkLst>
            <pc:docMk/>
            <pc:sldMk cId="1551808731" sldId="283"/>
            <ac:spMk id="10" creationId="{DF8750C1-7559-84E8-A747-D96754EFF2ED}"/>
          </ac:spMkLst>
        </pc:spChg>
        <pc:spChg chg="add mod">
          <ac:chgData name="Fu, Annie" userId="0522d913-13e7-422d-8c1f-4c9f7d635fc0" providerId="ADAL" clId="{AFFA30C8-CB7F-48DC-817D-CA0D011DC0A9}" dt="2024-09-10T18:05:18.711" v="2245"/>
          <ac:spMkLst>
            <pc:docMk/>
            <pc:sldMk cId="1551808731" sldId="283"/>
            <ac:spMk id="12" creationId="{A1775DC8-FFE8-1D40-6E5C-4D637EB242FD}"/>
          </ac:spMkLst>
        </pc:spChg>
        <pc:spChg chg="mod">
          <ac:chgData name="Fu, Annie" userId="0522d913-13e7-422d-8c1f-4c9f7d635fc0" providerId="ADAL" clId="{AFFA30C8-CB7F-48DC-817D-CA0D011DC0A9}" dt="2024-09-10T18:06:54.608" v="2266" actId="14100"/>
          <ac:spMkLst>
            <pc:docMk/>
            <pc:sldMk cId="1551808731" sldId="283"/>
            <ac:spMk id="15" creationId="{FC2A977F-891F-0B9B-7D3E-EFE7C495F86D}"/>
          </ac:spMkLst>
        </pc:spChg>
        <pc:spChg chg="mod">
          <ac:chgData name="Fu, Annie" userId="0522d913-13e7-422d-8c1f-4c9f7d635fc0" providerId="ADAL" clId="{AFFA30C8-CB7F-48DC-817D-CA0D011DC0A9}" dt="2024-09-10T18:05:34.946" v="2249" actId="20577"/>
          <ac:spMkLst>
            <pc:docMk/>
            <pc:sldMk cId="1551808731" sldId="283"/>
            <ac:spMk id="16" creationId="{EFB8705F-E7F9-CD89-F823-4D33C84724CC}"/>
          </ac:spMkLst>
        </pc:spChg>
        <pc:spChg chg="mod">
          <ac:chgData name="Fu, Annie" userId="0522d913-13e7-422d-8c1f-4c9f7d635fc0" providerId="ADAL" clId="{AFFA30C8-CB7F-48DC-817D-CA0D011DC0A9}" dt="2024-09-10T18:05:40.898" v="2251"/>
          <ac:spMkLst>
            <pc:docMk/>
            <pc:sldMk cId="1551808731" sldId="283"/>
            <ac:spMk id="17" creationId="{8D8E9971-00F6-B9B9-27E7-A8102DAC2E40}"/>
          </ac:spMkLst>
        </pc:spChg>
        <pc:spChg chg="mod">
          <ac:chgData name="Fu, Annie" userId="0522d913-13e7-422d-8c1f-4c9f7d635fc0" providerId="ADAL" clId="{AFFA30C8-CB7F-48DC-817D-CA0D011DC0A9}" dt="2024-09-10T18:06:39.382" v="2262" actId="20577"/>
          <ac:spMkLst>
            <pc:docMk/>
            <pc:sldMk cId="1551808731" sldId="283"/>
            <ac:spMk id="19" creationId="{CAE5E4EE-9539-898B-7E2B-8E358A2ECF60}"/>
          </ac:spMkLst>
        </pc:spChg>
        <pc:spChg chg="mod">
          <ac:chgData name="Fu, Annie" userId="0522d913-13e7-422d-8c1f-4c9f7d635fc0" providerId="ADAL" clId="{AFFA30C8-CB7F-48DC-817D-CA0D011DC0A9}" dt="2024-09-10T18:07:29.758" v="2286" actId="20577"/>
          <ac:spMkLst>
            <pc:docMk/>
            <pc:sldMk cId="1551808731" sldId="283"/>
            <ac:spMk id="20" creationId="{90F4B078-98DC-284B-F96E-A89EB08945C0}"/>
          </ac:spMkLst>
        </pc:spChg>
        <pc:spChg chg="mod">
          <ac:chgData name="Fu, Annie" userId="0522d913-13e7-422d-8c1f-4c9f7d635fc0" providerId="ADAL" clId="{AFFA30C8-CB7F-48DC-817D-CA0D011DC0A9}" dt="2024-09-10T18:06:43.393" v="2264" actId="20577"/>
          <ac:spMkLst>
            <pc:docMk/>
            <pc:sldMk cId="1551808731" sldId="283"/>
            <ac:spMk id="22" creationId="{4F6BB275-D9A5-01E5-7D01-DBA254C10D21}"/>
          </ac:spMkLst>
        </pc:spChg>
        <pc:spChg chg="mod">
          <ac:chgData name="Fu, Annie" userId="0522d913-13e7-422d-8c1f-4c9f7d635fc0" providerId="ADAL" clId="{AFFA30C8-CB7F-48DC-817D-CA0D011DC0A9}" dt="2024-09-10T18:07:40.988" v="2290" actId="20577"/>
          <ac:spMkLst>
            <pc:docMk/>
            <pc:sldMk cId="1551808731" sldId="283"/>
            <ac:spMk id="23" creationId="{D8E8176C-07BE-7899-5F08-983F41705FA0}"/>
          </ac:spMkLst>
        </pc:spChg>
        <pc:spChg chg="add del mod">
          <ac:chgData name="Fu, Annie" userId="0522d913-13e7-422d-8c1f-4c9f7d635fc0" providerId="ADAL" clId="{AFFA30C8-CB7F-48DC-817D-CA0D011DC0A9}" dt="2024-09-10T18:07:05.586" v="2271"/>
          <ac:spMkLst>
            <pc:docMk/>
            <pc:sldMk cId="1551808731" sldId="283"/>
            <ac:spMk id="25" creationId="{BA7B3CA0-7234-4B5D-ECE7-293A2ACBE5E1}"/>
          </ac:spMkLst>
        </pc:spChg>
        <pc:spChg chg="mod">
          <ac:chgData name="Fu, Annie" userId="0522d913-13e7-422d-8c1f-4c9f7d635fc0" providerId="ADAL" clId="{AFFA30C8-CB7F-48DC-817D-CA0D011DC0A9}" dt="2024-09-10T18:07:59.391" v="2294" actId="20577"/>
          <ac:spMkLst>
            <pc:docMk/>
            <pc:sldMk cId="1551808731" sldId="283"/>
            <ac:spMk id="27" creationId="{82EFABC2-FF2E-B9A7-0090-4A1FBD5E4E5A}"/>
          </ac:spMkLst>
        </pc:spChg>
        <pc:spChg chg="mod">
          <ac:chgData name="Fu, Annie" userId="0522d913-13e7-422d-8c1f-4c9f7d635fc0" providerId="ADAL" clId="{AFFA30C8-CB7F-48DC-817D-CA0D011DC0A9}" dt="2024-09-10T20:16:53.043" v="2992" actId="5793"/>
          <ac:spMkLst>
            <pc:docMk/>
            <pc:sldMk cId="1551808731" sldId="283"/>
            <ac:spMk id="28" creationId="{63C956A7-DF2F-D41F-D877-CEB9A268B86B}"/>
          </ac:spMkLst>
        </pc:spChg>
        <pc:grpChg chg="add mod">
          <ac:chgData name="Fu, Annie" userId="0522d913-13e7-422d-8c1f-4c9f7d635fc0" providerId="ADAL" clId="{AFFA30C8-CB7F-48DC-817D-CA0D011DC0A9}" dt="2024-09-24T19:53:07.853" v="6231" actId="1076"/>
          <ac:grpSpMkLst>
            <pc:docMk/>
            <pc:sldMk cId="1551808731" sldId="283"/>
            <ac:grpSpMk id="13" creationId="{C10DC8BA-2B5A-0193-B9D6-977F5384E470}"/>
          </ac:grpSpMkLst>
        </pc:grpChg>
        <pc:grpChg chg="add mod">
          <ac:chgData name="Fu, Annie" userId="0522d913-13e7-422d-8c1f-4c9f7d635fc0" providerId="ADAL" clId="{AFFA30C8-CB7F-48DC-817D-CA0D011DC0A9}" dt="2024-09-10T18:05:33.362" v="2248" actId="1076"/>
          <ac:grpSpMkLst>
            <pc:docMk/>
            <pc:sldMk cId="1551808731" sldId="283"/>
            <ac:grpSpMk id="14" creationId="{EF67CA3D-54BF-A233-54A9-DEA107EA6002}"/>
          </ac:grpSpMkLst>
        </pc:grpChg>
        <pc:grpChg chg="add mod">
          <ac:chgData name="Fu, Annie" userId="0522d913-13e7-422d-8c1f-4c9f7d635fc0" providerId="ADAL" clId="{AFFA30C8-CB7F-48DC-817D-CA0D011DC0A9}" dt="2024-09-10T18:06:01.523" v="2256" actId="1076"/>
          <ac:grpSpMkLst>
            <pc:docMk/>
            <pc:sldMk cId="1551808731" sldId="283"/>
            <ac:grpSpMk id="18" creationId="{5D185322-04EE-DBB3-EB28-7B0509C538B6}"/>
          </ac:grpSpMkLst>
        </pc:grpChg>
        <pc:grpChg chg="add mod">
          <ac:chgData name="Fu, Annie" userId="0522d913-13e7-422d-8c1f-4c9f7d635fc0" providerId="ADAL" clId="{AFFA30C8-CB7F-48DC-817D-CA0D011DC0A9}" dt="2024-09-10T18:06:11.043" v="2258" actId="1076"/>
          <ac:grpSpMkLst>
            <pc:docMk/>
            <pc:sldMk cId="1551808731" sldId="283"/>
            <ac:grpSpMk id="21" creationId="{7D6C2F34-EB80-0D0C-CFFF-11EBAAE48E8D}"/>
          </ac:grpSpMkLst>
        </pc:grpChg>
        <pc:grpChg chg="add mod">
          <ac:chgData name="Fu, Annie" userId="0522d913-13e7-422d-8c1f-4c9f7d635fc0" providerId="ADAL" clId="{AFFA30C8-CB7F-48DC-817D-CA0D011DC0A9}" dt="2024-09-10T18:07:57.445" v="2293" actId="1076"/>
          <ac:grpSpMkLst>
            <pc:docMk/>
            <pc:sldMk cId="1551808731" sldId="283"/>
            <ac:grpSpMk id="26" creationId="{676834DC-D0E3-2026-97B3-F2046E3957E6}"/>
          </ac:grpSpMkLst>
        </pc:grpChg>
        <pc:picChg chg="add del mod">
          <ac:chgData name="Fu, Annie" userId="0522d913-13e7-422d-8c1f-4c9f7d635fc0" providerId="ADAL" clId="{AFFA30C8-CB7F-48DC-817D-CA0D011DC0A9}" dt="2024-09-10T18:02:19.477" v="2195" actId="22"/>
          <ac:picMkLst>
            <pc:docMk/>
            <pc:sldMk cId="1551808731" sldId="283"/>
            <ac:picMk id="3" creationId="{20FBDB54-0F3E-B636-8601-E3B3F5128824}"/>
          </ac:picMkLst>
        </pc:picChg>
        <pc:picChg chg="add mod">
          <ac:chgData name="Fu, Annie" userId="0522d913-13e7-422d-8c1f-4c9f7d635fc0" providerId="ADAL" clId="{AFFA30C8-CB7F-48DC-817D-CA0D011DC0A9}" dt="2024-09-10T20:18:56.078" v="2996" actId="1076"/>
          <ac:picMkLst>
            <pc:docMk/>
            <pc:sldMk cId="1551808731" sldId="283"/>
            <ac:picMk id="30" creationId="{7C3E977D-9BB0-5F50-44CD-80670BABCAE7}"/>
          </ac:picMkLst>
        </pc:picChg>
      </pc:sldChg>
      <pc:sldChg chg="addSp delSp modSp mod ord">
        <pc:chgData name="Fu, Annie" userId="0522d913-13e7-422d-8c1f-4c9f7d635fc0" providerId="ADAL" clId="{AFFA30C8-CB7F-48DC-817D-CA0D011DC0A9}" dt="2024-09-24T17:31:53.087" v="5720"/>
        <pc:sldMkLst>
          <pc:docMk/>
          <pc:sldMk cId="1004905102" sldId="284"/>
        </pc:sldMkLst>
        <pc:spChg chg="add del mod">
          <ac:chgData name="Fu, Annie" userId="0522d913-13e7-422d-8c1f-4c9f7d635fc0" providerId="ADAL" clId="{AFFA30C8-CB7F-48DC-817D-CA0D011DC0A9}" dt="2024-09-10T17:25:32.383" v="1540" actId="478"/>
          <ac:spMkLst>
            <pc:docMk/>
            <pc:sldMk cId="1004905102" sldId="284"/>
            <ac:spMk id="3" creationId="{E9CAC8BC-0CA2-66A1-67C4-3D330A7F4304}"/>
          </ac:spMkLst>
        </pc:spChg>
        <pc:spChg chg="add mod">
          <ac:chgData name="Fu, Annie" userId="0522d913-13e7-422d-8c1f-4c9f7d635fc0" providerId="ADAL" clId="{AFFA30C8-CB7F-48DC-817D-CA0D011DC0A9}" dt="2024-09-10T17:25:28.987" v="1538" actId="478"/>
          <ac:spMkLst>
            <pc:docMk/>
            <pc:sldMk cId="1004905102" sldId="284"/>
            <ac:spMk id="4" creationId="{A650D495-3393-4D43-24E0-B61E3C3EF1D9}"/>
          </ac:spMkLst>
        </pc:spChg>
        <pc:spChg chg="add mod">
          <ac:chgData name="Fu, Annie" userId="0522d913-13e7-422d-8c1f-4c9f7d635fc0" providerId="ADAL" clId="{AFFA30C8-CB7F-48DC-817D-CA0D011DC0A9}" dt="2024-09-10T17:31:02.244" v="1631" actId="1076"/>
          <ac:spMkLst>
            <pc:docMk/>
            <pc:sldMk cId="1004905102" sldId="284"/>
            <ac:spMk id="9" creationId="{AC945A0C-C621-33F0-80E6-9CE1687892D8}"/>
          </ac:spMkLst>
        </pc:spChg>
        <pc:spChg chg="mod">
          <ac:chgData name="Fu, Annie" userId="0522d913-13e7-422d-8c1f-4c9f7d635fc0" providerId="ADAL" clId="{AFFA30C8-CB7F-48DC-817D-CA0D011DC0A9}" dt="2024-09-10T17:41:39.070" v="1859" actId="20577"/>
          <ac:spMkLst>
            <pc:docMk/>
            <pc:sldMk cId="1004905102" sldId="284"/>
            <ac:spMk id="11" creationId="{88830A94-99A6-6DDA-6C0E-D29AB9698624}"/>
          </ac:spMkLst>
        </pc:spChg>
        <pc:spChg chg="add mod">
          <ac:chgData name="Fu, Annie" userId="0522d913-13e7-422d-8c1f-4c9f7d635fc0" providerId="ADAL" clId="{AFFA30C8-CB7F-48DC-817D-CA0D011DC0A9}" dt="2024-09-10T17:30:49.148" v="1630" actId="1076"/>
          <ac:spMkLst>
            <pc:docMk/>
            <pc:sldMk cId="1004905102" sldId="284"/>
            <ac:spMk id="12" creationId="{89D143E4-CBD7-AE61-9A82-D44D9D998D2C}"/>
          </ac:spMkLst>
        </pc:spChg>
        <pc:spChg chg="del mod">
          <ac:chgData name="Fu, Annie" userId="0522d913-13e7-422d-8c1f-4c9f7d635fc0" providerId="ADAL" clId="{AFFA30C8-CB7F-48DC-817D-CA0D011DC0A9}" dt="2024-09-10T17:25:26.992" v="1537"/>
          <ac:spMkLst>
            <pc:docMk/>
            <pc:sldMk cId="1004905102" sldId="284"/>
            <ac:spMk id="15" creationId="{FC2A977F-891F-0B9B-7D3E-EFE7C495F86D}"/>
          </ac:spMkLst>
        </pc:spChg>
        <pc:spChg chg="add del mod">
          <ac:chgData name="Fu, Annie" userId="0522d913-13e7-422d-8c1f-4c9f7d635fc0" providerId="ADAL" clId="{AFFA30C8-CB7F-48DC-817D-CA0D011DC0A9}" dt="2024-09-10T17:43:30.530" v="1878"/>
          <ac:spMkLst>
            <pc:docMk/>
            <pc:sldMk cId="1004905102" sldId="284"/>
            <ac:spMk id="16" creationId="{5DA2EA51-83AA-C609-7D46-2C7D06F9B170}"/>
          </ac:spMkLst>
        </pc:spChg>
        <pc:spChg chg="add mod">
          <ac:chgData name="Fu, Annie" userId="0522d913-13e7-422d-8c1f-4c9f7d635fc0" providerId="ADAL" clId="{AFFA30C8-CB7F-48DC-817D-CA0D011DC0A9}" dt="2024-09-10T18:45:06.016" v="2519" actId="20577"/>
          <ac:spMkLst>
            <pc:docMk/>
            <pc:sldMk cId="1004905102" sldId="284"/>
            <ac:spMk id="17" creationId="{CBF05628-114C-0354-2202-744202F3AD53}"/>
          </ac:spMkLst>
        </pc:spChg>
        <pc:graphicFrameChg chg="add del mod modGraphic">
          <ac:chgData name="Fu, Annie" userId="0522d913-13e7-422d-8c1f-4c9f7d635fc0" providerId="ADAL" clId="{AFFA30C8-CB7F-48DC-817D-CA0D011DC0A9}" dt="2024-09-10T18:45:11.180" v="2520" actId="1076"/>
          <ac:graphicFrameMkLst>
            <pc:docMk/>
            <pc:sldMk cId="1004905102" sldId="284"/>
            <ac:graphicFrameMk id="2" creationId="{12389A96-814F-FA42-E670-AC2870921BA4}"/>
          </ac:graphicFrameMkLst>
        </pc:graphicFrameChg>
        <pc:picChg chg="add mod">
          <ac:chgData name="Fu, Annie" userId="0522d913-13e7-422d-8c1f-4c9f7d635fc0" providerId="ADAL" clId="{AFFA30C8-CB7F-48DC-817D-CA0D011DC0A9}" dt="2024-09-10T17:30:30.041" v="1624"/>
          <ac:picMkLst>
            <pc:docMk/>
            <pc:sldMk cId="1004905102" sldId="284"/>
            <ac:picMk id="13" creationId="{277129FD-D1A8-CDD0-8244-AEF16F1C870B}"/>
          </ac:picMkLst>
        </pc:picChg>
      </pc:sldChg>
      <pc:sldChg chg="addSp modSp del mod ord">
        <pc:chgData name="Fu, Annie" userId="0522d913-13e7-422d-8c1f-4c9f7d635fc0" providerId="ADAL" clId="{AFFA30C8-CB7F-48DC-817D-CA0D011DC0A9}" dt="2024-09-10T16:21:27.491" v="601" actId="47"/>
        <pc:sldMkLst>
          <pc:docMk/>
          <pc:sldMk cId="3117273427" sldId="285"/>
        </pc:sldMkLst>
        <pc:spChg chg="add mod">
          <ac:chgData name="Fu, Annie" userId="0522d913-13e7-422d-8c1f-4c9f7d635fc0" providerId="ADAL" clId="{AFFA30C8-CB7F-48DC-817D-CA0D011DC0A9}" dt="2024-09-10T16:01:25.590" v="376" actId="1076"/>
          <ac:spMkLst>
            <pc:docMk/>
            <pc:sldMk cId="3117273427" sldId="285"/>
            <ac:spMk id="3" creationId="{18A703BA-D88F-AA85-7B00-A2E05AE1C46B}"/>
          </ac:spMkLst>
        </pc:spChg>
        <pc:spChg chg="mod">
          <ac:chgData name="Fu, Annie" userId="0522d913-13e7-422d-8c1f-4c9f7d635fc0" providerId="ADAL" clId="{AFFA30C8-CB7F-48DC-817D-CA0D011DC0A9}" dt="2024-09-10T16:06:43.499" v="460" actId="404"/>
          <ac:spMkLst>
            <pc:docMk/>
            <pc:sldMk cId="3117273427" sldId="285"/>
            <ac:spMk id="15" creationId="{FC2A977F-891F-0B9B-7D3E-EFE7C495F86D}"/>
          </ac:spMkLst>
        </pc:spChg>
        <pc:picChg chg="add mod">
          <ac:chgData name="Fu, Annie" userId="0522d913-13e7-422d-8c1f-4c9f7d635fc0" providerId="ADAL" clId="{AFFA30C8-CB7F-48DC-817D-CA0D011DC0A9}" dt="2024-09-10T15:59:18.754" v="367" actId="1076"/>
          <ac:picMkLst>
            <pc:docMk/>
            <pc:sldMk cId="3117273427" sldId="285"/>
            <ac:picMk id="1026" creationId="{3AC2BC6E-B1D3-CB4D-6313-3E8CDB08178C}"/>
          </ac:picMkLst>
        </pc:picChg>
      </pc:sldChg>
      <pc:sldChg chg="addSp delSp modSp del mod ord">
        <pc:chgData name="Fu, Annie" userId="0522d913-13e7-422d-8c1f-4c9f7d635fc0" providerId="ADAL" clId="{AFFA30C8-CB7F-48DC-817D-CA0D011DC0A9}" dt="2024-09-10T18:18:45.406" v="2401" actId="47"/>
        <pc:sldMkLst>
          <pc:docMk/>
          <pc:sldMk cId="1132527190" sldId="286"/>
        </pc:sldMkLst>
        <pc:spChg chg="mod">
          <ac:chgData name="Fu, Annie" userId="0522d913-13e7-422d-8c1f-4c9f7d635fc0" providerId="ADAL" clId="{AFFA30C8-CB7F-48DC-817D-CA0D011DC0A9}" dt="2024-09-10T17:59:50.972" v="2189" actId="404"/>
          <ac:spMkLst>
            <pc:docMk/>
            <pc:sldMk cId="1132527190" sldId="286"/>
            <ac:spMk id="11" creationId="{88830A94-99A6-6DDA-6C0E-D29AB9698624}"/>
          </ac:spMkLst>
        </pc:spChg>
        <pc:spChg chg="mod">
          <ac:chgData name="Fu, Annie" userId="0522d913-13e7-422d-8c1f-4c9f7d635fc0" providerId="ADAL" clId="{AFFA30C8-CB7F-48DC-817D-CA0D011DC0A9}" dt="2024-09-10T18:12:19.174" v="2354" actId="207"/>
          <ac:spMkLst>
            <pc:docMk/>
            <pc:sldMk cId="1132527190" sldId="286"/>
            <ac:spMk id="15" creationId="{FC2A977F-891F-0B9B-7D3E-EFE7C495F86D}"/>
          </ac:spMkLst>
        </pc:spChg>
        <pc:picChg chg="add del mod">
          <ac:chgData name="Fu, Annie" userId="0522d913-13e7-422d-8c1f-4c9f7d635fc0" providerId="ADAL" clId="{AFFA30C8-CB7F-48DC-817D-CA0D011DC0A9}" dt="2024-09-10T18:13:17.104" v="2361" actId="478"/>
          <ac:picMkLst>
            <pc:docMk/>
            <pc:sldMk cId="1132527190" sldId="286"/>
            <ac:picMk id="3" creationId="{C589486A-2467-403B-AA8E-7C91EC84400E}"/>
          </ac:picMkLst>
        </pc:picChg>
      </pc:sldChg>
      <pc:sldChg chg="addSp delSp modSp del mod delAnim modAnim">
        <pc:chgData name="Fu, Annie" userId="0522d913-13e7-422d-8c1f-4c9f7d635fc0" providerId="ADAL" clId="{AFFA30C8-CB7F-48DC-817D-CA0D011DC0A9}" dt="2024-09-30T19:26:55.852" v="10471" actId="47"/>
        <pc:sldMkLst>
          <pc:docMk/>
          <pc:sldMk cId="3716569673" sldId="287"/>
        </pc:sldMkLst>
        <pc:spChg chg="add del">
          <ac:chgData name="Fu, Annie" userId="0522d913-13e7-422d-8c1f-4c9f7d635fc0" providerId="ADAL" clId="{AFFA30C8-CB7F-48DC-817D-CA0D011DC0A9}" dt="2024-09-24T15:46:13.610" v="5231" actId="478"/>
          <ac:spMkLst>
            <pc:docMk/>
            <pc:sldMk cId="3716569673" sldId="287"/>
            <ac:spMk id="3" creationId="{89160876-2999-BD68-57E7-C32D75F98D5E}"/>
          </ac:spMkLst>
        </pc:spChg>
        <pc:graphicFrameChg chg="add mod modGraphic">
          <ac:chgData name="Fu, Annie" userId="0522d913-13e7-422d-8c1f-4c9f7d635fc0" providerId="ADAL" clId="{AFFA30C8-CB7F-48DC-817D-CA0D011DC0A9}" dt="2024-09-24T16:40:52.744" v="5489" actId="14734"/>
          <ac:graphicFrameMkLst>
            <pc:docMk/>
            <pc:sldMk cId="3716569673" sldId="287"/>
            <ac:graphicFrameMk id="14" creationId="{4EF1BA66-1FBE-92A3-0351-9891B0FFB9B0}"/>
          </ac:graphicFrameMkLst>
        </pc:graphicFrameChg>
        <pc:picChg chg="add del mod modCrop">
          <ac:chgData name="Fu, Annie" userId="0522d913-13e7-422d-8c1f-4c9f7d635fc0" providerId="ADAL" clId="{AFFA30C8-CB7F-48DC-817D-CA0D011DC0A9}" dt="2024-09-24T16:29:18.923" v="5450" actId="478"/>
          <ac:picMkLst>
            <pc:docMk/>
            <pc:sldMk cId="3716569673" sldId="287"/>
            <ac:picMk id="8" creationId="{064498AA-AF3A-E464-C77D-A616EC05B34A}"/>
          </ac:picMkLst>
        </pc:picChg>
        <pc:picChg chg="add del mod modCrop">
          <ac:chgData name="Fu, Annie" userId="0522d913-13e7-422d-8c1f-4c9f7d635fc0" providerId="ADAL" clId="{AFFA30C8-CB7F-48DC-817D-CA0D011DC0A9}" dt="2024-09-24T16:29:18.453" v="5449" actId="478"/>
          <ac:picMkLst>
            <pc:docMk/>
            <pc:sldMk cId="3716569673" sldId="287"/>
            <ac:picMk id="10" creationId="{6701FE1B-5157-FC77-761C-5E0F90399A86}"/>
          </ac:picMkLst>
        </pc:picChg>
        <pc:picChg chg="add del mod">
          <ac:chgData name="Fu, Annie" userId="0522d913-13e7-422d-8c1f-4c9f7d635fc0" providerId="ADAL" clId="{AFFA30C8-CB7F-48DC-817D-CA0D011DC0A9}" dt="2024-09-24T16:40:44.610" v="5486" actId="478"/>
          <ac:picMkLst>
            <pc:docMk/>
            <pc:sldMk cId="3716569673" sldId="287"/>
            <ac:picMk id="13" creationId="{A6DF0E5B-B366-8AD4-C030-B33052B851A2}"/>
          </ac:picMkLst>
        </pc:picChg>
        <pc:picChg chg="add mod">
          <ac:chgData name="Fu, Annie" userId="0522d913-13e7-422d-8c1f-4c9f7d635fc0" providerId="ADAL" clId="{AFFA30C8-CB7F-48DC-817D-CA0D011DC0A9}" dt="2024-09-24T16:40:58.880" v="5491" actId="1076"/>
          <ac:picMkLst>
            <pc:docMk/>
            <pc:sldMk cId="3716569673" sldId="287"/>
            <ac:picMk id="16" creationId="{6665AF00-87AB-C930-6397-EA6B6E9096B4}"/>
          </ac:picMkLst>
        </pc:picChg>
      </pc:sldChg>
      <pc:sldChg chg="addSp delSp modSp mod modAnim">
        <pc:chgData name="Fu, Annie" userId="0522d913-13e7-422d-8c1f-4c9f7d635fc0" providerId="ADAL" clId="{AFFA30C8-CB7F-48DC-817D-CA0D011DC0A9}" dt="2024-09-24T16:27:58.264" v="5426" actId="1076"/>
        <pc:sldMkLst>
          <pc:docMk/>
          <pc:sldMk cId="687572046" sldId="288"/>
        </pc:sldMkLst>
        <pc:spChg chg="add mod">
          <ac:chgData name="Fu, Annie" userId="0522d913-13e7-422d-8c1f-4c9f7d635fc0" providerId="ADAL" clId="{AFFA30C8-CB7F-48DC-817D-CA0D011DC0A9}" dt="2024-09-24T15:57:58.038" v="5405" actId="1076"/>
          <ac:spMkLst>
            <pc:docMk/>
            <pc:sldMk cId="687572046" sldId="288"/>
            <ac:spMk id="4" creationId="{8CC21374-727D-6673-AF1A-254C2B8B7B97}"/>
          </ac:spMkLst>
        </pc:spChg>
        <pc:spChg chg="add del">
          <ac:chgData name="Fu, Annie" userId="0522d913-13e7-422d-8c1f-4c9f7d635fc0" providerId="ADAL" clId="{AFFA30C8-CB7F-48DC-817D-CA0D011DC0A9}" dt="2024-09-24T15:57:33.652" v="5400" actId="11529"/>
          <ac:spMkLst>
            <pc:docMk/>
            <pc:sldMk cId="687572046" sldId="288"/>
            <ac:spMk id="8" creationId="{97474A0C-1991-EBC7-4A89-912B304C2F66}"/>
          </ac:spMkLst>
        </pc:spChg>
        <pc:spChg chg="add mod">
          <ac:chgData name="Fu, Annie" userId="0522d913-13e7-422d-8c1f-4c9f7d635fc0" providerId="ADAL" clId="{AFFA30C8-CB7F-48DC-817D-CA0D011DC0A9}" dt="2024-09-24T15:58:07.855" v="5407" actId="1076"/>
          <ac:spMkLst>
            <pc:docMk/>
            <pc:sldMk cId="687572046" sldId="288"/>
            <ac:spMk id="9" creationId="{95ED5AE9-048B-0A55-007F-934F5C3B124E}"/>
          </ac:spMkLst>
        </pc:spChg>
        <pc:picChg chg="add del mod modCrop">
          <ac:chgData name="Fu, Annie" userId="0522d913-13e7-422d-8c1f-4c9f7d635fc0" providerId="ADAL" clId="{AFFA30C8-CB7F-48DC-817D-CA0D011DC0A9}" dt="2024-09-24T15:59:32.878" v="5408" actId="478"/>
          <ac:picMkLst>
            <pc:docMk/>
            <pc:sldMk cId="687572046" sldId="288"/>
            <ac:picMk id="3" creationId="{5178C9F7-DE12-20E2-5225-D416180246B2}"/>
          </ac:picMkLst>
        </pc:picChg>
        <pc:picChg chg="add mod modCrop">
          <ac:chgData name="Fu, Annie" userId="0522d913-13e7-422d-8c1f-4c9f7d635fc0" providerId="ADAL" clId="{AFFA30C8-CB7F-48DC-817D-CA0D011DC0A9}" dt="2024-09-24T16:00:11.316" v="5418" actId="1076"/>
          <ac:picMkLst>
            <pc:docMk/>
            <pc:sldMk cId="687572046" sldId="288"/>
            <ac:picMk id="12" creationId="{184F1B7C-5685-6A0E-CDC2-4DA23D1D51F1}"/>
          </ac:picMkLst>
        </pc:picChg>
        <pc:picChg chg="add mod modCrop">
          <ac:chgData name="Fu, Annie" userId="0522d913-13e7-422d-8c1f-4c9f7d635fc0" providerId="ADAL" clId="{AFFA30C8-CB7F-48DC-817D-CA0D011DC0A9}" dt="2024-09-24T16:27:58.264" v="5426" actId="1076"/>
          <ac:picMkLst>
            <pc:docMk/>
            <pc:sldMk cId="687572046" sldId="288"/>
            <ac:picMk id="14" creationId="{55ABA72E-BE7C-28C7-6976-231BC82A81C4}"/>
          </ac:picMkLst>
        </pc:picChg>
      </pc:sldChg>
      <pc:sldChg chg="addSp delSp modSp mod delAnim modAnim">
        <pc:chgData name="Fu, Annie" userId="0522d913-13e7-422d-8c1f-4c9f7d635fc0" providerId="ADAL" clId="{AFFA30C8-CB7F-48DC-817D-CA0D011DC0A9}" dt="2024-10-04T20:27:12.376" v="12092" actId="1076"/>
        <pc:sldMkLst>
          <pc:docMk/>
          <pc:sldMk cId="133306410" sldId="289"/>
        </pc:sldMkLst>
        <pc:spChg chg="mod">
          <ac:chgData name="Fu, Annie" userId="0522d913-13e7-422d-8c1f-4c9f7d635fc0" providerId="ADAL" clId="{AFFA30C8-CB7F-48DC-817D-CA0D011DC0A9}" dt="2024-09-30T18:11:13.178" v="9476"/>
          <ac:spMkLst>
            <pc:docMk/>
            <pc:sldMk cId="133306410" sldId="289"/>
            <ac:spMk id="2" creationId="{3A213A16-014C-0731-322C-570C45817567}"/>
          </ac:spMkLst>
        </pc:spChg>
        <pc:spChg chg="add del">
          <ac:chgData name="Fu, Annie" userId="0522d913-13e7-422d-8c1f-4c9f7d635fc0" providerId="ADAL" clId="{AFFA30C8-CB7F-48DC-817D-CA0D011DC0A9}" dt="2024-09-30T18:11:39.627" v="9481" actId="478"/>
          <ac:spMkLst>
            <pc:docMk/>
            <pc:sldMk cId="133306410" sldId="289"/>
            <ac:spMk id="3" creationId="{4A770D4C-6AF8-9B72-7EDD-326DF8223751}"/>
          </ac:spMkLst>
        </pc:spChg>
        <pc:spChg chg="mod">
          <ac:chgData name="Fu, Annie" userId="0522d913-13e7-422d-8c1f-4c9f7d635fc0" providerId="ADAL" clId="{AFFA30C8-CB7F-48DC-817D-CA0D011DC0A9}" dt="2024-09-30T18:11:29.965" v="9477"/>
          <ac:spMkLst>
            <pc:docMk/>
            <pc:sldMk cId="133306410" sldId="289"/>
            <ac:spMk id="5" creationId="{188C1E92-0080-E335-F432-CD0CB8F3438D}"/>
          </ac:spMkLst>
        </pc:spChg>
        <pc:spChg chg="mod">
          <ac:chgData name="Fu, Annie" userId="0522d913-13e7-422d-8c1f-4c9f7d635fc0" providerId="ADAL" clId="{AFFA30C8-CB7F-48DC-817D-CA0D011DC0A9}" dt="2024-09-30T18:11:29.965" v="9477"/>
          <ac:spMkLst>
            <pc:docMk/>
            <pc:sldMk cId="133306410" sldId="289"/>
            <ac:spMk id="9" creationId="{3F2E6F0E-B214-4891-6226-D11E22839FE4}"/>
          </ac:spMkLst>
        </pc:spChg>
        <pc:spChg chg="mod">
          <ac:chgData name="Fu, Annie" userId="0522d913-13e7-422d-8c1f-4c9f7d635fc0" providerId="ADAL" clId="{AFFA30C8-CB7F-48DC-817D-CA0D011DC0A9}" dt="2024-09-30T18:11:29.965" v="9477"/>
          <ac:spMkLst>
            <pc:docMk/>
            <pc:sldMk cId="133306410" sldId="289"/>
            <ac:spMk id="10" creationId="{870F903A-9632-91EB-AF3A-F25FE4E8D14E}"/>
          </ac:spMkLst>
        </pc:spChg>
        <pc:spChg chg="del">
          <ac:chgData name="Fu, Annie" userId="0522d913-13e7-422d-8c1f-4c9f7d635fc0" providerId="ADAL" clId="{AFFA30C8-CB7F-48DC-817D-CA0D011DC0A9}" dt="2024-09-30T18:10:53.694" v="9473" actId="478"/>
          <ac:spMkLst>
            <pc:docMk/>
            <pc:sldMk cId="133306410" sldId="289"/>
            <ac:spMk id="11" creationId="{BF16C465-807F-7544-CD1C-20ED029AB15F}"/>
          </ac:spMkLst>
        </pc:spChg>
        <pc:spChg chg="del">
          <ac:chgData name="Fu, Annie" userId="0522d913-13e7-422d-8c1f-4c9f7d635fc0" providerId="ADAL" clId="{AFFA30C8-CB7F-48DC-817D-CA0D011DC0A9}" dt="2024-09-30T18:10:54.521" v="9474" actId="478"/>
          <ac:spMkLst>
            <pc:docMk/>
            <pc:sldMk cId="133306410" sldId="289"/>
            <ac:spMk id="12" creationId="{BC56494C-7A0C-B15E-A5D3-015FB6F5DE4C}"/>
          </ac:spMkLst>
        </pc:spChg>
        <pc:spChg chg="del">
          <ac:chgData name="Fu, Annie" userId="0522d913-13e7-422d-8c1f-4c9f7d635fc0" providerId="ADAL" clId="{AFFA30C8-CB7F-48DC-817D-CA0D011DC0A9}" dt="2024-09-30T18:10:59.310" v="9475" actId="478"/>
          <ac:spMkLst>
            <pc:docMk/>
            <pc:sldMk cId="133306410" sldId="289"/>
            <ac:spMk id="13" creationId="{A6CEAFE2-1E24-43DC-3E2B-D581066B4EE8}"/>
          </ac:spMkLst>
        </pc:spChg>
        <pc:spChg chg="del">
          <ac:chgData name="Fu, Annie" userId="0522d913-13e7-422d-8c1f-4c9f7d635fc0" providerId="ADAL" clId="{AFFA30C8-CB7F-48DC-817D-CA0D011DC0A9}" dt="2024-09-30T18:10:59.310" v="9475" actId="478"/>
          <ac:spMkLst>
            <pc:docMk/>
            <pc:sldMk cId="133306410" sldId="289"/>
            <ac:spMk id="14" creationId="{C75B3595-ED4D-866A-6002-6588E0573D64}"/>
          </ac:spMkLst>
        </pc:spChg>
        <pc:spChg chg="mod">
          <ac:chgData name="Fu, Annie" userId="0522d913-13e7-422d-8c1f-4c9f7d635fc0" providerId="ADAL" clId="{AFFA30C8-CB7F-48DC-817D-CA0D011DC0A9}" dt="2024-09-30T18:11:29.965" v="9477"/>
          <ac:spMkLst>
            <pc:docMk/>
            <pc:sldMk cId="133306410" sldId="289"/>
            <ac:spMk id="15" creationId="{29418DA0-87B1-BCC4-F8D4-73961F633CC1}"/>
          </ac:spMkLst>
        </pc:spChg>
        <pc:spChg chg="mod">
          <ac:chgData name="Fu, Annie" userId="0522d913-13e7-422d-8c1f-4c9f7d635fc0" providerId="ADAL" clId="{AFFA30C8-CB7F-48DC-817D-CA0D011DC0A9}" dt="2024-09-30T18:11:29.965" v="9477"/>
          <ac:spMkLst>
            <pc:docMk/>
            <pc:sldMk cId="133306410" sldId="289"/>
            <ac:spMk id="17" creationId="{4C4998DA-DD4B-2B8F-358E-1AE0BD27FF05}"/>
          </ac:spMkLst>
        </pc:spChg>
        <pc:spChg chg="mod">
          <ac:chgData name="Fu, Annie" userId="0522d913-13e7-422d-8c1f-4c9f7d635fc0" providerId="ADAL" clId="{AFFA30C8-CB7F-48DC-817D-CA0D011DC0A9}" dt="2024-09-30T18:11:29.965" v="9477"/>
          <ac:spMkLst>
            <pc:docMk/>
            <pc:sldMk cId="133306410" sldId="289"/>
            <ac:spMk id="19" creationId="{DF40861A-14B1-DF64-DEC0-B646B2FB59EA}"/>
          </ac:spMkLst>
        </pc:spChg>
        <pc:spChg chg="mod">
          <ac:chgData name="Fu, Annie" userId="0522d913-13e7-422d-8c1f-4c9f7d635fc0" providerId="ADAL" clId="{AFFA30C8-CB7F-48DC-817D-CA0D011DC0A9}" dt="2024-09-30T18:11:29.965" v="9477"/>
          <ac:spMkLst>
            <pc:docMk/>
            <pc:sldMk cId="133306410" sldId="289"/>
            <ac:spMk id="20" creationId="{6B832D2A-C951-30CE-5D02-B93D1512CEB9}"/>
          </ac:spMkLst>
        </pc:spChg>
        <pc:spChg chg="mod">
          <ac:chgData name="Fu, Annie" userId="0522d913-13e7-422d-8c1f-4c9f7d635fc0" providerId="ADAL" clId="{AFFA30C8-CB7F-48DC-817D-CA0D011DC0A9}" dt="2024-09-30T18:11:29.965" v="9477"/>
          <ac:spMkLst>
            <pc:docMk/>
            <pc:sldMk cId="133306410" sldId="289"/>
            <ac:spMk id="21" creationId="{486D6BAF-4141-B123-593A-F5660B35F603}"/>
          </ac:spMkLst>
        </pc:spChg>
        <pc:spChg chg="mod">
          <ac:chgData name="Fu, Annie" userId="0522d913-13e7-422d-8c1f-4c9f7d635fc0" providerId="ADAL" clId="{AFFA30C8-CB7F-48DC-817D-CA0D011DC0A9}" dt="2024-09-30T18:11:29.965" v="9477"/>
          <ac:spMkLst>
            <pc:docMk/>
            <pc:sldMk cId="133306410" sldId="289"/>
            <ac:spMk id="22" creationId="{E5ED2C7C-6A24-955E-859C-F04D318F060C}"/>
          </ac:spMkLst>
        </pc:spChg>
        <pc:spChg chg="mod">
          <ac:chgData name="Fu, Annie" userId="0522d913-13e7-422d-8c1f-4c9f7d635fc0" providerId="ADAL" clId="{AFFA30C8-CB7F-48DC-817D-CA0D011DC0A9}" dt="2024-09-30T18:11:29.965" v="9477"/>
          <ac:spMkLst>
            <pc:docMk/>
            <pc:sldMk cId="133306410" sldId="289"/>
            <ac:spMk id="23" creationId="{2FE5875D-F844-2B6C-6B9C-9BE6316144AB}"/>
          </ac:spMkLst>
        </pc:spChg>
        <pc:spChg chg="mod">
          <ac:chgData name="Fu, Annie" userId="0522d913-13e7-422d-8c1f-4c9f7d635fc0" providerId="ADAL" clId="{AFFA30C8-CB7F-48DC-817D-CA0D011DC0A9}" dt="2024-09-30T18:11:29.965" v="9477"/>
          <ac:spMkLst>
            <pc:docMk/>
            <pc:sldMk cId="133306410" sldId="289"/>
            <ac:spMk id="24" creationId="{336681BF-1C1F-4E42-1595-AA9F5AD690F9}"/>
          </ac:spMkLst>
        </pc:spChg>
        <pc:spChg chg="mod">
          <ac:chgData name="Fu, Annie" userId="0522d913-13e7-422d-8c1f-4c9f7d635fc0" providerId="ADAL" clId="{AFFA30C8-CB7F-48DC-817D-CA0D011DC0A9}" dt="2024-09-30T18:11:29.965" v="9477"/>
          <ac:spMkLst>
            <pc:docMk/>
            <pc:sldMk cId="133306410" sldId="289"/>
            <ac:spMk id="25" creationId="{2ED0DEE6-428C-C79D-7C84-C5B505C907C2}"/>
          </ac:spMkLst>
        </pc:spChg>
        <pc:spChg chg="mod">
          <ac:chgData name="Fu, Annie" userId="0522d913-13e7-422d-8c1f-4c9f7d635fc0" providerId="ADAL" clId="{AFFA30C8-CB7F-48DC-817D-CA0D011DC0A9}" dt="2024-09-30T18:11:29.965" v="9477"/>
          <ac:spMkLst>
            <pc:docMk/>
            <pc:sldMk cId="133306410" sldId="289"/>
            <ac:spMk id="26" creationId="{B4929395-9411-7EF5-EB86-9D98D3D0C863}"/>
          </ac:spMkLst>
        </pc:spChg>
        <pc:spChg chg="mod">
          <ac:chgData name="Fu, Annie" userId="0522d913-13e7-422d-8c1f-4c9f7d635fc0" providerId="ADAL" clId="{AFFA30C8-CB7F-48DC-817D-CA0D011DC0A9}" dt="2024-09-30T18:11:29.965" v="9477"/>
          <ac:spMkLst>
            <pc:docMk/>
            <pc:sldMk cId="133306410" sldId="289"/>
            <ac:spMk id="27" creationId="{AA856183-C667-14C1-F239-07963CD1CD73}"/>
          </ac:spMkLst>
        </pc:spChg>
        <pc:spChg chg="add del mod">
          <ac:chgData name="Fu, Annie" userId="0522d913-13e7-422d-8c1f-4c9f7d635fc0" providerId="ADAL" clId="{AFFA30C8-CB7F-48DC-817D-CA0D011DC0A9}" dt="2024-09-30T18:11:37.490" v="9480" actId="478"/>
          <ac:spMkLst>
            <pc:docMk/>
            <pc:sldMk cId="133306410" sldId="289"/>
            <ac:spMk id="29" creationId="{72386F81-1B77-BAF9-CB5A-3DD26EA103DD}"/>
          </ac:spMkLst>
        </pc:spChg>
        <pc:spChg chg="add del mod">
          <ac:chgData name="Fu, Annie" userId="0522d913-13e7-422d-8c1f-4c9f7d635fc0" providerId="ADAL" clId="{AFFA30C8-CB7F-48DC-817D-CA0D011DC0A9}" dt="2024-09-30T18:11:40.760" v="9482" actId="478"/>
          <ac:spMkLst>
            <pc:docMk/>
            <pc:sldMk cId="133306410" sldId="289"/>
            <ac:spMk id="31" creationId="{C84BBE9E-0105-DE55-9D8F-AFB98CE3481C}"/>
          </ac:spMkLst>
        </pc:spChg>
        <pc:spChg chg="add mod">
          <ac:chgData name="Fu, Annie" userId="0522d913-13e7-422d-8c1f-4c9f7d635fc0" providerId="ADAL" clId="{AFFA30C8-CB7F-48DC-817D-CA0D011DC0A9}" dt="2024-09-30T18:12:48.162" v="9494" actId="14100"/>
          <ac:spMkLst>
            <pc:docMk/>
            <pc:sldMk cId="133306410" sldId="289"/>
            <ac:spMk id="32" creationId="{504B366A-10EF-1053-F4D1-B14171CF455E}"/>
          </ac:spMkLst>
        </pc:spChg>
        <pc:spChg chg="add mod">
          <ac:chgData name="Fu, Annie" userId="0522d913-13e7-422d-8c1f-4c9f7d635fc0" providerId="ADAL" clId="{AFFA30C8-CB7F-48DC-817D-CA0D011DC0A9}" dt="2024-10-04T19:55:22.619" v="12070" actId="20577"/>
          <ac:spMkLst>
            <pc:docMk/>
            <pc:sldMk cId="133306410" sldId="289"/>
            <ac:spMk id="35" creationId="{B8A2F7F4-D0EC-7983-A53E-73DCF766FD80}"/>
          </ac:spMkLst>
        </pc:spChg>
        <pc:spChg chg="add del mod">
          <ac:chgData name="Fu, Annie" userId="0522d913-13e7-422d-8c1f-4c9f7d635fc0" providerId="ADAL" clId="{AFFA30C8-CB7F-48DC-817D-CA0D011DC0A9}" dt="2024-09-30T18:16:28.832" v="9535" actId="478"/>
          <ac:spMkLst>
            <pc:docMk/>
            <pc:sldMk cId="133306410" sldId="289"/>
            <ac:spMk id="37" creationId="{446AD347-9916-914C-26FD-7DF02CA16A14}"/>
          </ac:spMkLst>
        </pc:spChg>
        <pc:spChg chg="add del mod">
          <ac:chgData name="Fu, Annie" userId="0522d913-13e7-422d-8c1f-4c9f7d635fc0" providerId="ADAL" clId="{AFFA30C8-CB7F-48DC-817D-CA0D011DC0A9}" dt="2024-09-30T18:16:29.988" v="9536" actId="478"/>
          <ac:spMkLst>
            <pc:docMk/>
            <pc:sldMk cId="133306410" sldId="289"/>
            <ac:spMk id="38" creationId="{D5425988-6FE6-434D-C709-E3BC05CD5EA7}"/>
          </ac:spMkLst>
        </pc:spChg>
        <pc:spChg chg="add del mod">
          <ac:chgData name="Fu, Annie" userId="0522d913-13e7-422d-8c1f-4c9f7d635fc0" providerId="ADAL" clId="{AFFA30C8-CB7F-48DC-817D-CA0D011DC0A9}" dt="2024-09-30T18:15:33.144" v="9525" actId="478"/>
          <ac:spMkLst>
            <pc:docMk/>
            <pc:sldMk cId="133306410" sldId="289"/>
            <ac:spMk id="39" creationId="{0B8B407B-5E48-3621-BBF6-126F0A35EDC0}"/>
          </ac:spMkLst>
        </pc:spChg>
        <pc:spChg chg="add del mod">
          <ac:chgData name="Fu, Annie" userId="0522d913-13e7-422d-8c1f-4c9f7d635fc0" providerId="ADAL" clId="{AFFA30C8-CB7F-48DC-817D-CA0D011DC0A9}" dt="2024-09-30T18:16:27.922" v="9534" actId="478"/>
          <ac:spMkLst>
            <pc:docMk/>
            <pc:sldMk cId="133306410" sldId="289"/>
            <ac:spMk id="40" creationId="{5CF2DF02-0783-9966-6FCE-8A463EF0966B}"/>
          </ac:spMkLst>
        </pc:spChg>
        <pc:spChg chg="add mod">
          <ac:chgData name="Fu, Annie" userId="0522d913-13e7-422d-8c1f-4c9f7d635fc0" providerId="ADAL" clId="{AFFA30C8-CB7F-48DC-817D-CA0D011DC0A9}" dt="2024-09-30T18:40:19.848" v="9774" actId="14100"/>
          <ac:spMkLst>
            <pc:docMk/>
            <pc:sldMk cId="133306410" sldId="289"/>
            <ac:spMk id="42" creationId="{E0BDBC82-20CB-8D24-329C-B6A3CEBD4609}"/>
          </ac:spMkLst>
        </pc:spChg>
        <pc:grpChg chg="add mod">
          <ac:chgData name="Fu, Annie" userId="0522d913-13e7-422d-8c1f-4c9f7d635fc0" providerId="ADAL" clId="{AFFA30C8-CB7F-48DC-817D-CA0D011DC0A9}" dt="2024-09-30T18:11:29.965" v="9477"/>
          <ac:grpSpMkLst>
            <pc:docMk/>
            <pc:sldMk cId="133306410" sldId="289"/>
            <ac:grpSpMk id="4" creationId="{43FA4690-1BBE-1000-091B-FA178CE4D072}"/>
          </ac:grpSpMkLst>
        </pc:grpChg>
        <pc:picChg chg="mod">
          <ac:chgData name="Fu, Annie" userId="0522d913-13e7-422d-8c1f-4c9f7d635fc0" providerId="ADAL" clId="{AFFA30C8-CB7F-48DC-817D-CA0D011DC0A9}" dt="2024-10-04T20:27:12.376" v="12092" actId="1076"/>
          <ac:picMkLst>
            <pc:docMk/>
            <pc:sldMk cId="133306410" sldId="289"/>
            <ac:picMk id="3" creationId="{D241ED41-78E4-61A3-4A5F-AC9FE825A1A5}"/>
          </ac:picMkLst>
        </pc:picChg>
        <pc:picChg chg="mod">
          <ac:chgData name="Fu, Annie" userId="0522d913-13e7-422d-8c1f-4c9f7d635fc0" providerId="ADAL" clId="{AFFA30C8-CB7F-48DC-817D-CA0D011DC0A9}" dt="2024-10-04T20:27:06.961" v="12091" actId="14100"/>
          <ac:picMkLst>
            <pc:docMk/>
            <pc:sldMk cId="133306410" sldId="289"/>
            <ac:picMk id="4" creationId="{0E7A3FC4-9518-C7FB-E4D8-DE02911E5D4C}"/>
          </ac:picMkLst>
        </pc:picChg>
        <pc:picChg chg="mod">
          <ac:chgData name="Fu, Annie" userId="0522d913-13e7-422d-8c1f-4c9f7d635fc0" providerId="ADAL" clId="{AFFA30C8-CB7F-48DC-817D-CA0D011DC0A9}" dt="2024-10-04T20:27:06.961" v="12091" actId="14100"/>
          <ac:picMkLst>
            <pc:docMk/>
            <pc:sldMk cId="133306410" sldId="289"/>
            <ac:picMk id="5" creationId="{1D70F7B1-8FC7-1A43-3E49-1B3C5D8CE5C0}"/>
          </ac:picMkLst>
        </pc:picChg>
        <pc:picChg chg="del">
          <ac:chgData name="Fu, Annie" userId="0522d913-13e7-422d-8c1f-4c9f7d635fc0" providerId="ADAL" clId="{AFFA30C8-CB7F-48DC-817D-CA0D011DC0A9}" dt="2024-09-30T18:10:59.310" v="9475" actId="478"/>
          <ac:picMkLst>
            <pc:docMk/>
            <pc:sldMk cId="133306410" sldId="289"/>
            <ac:picMk id="16" creationId="{604E1CCA-E52D-F648-2A5A-FE14E18EA811}"/>
          </ac:picMkLst>
        </pc:picChg>
        <pc:picChg chg="del">
          <ac:chgData name="Fu, Annie" userId="0522d913-13e7-422d-8c1f-4c9f7d635fc0" providerId="ADAL" clId="{AFFA30C8-CB7F-48DC-817D-CA0D011DC0A9}" dt="2024-09-30T18:10:59.310" v="9475" actId="478"/>
          <ac:picMkLst>
            <pc:docMk/>
            <pc:sldMk cId="133306410" sldId="289"/>
            <ac:picMk id="18" creationId="{5C794A68-CC90-3F7E-DAD8-853AF60D5313}"/>
          </ac:picMkLst>
        </pc:picChg>
        <pc:cxnChg chg="add mod">
          <ac:chgData name="Fu, Annie" userId="0522d913-13e7-422d-8c1f-4c9f7d635fc0" providerId="ADAL" clId="{AFFA30C8-CB7F-48DC-817D-CA0D011DC0A9}" dt="2024-09-30T18:25:59.543" v="9641" actId="12788"/>
          <ac:cxnSpMkLst>
            <pc:docMk/>
            <pc:sldMk cId="133306410" sldId="289"/>
            <ac:cxnSpMk id="33" creationId="{DCC07FF1-964C-E3DB-7A1C-42E46A89DABB}"/>
          </ac:cxnSpMkLst>
        </pc:cxnChg>
        <pc:cxnChg chg="add mod">
          <ac:chgData name="Fu, Annie" userId="0522d913-13e7-422d-8c1f-4c9f7d635fc0" providerId="ADAL" clId="{AFFA30C8-CB7F-48DC-817D-CA0D011DC0A9}" dt="2024-09-30T18:26:02.087" v="9642" actId="465"/>
          <ac:cxnSpMkLst>
            <pc:docMk/>
            <pc:sldMk cId="133306410" sldId="289"/>
            <ac:cxnSpMk id="34" creationId="{58528B00-A7B4-0870-A0F2-793CC2D2522E}"/>
          </ac:cxnSpMkLst>
        </pc:cxnChg>
        <pc:cxnChg chg="add mod">
          <ac:chgData name="Fu, Annie" userId="0522d913-13e7-422d-8c1f-4c9f7d635fc0" providerId="ADAL" clId="{AFFA30C8-CB7F-48DC-817D-CA0D011DC0A9}" dt="2024-09-30T18:25:59.543" v="9641" actId="12788"/>
          <ac:cxnSpMkLst>
            <pc:docMk/>
            <pc:sldMk cId="133306410" sldId="289"/>
            <ac:cxnSpMk id="36" creationId="{23D8FBDC-5FFA-B987-3D12-9BD73791A357}"/>
          </ac:cxnSpMkLst>
        </pc:cxnChg>
        <pc:cxnChg chg="add mod">
          <ac:chgData name="Fu, Annie" userId="0522d913-13e7-422d-8c1f-4c9f7d635fc0" providerId="ADAL" clId="{AFFA30C8-CB7F-48DC-817D-CA0D011DC0A9}" dt="2024-09-30T18:26:02.087" v="9642" actId="465"/>
          <ac:cxnSpMkLst>
            <pc:docMk/>
            <pc:sldMk cId="133306410" sldId="289"/>
            <ac:cxnSpMk id="41" creationId="{D28A9C3D-BF01-A296-5C29-54D76B2EBB2C}"/>
          </ac:cxnSpMkLst>
        </pc:cxnChg>
      </pc:sldChg>
      <pc:sldChg chg="del">
        <pc:chgData name="Fu, Annie" userId="0522d913-13e7-422d-8c1f-4c9f7d635fc0" providerId="ADAL" clId="{AFFA30C8-CB7F-48DC-817D-CA0D011DC0A9}" dt="2024-09-10T18:09:04.134" v="2349" actId="47"/>
        <pc:sldMkLst>
          <pc:docMk/>
          <pc:sldMk cId="426147367" sldId="290"/>
        </pc:sldMkLst>
      </pc:sldChg>
      <pc:sldChg chg="addSp delSp modSp add mod ord modAnim modNotesTx">
        <pc:chgData name="Fu, Annie" userId="0522d913-13e7-422d-8c1f-4c9f7d635fc0" providerId="ADAL" clId="{AFFA30C8-CB7F-48DC-817D-CA0D011DC0A9}" dt="2024-10-04T15:32:54.486" v="11459"/>
        <pc:sldMkLst>
          <pc:docMk/>
          <pc:sldMk cId="3358047035" sldId="291"/>
        </pc:sldMkLst>
        <pc:spChg chg="add mod topLvl">
          <ac:chgData name="Fu, Annie" userId="0522d913-13e7-422d-8c1f-4c9f7d635fc0" providerId="ADAL" clId="{AFFA30C8-CB7F-48DC-817D-CA0D011DC0A9}" dt="2024-09-10T20:08:01.802" v="2846" actId="164"/>
          <ac:spMkLst>
            <pc:docMk/>
            <pc:sldMk cId="3358047035" sldId="291"/>
            <ac:spMk id="2" creationId="{0ABFB6A6-C0EB-961D-0AA8-1476C4784AE1}"/>
          </ac:spMkLst>
        </pc:spChg>
        <pc:spChg chg="mod">
          <ac:chgData name="Fu, Annie" userId="0522d913-13e7-422d-8c1f-4c9f7d635fc0" providerId="ADAL" clId="{AFFA30C8-CB7F-48DC-817D-CA0D011DC0A9}" dt="2024-09-13T14:57:04.475" v="3517" actId="403"/>
          <ac:spMkLst>
            <pc:docMk/>
            <pc:sldMk cId="3358047035" sldId="291"/>
            <ac:spMk id="3" creationId="{18A703BA-D88F-AA85-7B00-A2E05AE1C46B}"/>
          </ac:spMkLst>
        </pc:spChg>
        <pc:spChg chg="add mod topLvl">
          <ac:chgData name="Fu, Annie" userId="0522d913-13e7-422d-8c1f-4c9f7d635fc0" providerId="ADAL" clId="{AFFA30C8-CB7F-48DC-817D-CA0D011DC0A9}" dt="2024-09-10T20:08:07.042" v="2847" actId="164"/>
          <ac:spMkLst>
            <pc:docMk/>
            <pc:sldMk cId="3358047035" sldId="291"/>
            <ac:spMk id="8" creationId="{CFAE816A-A4F1-06CA-C7BE-8D5BDED99E49}"/>
          </ac:spMkLst>
        </pc:spChg>
        <pc:spChg chg="add mod topLvl">
          <ac:chgData name="Fu, Annie" userId="0522d913-13e7-422d-8c1f-4c9f7d635fc0" providerId="ADAL" clId="{AFFA30C8-CB7F-48DC-817D-CA0D011DC0A9}" dt="2024-09-10T20:08:13.683" v="2848" actId="164"/>
          <ac:spMkLst>
            <pc:docMk/>
            <pc:sldMk cId="3358047035" sldId="291"/>
            <ac:spMk id="10" creationId="{CB3730CE-4685-18FC-2EBA-C26DC3BE1D7B}"/>
          </ac:spMkLst>
        </pc:spChg>
        <pc:spChg chg="mod">
          <ac:chgData name="Fu, Annie" userId="0522d913-13e7-422d-8c1f-4c9f7d635fc0" providerId="ADAL" clId="{AFFA30C8-CB7F-48DC-817D-CA0D011DC0A9}" dt="2024-09-30T19:21:57.471" v="10384" actId="20577"/>
          <ac:spMkLst>
            <pc:docMk/>
            <pc:sldMk cId="3358047035" sldId="291"/>
            <ac:spMk id="11" creationId="{88830A94-99A6-6DDA-6C0E-D29AB9698624}"/>
          </ac:spMkLst>
        </pc:spChg>
        <pc:spChg chg="mod">
          <ac:chgData name="Fu, Annie" userId="0522d913-13e7-422d-8c1f-4c9f7d635fc0" providerId="ADAL" clId="{AFFA30C8-CB7F-48DC-817D-CA0D011DC0A9}" dt="2024-09-24T18:50:29.814" v="6195" actId="20577"/>
          <ac:spMkLst>
            <pc:docMk/>
            <pc:sldMk cId="3358047035" sldId="291"/>
            <ac:spMk id="15" creationId="{FC2A977F-891F-0B9B-7D3E-EFE7C495F86D}"/>
          </ac:spMkLst>
        </pc:spChg>
        <pc:spChg chg="add mod">
          <ac:chgData name="Fu, Annie" userId="0522d913-13e7-422d-8c1f-4c9f7d635fc0" providerId="ADAL" clId="{AFFA30C8-CB7F-48DC-817D-CA0D011DC0A9}" dt="2024-09-10T17:15:03.093" v="972" actId="1076"/>
          <ac:spMkLst>
            <pc:docMk/>
            <pc:sldMk cId="3358047035" sldId="291"/>
            <ac:spMk id="19" creationId="{84C07EE3-551D-FD94-95EE-58E8DDFACB93}"/>
          </ac:spMkLst>
        </pc:spChg>
        <pc:spChg chg="add mod">
          <ac:chgData name="Fu, Annie" userId="0522d913-13e7-422d-8c1f-4c9f7d635fc0" providerId="ADAL" clId="{AFFA30C8-CB7F-48DC-817D-CA0D011DC0A9}" dt="2024-09-24T16:35:56.393" v="5462" actId="20577"/>
          <ac:spMkLst>
            <pc:docMk/>
            <pc:sldMk cId="3358047035" sldId="291"/>
            <ac:spMk id="20" creationId="{0D5EEDC8-5772-2A88-6FD9-C582B6EB1D7E}"/>
          </ac:spMkLst>
        </pc:spChg>
        <pc:spChg chg="add mod">
          <ac:chgData name="Fu, Annie" userId="0522d913-13e7-422d-8c1f-4c9f7d635fc0" providerId="ADAL" clId="{AFFA30C8-CB7F-48DC-817D-CA0D011DC0A9}" dt="2024-09-24T16:35:58.780" v="5468" actId="20577"/>
          <ac:spMkLst>
            <pc:docMk/>
            <pc:sldMk cId="3358047035" sldId="291"/>
            <ac:spMk id="21" creationId="{072FE6B1-CBF2-A823-7851-638926E42486}"/>
          </ac:spMkLst>
        </pc:spChg>
        <pc:spChg chg="add mod">
          <ac:chgData name="Fu, Annie" userId="0522d913-13e7-422d-8c1f-4c9f7d635fc0" providerId="ADAL" clId="{AFFA30C8-CB7F-48DC-817D-CA0D011DC0A9}" dt="2024-09-10T20:08:13.683" v="2848" actId="164"/>
          <ac:spMkLst>
            <pc:docMk/>
            <pc:sldMk cId="3358047035" sldId="291"/>
            <ac:spMk id="22" creationId="{78DAEE01-43F5-416C-B959-E7E31A76297F}"/>
          </ac:spMkLst>
        </pc:spChg>
        <pc:spChg chg="add mod">
          <ac:chgData name="Fu, Annie" userId="0522d913-13e7-422d-8c1f-4c9f7d635fc0" providerId="ADAL" clId="{AFFA30C8-CB7F-48DC-817D-CA0D011DC0A9}" dt="2024-09-10T16:52:12.565" v="702"/>
          <ac:spMkLst>
            <pc:docMk/>
            <pc:sldMk cId="3358047035" sldId="291"/>
            <ac:spMk id="23" creationId="{2F81686F-DD4F-4B45-1B52-631F7A11F831}"/>
          </ac:spMkLst>
        </pc:spChg>
        <pc:grpChg chg="add mod">
          <ac:chgData name="Fu, Annie" userId="0522d913-13e7-422d-8c1f-4c9f7d635fc0" providerId="ADAL" clId="{AFFA30C8-CB7F-48DC-817D-CA0D011DC0A9}" dt="2024-09-30T19:21:07.014" v="10337" actId="164"/>
          <ac:grpSpMkLst>
            <pc:docMk/>
            <pc:sldMk cId="3358047035" sldId="291"/>
            <ac:grpSpMk id="4" creationId="{B569B798-61B1-2440-B8FB-1D608AFD029C}"/>
          </ac:grpSpMkLst>
        </pc:grpChg>
        <pc:grpChg chg="add del mod">
          <ac:chgData name="Fu, Annie" userId="0522d913-13e7-422d-8c1f-4c9f7d635fc0" providerId="ADAL" clId="{AFFA30C8-CB7F-48DC-817D-CA0D011DC0A9}" dt="2024-09-10T20:07:35.863" v="2839" actId="165"/>
          <ac:grpSpMkLst>
            <pc:docMk/>
            <pc:sldMk cId="3358047035" sldId="291"/>
            <ac:grpSpMk id="17" creationId="{0940C267-6AF5-FD26-72CC-6AFC46C72DAF}"/>
          </ac:grpSpMkLst>
        </pc:grpChg>
        <pc:grpChg chg="add mod">
          <ac:chgData name="Fu, Annie" userId="0522d913-13e7-422d-8c1f-4c9f7d635fc0" providerId="ADAL" clId="{AFFA30C8-CB7F-48DC-817D-CA0D011DC0A9}" dt="2024-09-10T20:07:56.279" v="2845" actId="164"/>
          <ac:grpSpMkLst>
            <pc:docMk/>
            <pc:sldMk cId="3358047035" sldId="291"/>
            <ac:grpSpMk id="25" creationId="{CF2E3F99-7213-A3A4-0203-3C0867AB4E3B}"/>
          </ac:grpSpMkLst>
        </pc:grpChg>
        <pc:grpChg chg="add mod">
          <ac:chgData name="Fu, Annie" userId="0522d913-13e7-422d-8c1f-4c9f7d635fc0" providerId="ADAL" clId="{AFFA30C8-CB7F-48DC-817D-CA0D011DC0A9}" dt="2024-09-30T19:21:07.014" v="10337" actId="164"/>
          <ac:grpSpMkLst>
            <pc:docMk/>
            <pc:sldMk cId="3358047035" sldId="291"/>
            <ac:grpSpMk id="26" creationId="{EA727E4D-4724-047F-EB3C-B9C1217D5150}"/>
          </ac:grpSpMkLst>
        </pc:grpChg>
        <pc:grpChg chg="add mod">
          <ac:chgData name="Fu, Annie" userId="0522d913-13e7-422d-8c1f-4c9f7d635fc0" providerId="ADAL" clId="{AFFA30C8-CB7F-48DC-817D-CA0D011DC0A9}" dt="2024-09-30T19:21:07.014" v="10337" actId="164"/>
          <ac:grpSpMkLst>
            <pc:docMk/>
            <pc:sldMk cId="3358047035" sldId="291"/>
            <ac:grpSpMk id="27" creationId="{570862F0-2859-03B7-4D74-5BAF7C5591F7}"/>
          </ac:grpSpMkLst>
        </pc:grpChg>
        <pc:grpChg chg="add mod">
          <ac:chgData name="Fu, Annie" userId="0522d913-13e7-422d-8c1f-4c9f7d635fc0" providerId="ADAL" clId="{AFFA30C8-CB7F-48DC-817D-CA0D011DC0A9}" dt="2024-09-30T19:21:07.014" v="10337" actId="164"/>
          <ac:grpSpMkLst>
            <pc:docMk/>
            <pc:sldMk cId="3358047035" sldId="291"/>
            <ac:grpSpMk id="28" creationId="{CC85268A-01B0-8F0D-B0E3-9EF95E9A14AC}"/>
          </ac:grpSpMkLst>
        </pc:grpChg>
        <pc:picChg chg="add mod topLvl modCrop">
          <ac:chgData name="Fu, Annie" userId="0522d913-13e7-422d-8c1f-4c9f7d635fc0" providerId="ADAL" clId="{AFFA30C8-CB7F-48DC-817D-CA0D011DC0A9}" dt="2024-09-10T20:08:01.802" v="2846" actId="164"/>
          <ac:picMkLst>
            <pc:docMk/>
            <pc:sldMk cId="3358047035" sldId="291"/>
            <ac:picMk id="13" creationId="{7ED0BCE1-89F2-C73D-2F02-41015420FA73}"/>
          </ac:picMkLst>
        </pc:picChg>
        <pc:picChg chg="add mod topLvl modCrop">
          <ac:chgData name="Fu, Annie" userId="0522d913-13e7-422d-8c1f-4c9f7d635fc0" providerId="ADAL" clId="{AFFA30C8-CB7F-48DC-817D-CA0D011DC0A9}" dt="2024-09-10T20:08:07.042" v="2847" actId="164"/>
          <ac:picMkLst>
            <pc:docMk/>
            <pc:sldMk cId="3358047035" sldId="291"/>
            <ac:picMk id="14" creationId="{65E40897-56B0-050C-2F3B-569827497107}"/>
          </ac:picMkLst>
        </pc:picChg>
        <pc:picChg chg="add mod topLvl modCrop">
          <ac:chgData name="Fu, Annie" userId="0522d913-13e7-422d-8c1f-4c9f7d635fc0" providerId="ADAL" clId="{AFFA30C8-CB7F-48DC-817D-CA0D011DC0A9}" dt="2024-09-10T20:08:13.683" v="2848" actId="164"/>
          <ac:picMkLst>
            <pc:docMk/>
            <pc:sldMk cId="3358047035" sldId="291"/>
            <ac:picMk id="16" creationId="{EA70B46E-0C80-47AC-4A52-F6FB18924079}"/>
          </ac:picMkLst>
        </pc:picChg>
        <pc:picChg chg="add del mod">
          <ac:chgData name="Fu, Annie" userId="0522d913-13e7-422d-8c1f-4c9f7d635fc0" providerId="ADAL" clId="{AFFA30C8-CB7F-48DC-817D-CA0D011DC0A9}" dt="2024-09-10T17:09:15.912" v="919" actId="478"/>
          <ac:picMkLst>
            <pc:docMk/>
            <pc:sldMk cId="3358047035" sldId="291"/>
            <ac:picMk id="24" creationId="{03467BAF-BE9F-3B0B-49D0-DD51D6C59A40}"/>
          </ac:picMkLst>
        </pc:picChg>
        <pc:picChg chg="mod">
          <ac:chgData name="Fu, Annie" userId="0522d913-13e7-422d-8c1f-4c9f7d635fc0" providerId="ADAL" clId="{AFFA30C8-CB7F-48DC-817D-CA0D011DC0A9}" dt="2024-09-30T18:57:24.277" v="9877" actId="1076"/>
          <ac:picMkLst>
            <pc:docMk/>
            <pc:sldMk cId="3358047035" sldId="291"/>
            <ac:picMk id="1026" creationId="{3AC2BC6E-B1D3-CB4D-6313-3E8CDB08178C}"/>
          </ac:picMkLst>
        </pc:picChg>
        <pc:picChg chg="add del mod">
          <ac:chgData name="Fu, Annie" userId="0522d913-13e7-422d-8c1f-4c9f7d635fc0" providerId="ADAL" clId="{AFFA30C8-CB7F-48DC-817D-CA0D011DC0A9}" dt="2024-09-10T17:30:27.779" v="1623" actId="478"/>
          <ac:picMkLst>
            <pc:docMk/>
            <pc:sldMk cId="3358047035" sldId="291"/>
            <ac:picMk id="3074" creationId="{7BB829D9-3CEF-2503-C695-0C71DF1B366F}"/>
          </ac:picMkLst>
        </pc:picChg>
      </pc:sldChg>
      <pc:sldChg chg="addSp delSp modSp add mod ord modNotesTx">
        <pc:chgData name="Fu, Annie" userId="0522d913-13e7-422d-8c1f-4c9f7d635fc0" providerId="ADAL" clId="{AFFA30C8-CB7F-48DC-817D-CA0D011DC0A9}" dt="2024-09-17T17:47:23.751" v="4784"/>
        <pc:sldMkLst>
          <pc:docMk/>
          <pc:sldMk cId="3737934819" sldId="292"/>
        </pc:sldMkLst>
        <pc:spChg chg="mod">
          <ac:chgData name="Fu, Annie" userId="0522d913-13e7-422d-8c1f-4c9f7d635fc0" providerId="ADAL" clId="{AFFA30C8-CB7F-48DC-817D-CA0D011DC0A9}" dt="2024-09-17T17:30:01.219" v="4273" actId="20577"/>
          <ac:spMkLst>
            <pc:docMk/>
            <pc:sldMk cId="3737934819" sldId="292"/>
            <ac:spMk id="2" creationId="{3A213A16-014C-0731-322C-570C45817567}"/>
          </ac:spMkLst>
        </pc:spChg>
        <pc:spChg chg="mod">
          <ac:chgData name="Fu, Annie" userId="0522d913-13e7-422d-8c1f-4c9f7d635fc0" providerId="ADAL" clId="{AFFA30C8-CB7F-48DC-817D-CA0D011DC0A9}" dt="2024-09-10T18:50:43.458" v="2542" actId="2711"/>
          <ac:spMkLst>
            <pc:docMk/>
            <pc:sldMk cId="3737934819" sldId="292"/>
            <ac:spMk id="3" creationId="{4A770D4C-6AF8-9B72-7EDD-326DF8223751}"/>
          </ac:spMkLst>
        </pc:spChg>
        <pc:spChg chg="mod">
          <ac:chgData name="Fu, Annie" userId="0522d913-13e7-422d-8c1f-4c9f7d635fc0" providerId="ADAL" clId="{AFFA30C8-CB7F-48DC-817D-CA0D011DC0A9}" dt="2024-09-10T17:54:50.963" v="2175" actId="20577"/>
          <ac:spMkLst>
            <pc:docMk/>
            <pc:sldMk cId="3737934819" sldId="292"/>
            <ac:spMk id="4" creationId="{0751DCFE-6F24-2BE0-4BEB-96BCFCB10AC3}"/>
          </ac:spMkLst>
        </pc:spChg>
        <pc:spChg chg="add mod">
          <ac:chgData name="Fu, Annie" userId="0522d913-13e7-422d-8c1f-4c9f7d635fc0" providerId="ADAL" clId="{AFFA30C8-CB7F-48DC-817D-CA0D011DC0A9}" dt="2024-09-17T17:45:28.636" v="4774" actId="113"/>
          <ac:spMkLst>
            <pc:docMk/>
            <pc:sldMk cId="3737934819" sldId="292"/>
            <ac:spMk id="5" creationId="{72B5A2DA-019F-724F-27F8-A42E10DC2538}"/>
          </ac:spMkLst>
        </pc:spChg>
        <pc:spChg chg="add del mod">
          <ac:chgData name="Fu, Annie" userId="0522d913-13e7-422d-8c1f-4c9f7d635fc0" providerId="ADAL" clId="{AFFA30C8-CB7F-48DC-817D-CA0D011DC0A9}" dt="2024-09-10T20:14:42.293" v="2969"/>
          <ac:spMkLst>
            <pc:docMk/>
            <pc:sldMk cId="3737934819" sldId="292"/>
            <ac:spMk id="9" creationId="{1F4598A2-C9EC-02A3-8A78-FE91909191F1}"/>
          </ac:spMkLst>
        </pc:spChg>
        <pc:spChg chg="add mod">
          <ac:chgData name="Fu, Annie" userId="0522d913-13e7-422d-8c1f-4c9f7d635fc0" providerId="ADAL" clId="{AFFA30C8-CB7F-48DC-817D-CA0D011DC0A9}" dt="2024-09-17T17:45:35.411" v="4776" actId="1076"/>
          <ac:spMkLst>
            <pc:docMk/>
            <pc:sldMk cId="3737934819" sldId="292"/>
            <ac:spMk id="9" creationId="{FF6652FA-44DD-AA8D-77D4-CA153C9F1989}"/>
          </ac:spMkLst>
        </pc:spChg>
        <pc:spChg chg="add mod">
          <ac:chgData name="Fu, Annie" userId="0522d913-13e7-422d-8c1f-4c9f7d635fc0" providerId="ADAL" clId="{AFFA30C8-CB7F-48DC-817D-CA0D011DC0A9}" dt="2024-09-17T17:45:41.563" v="4778" actId="1076"/>
          <ac:spMkLst>
            <pc:docMk/>
            <pc:sldMk cId="3737934819" sldId="292"/>
            <ac:spMk id="10" creationId="{4FA8BD85-B3CD-12E7-12B4-CA7DDD5B1510}"/>
          </ac:spMkLst>
        </pc:spChg>
        <pc:spChg chg="add del mod">
          <ac:chgData name="Fu, Annie" userId="0522d913-13e7-422d-8c1f-4c9f7d635fc0" providerId="ADAL" clId="{AFFA30C8-CB7F-48DC-817D-CA0D011DC0A9}" dt="2024-09-10T20:22:50.350" v="3105" actId="478"/>
          <ac:spMkLst>
            <pc:docMk/>
            <pc:sldMk cId="3737934819" sldId="292"/>
            <ac:spMk id="10" creationId="{897ABE7F-32AC-5B53-B578-0E96DF50843E}"/>
          </ac:spMkLst>
        </pc:spChg>
        <pc:spChg chg="add del mod">
          <ac:chgData name="Fu, Annie" userId="0522d913-13e7-422d-8c1f-4c9f7d635fc0" providerId="ADAL" clId="{AFFA30C8-CB7F-48DC-817D-CA0D011DC0A9}" dt="2024-09-10T20:22:50.350" v="3105" actId="478"/>
          <ac:spMkLst>
            <pc:docMk/>
            <pc:sldMk cId="3737934819" sldId="292"/>
            <ac:spMk id="11" creationId="{1E5D8D28-B951-3069-FBE8-ECDE6C426499}"/>
          </ac:spMkLst>
        </pc:spChg>
        <pc:spChg chg="add mod">
          <ac:chgData name="Fu, Annie" userId="0522d913-13e7-422d-8c1f-4c9f7d635fc0" providerId="ADAL" clId="{AFFA30C8-CB7F-48DC-817D-CA0D011DC0A9}" dt="2024-09-17T17:47:23.751" v="4784"/>
          <ac:spMkLst>
            <pc:docMk/>
            <pc:sldMk cId="3737934819" sldId="292"/>
            <ac:spMk id="11" creationId="{914D8D37-C53A-79C3-94DC-066BC13B3734}"/>
          </ac:spMkLst>
        </pc:spChg>
        <pc:spChg chg="del">
          <ac:chgData name="Fu, Annie" userId="0522d913-13e7-422d-8c1f-4c9f7d635fc0" providerId="ADAL" clId="{AFFA30C8-CB7F-48DC-817D-CA0D011DC0A9}" dt="2024-09-10T17:54:53.675" v="2176" actId="478"/>
          <ac:spMkLst>
            <pc:docMk/>
            <pc:sldMk cId="3737934819" sldId="292"/>
            <ac:spMk id="13" creationId="{A438A8FE-5718-6B20-5E60-8650E031A900}"/>
          </ac:spMkLst>
        </pc:spChg>
        <pc:spChg chg="del">
          <ac:chgData name="Fu, Annie" userId="0522d913-13e7-422d-8c1f-4c9f7d635fc0" providerId="ADAL" clId="{AFFA30C8-CB7F-48DC-817D-CA0D011DC0A9}" dt="2024-09-10T17:54:55.378" v="2178" actId="478"/>
          <ac:spMkLst>
            <pc:docMk/>
            <pc:sldMk cId="3737934819" sldId="292"/>
            <ac:spMk id="14" creationId="{0A279362-6029-F94B-DA17-39ACD8A4E5A3}"/>
          </ac:spMkLst>
        </pc:spChg>
        <pc:spChg chg="add del mod">
          <ac:chgData name="Fu, Annie" userId="0522d913-13e7-422d-8c1f-4c9f7d635fc0" providerId="ADAL" clId="{AFFA30C8-CB7F-48DC-817D-CA0D011DC0A9}" dt="2024-09-10T20:22:50.350" v="3105" actId="478"/>
          <ac:spMkLst>
            <pc:docMk/>
            <pc:sldMk cId="3737934819" sldId="292"/>
            <ac:spMk id="15" creationId="{18DEBE53-99D8-AE41-5D45-A333A13D73EE}"/>
          </ac:spMkLst>
        </pc:spChg>
        <pc:spChg chg="del mod">
          <ac:chgData name="Fu, Annie" userId="0522d913-13e7-422d-8c1f-4c9f7d635fc0" providerId="ADAL" clId="{AFFA30C8-CB7F-48DC-817D-CA0D011DC0A9}" dt="2024-09-10T17:54:58.345" v="2179" actId="478"/>
          <ac:spMkLst>
            <pc:docMk/>
            <pc:sldMk cId="3737934819" sldId="292"/>
            <ac:spMk id="16" creationId="{60E04361-A59E-D04D-595E-751D8C34E357}"/>
          </ac:spMkLst>
        </pc:spChg>
        <pc:spChg chg="add mod">
          <ac:chgData name="Fu, Annie" userId="0522d913-13e7-422d-8c1f-4c9f7d635fc0" providerId="ADAL" clId="{AFFA30C8-CB7F-48DC-817D-CA0D011DC0A9}" dt="2024-09-17T17:27:26.759" v="4253" actId="20577"/>
          <ac:spMkLst>
            <pc:docMk/>
            <pc:sldMk cId="3737934819" sldId="292"/>
            <ac:spMk id="18" creationId="{0D0C69C7-728A-47C6-389D-4FB1F2527A1F}"/>
          </ac:spMkLst>
        </pc:spChg>
        <pc:spChg chg="add mod">
          <ac:chgData name="Fu, Annie" userId="0522d913-13e7-422d-8c1f-4c9f7d635fc0" providerId="ADAL" clId="{AFFA30C8-CB7F-48DC-817D-CA0D011DC0A9}" dt="2024-09-17T17:46:09.847" v="4783" actId="207"/>
          <ac:spMkLst>
            <pc:docMk/>
            <pc:sldMk cId="3737934819" sldId="292"/>
            <ac:spMk id="19" creationId="{606DBBE1-E864-E98D-2652-07E2A52D8E64}"/>
          </ac:spMkLst>
        </pc:spChg>
        <pc:spChg chg="add mod">
          <ac:chgData name="Fu, Annie" userId="0522d913-13e7-422d-8c1f-4c9f7d635fc0" providerId="ADAL" clId="{AFFA30C8-CB7F-48DC-817D-CA0D011DC0A9}" dt="2024-09-17T17:46:09.847" v="4783" actId="207"/>
          <ac:spMkLst>
            <pc:docMk/>
            <pc:sldMk cId="3737934819" sldId="292"/>
            <ac:spMk id="20" creationId="{2C8F897F-11E9-6F94-6355-A0155D5153A9}"/>
          </ac:spMkLst>
        </pc:spChg>
        <pc:spChg chg="add mod">
          <ac:chgData name="Fu, Annie" userId="0522d913-13e7-422d-8c1f-4c9f7d635fc0" providerId="ADAL" clId="{AFFA30C8-CB7F-48DC-817D-CA0D011DC0A9}" dt="2024-09-17T17:45:28.636" v="4774" actId="113"/>
          <ac:spMkLst>
            <pc:docMk/>
            <pc:sldMk cId="3737934819" sldId="292"/>
            <ac:spMk id="21" creationId="{2CD6A03C-688A-711D-D5F2-FB38FCD701C9}"/>
          </ac:spMkLst>
        </pc:spChg>
        <pc:picChg chg="del">
          <ac:chgData name="Fu, Annie" userId="0522d913-13e7-422d-8c1f-4c9f7d635fc0" providerId="ADAL" clId="{AFFA30C8-CB7F-48DC-817D-CA0D011DC0A9}" dt="2024-09-10T17:55:00.040" v="2180" actId="478"/>
          <ac:picMkLst>
            <pc:docMk/>
            <pc:sldMk cId="3737934819" sldId="292"/>
            <ac:picMk id="12" creationId="{C439C178-5A29-5FCB-50DE-0244C406B807}"/>
          </ac:picMkLst>
        </pc:picChg>
      </pc:sldChg>
      <pc:sldChg chg="addSp delSp modSp new del mod ord">
        <pc:chgData name="Fu, Annie" userId="0522d913-13e7-422d-8c1f-4c9f7d635fc0" providerId="ADAL" clId="{AFFA30C8-CB7F-48DC-817D-CA0D011DC0A9}" dt="2024-09-30T19:48:36.840" v="11102" actId="47"/>
        <pc:sldMkLst>
          <pc:docMk/>
          <pc:sldMk cId="1142534705" sldId="293"/>
        </pc:sldMkLst>
        <pc:spChg chg="add mod">
          <ac:chgData name="Fu, Annie" userId="0522d913-13e7-422d-8c1f-4c9f7d635fc0" providerId="ADAL" clId="{AFFA30C8-CB7F-48DC-817D-CA0D011DC0A9}" dt="2024-09-13T17:22:14.286" v="3834"/>
          <ac:spMkLst>
            <pc:docMk/>
            <pc:sldMk cId="1142534705" sldId="293"/>
            <ac:spMk id="4" creationId="{201FAB84-8E09-9CD9-5B98-6AC1E3B64E0B}"/>
          </ac:spMkLst>
        </pc:spChg>
        <pc:spChg chg="add mod">
          <ac:chgData name="Fu, Annie" userId="0522d913-13e7-422d-8c1f-4c9f7d635fc0" providerId="ADAL" clId="{AFFA30C8-CB7F-48DC-817D-CA0D011DC0A9}" dt="2024-09-13T17:22:30.979" v="3840" actId="1076"/>
          <ac:spMkLst>
            <pc:docMk/>
            <pc:sldMk cId="1142534705" sldId="293"/>
            <ac:spMk id="23" creationId="{FC0A6C0C-30A1-4FB6-E138-3CD6D1A44228}"/>
          </ac:spMkLst>
        </pc:spChg>
        <pc:spChg chg="add del mod">
          <ac:chgData name="Fu, Annie" userId="0522d913-13e7-422d-8c1f-4c9f7d635fc0" providerId="ADAL" clId="{AFFA30C8-CB7F-48DC-817D-CA0D011DC0A9}" dt="2024-09-10T18:23:52.851" v="2450" actId="478"/>
          <ac:spMkLst>
            <pc:docMk/>
            <pc:sldMk cId="1142534705" sldId="293"/>
            <ac:spMk id="25" creationId="{243BC507-6ADE-9208-90A9-692C6341273E}"/>
          </ac:spMkLst>
        </pc:spChg>
        <pc:spChg chg="add mod">
          <ac:chgData name="Fu, Annie" userId="0522d913-13e7-422d-8c1f-4c9f7d635fc0" providerId="ADAL" clId="{AFFA30C8-CB7F-48DC-817D-CA0D011DC0A9}" dt="2024-09-10T18:27:49.888" v="2489" actId="1076"/>
          <ac:spMkLst>
            <pc:docMk/>
            <pc:sldMk cId="1142534705" sldId="293"/>
            <ac:spMk id="26" creationId="{F051991F-01E5-7ED2-7D4C-9895600E4033}"/>
          </ac:spMkLst>
        </pc:spChg>
        <pc:spChg chg="add mod">
          <ac:chgData name="Fu, Annie" userId="0522d913-13e7-422d-8c1f-4c9f7d635fc0" providerId="ADAL" clId="{AFFA30C8-CB7F-48DC-817D-CA0D011DC0A9}" dt="2024-09-10T18:27:55.935" v="2490" actId="1076"/>
          <ac:spMkLst>
            <pc:docMk/>
            <pc:sldMk cId="1142534705" sldId="293"/>
            <ac:spMk id="27" creationId="{05291852-F126-394D-40BB-1DC7D1F951A7}"/>
          </ac:spMkLst>
        </pc:spChg>
        <pc:spChg chg="add mod">
          <ac:chgData name="Fu, Annie" userId="0522d913-13e7-422d-8c1f-4c9f7d635fc0" providerId="ADAL" clId="{AFFA30C8-CB7F-48DC-817D-CA0D011DC0A9}" dt="2024-09-13T17:22:34.690" v="3841" actId="1076"/>
          <ac:spMkLst>
            <pc:docMk/>
            <pc:sldMk cId="1142534705" sldId="293"/>
            <ac:spMk id="28" creationId="{56E400EF-D4E1-B181-D043-358EED3CABFB}"/>
          </ac:spMkLst>
        </pc:spChg>
        <pc:picChg chg="add del mod">
          <ac:chgData name="Fu, Annie" userId="0522d913-13e7-422d-8c1f-4c9f7d635fc0" providerId="ADAL" clId="{AFFA30C8-CB7F-48DC-817D-CA0D011DC0A9}" dt="2024-09-10T18:16:49.735" v="2375" actId="478"/>
          <ac:picMkLst>
            <pc:docMk/>
            <pc:sldMk cId="1142534705" sldId="293"/>
            <ac:picMk id="6" creationId="{F7C1E08B-C4DA-F7A7-EA5E-009B36B820BB}"/>
          </ac:picMkLst>
        </pc:picChg>
        <pc:picChg chg="add del">
          <ac:chgData name="Fu, Annie" userId="0522d913-13e7-422d-8c1f-4c9f7d635fc0" providerId="ADAL" clId="{AFFA30C8-CB7F-48DC-817D-CA0D011DC0A9}" dt="2024-09-10T18:17:05.042" v="2379" actId="22"/>
          <ac:picMkLst>
            <pc:docMk/>
            <pc:sldMk cId="1142534705" sldId="293"/>
            <ac:picMk id="12" creationId="{B0D8A85E-E373-5D15-3C63-3B87B64991EC}"/>
          </ac:picMkLst>
        </pc:picChg>
        <pc:cxnChg chg="add mod">
          <ac:chgData name="Fu, Annie" userId="0522d913-13e7-422d-8c1f-4c9f7d635fc0" providerId="ADAL" clId="{AFFA30C8-CB7F-48DC-817D-CA0D011DC0A9}" dt="2024-09-10T18:18:26.530" v="2398" actId="465"/>
          <ac:cxnSpMkLst>
            <pc:docMk/>
            <pc:sldMk cId="1142534705" sldId="293"/>
            <ac:cxnSpMk id="8" creationId="{757B33C6-58DE-27C5-79D8-828494D80C32}"/>
          </ac:cxnSpMkLst>
        </pc:cxnChg>
        <pc:cxnChg chg="add mod">
          <ac:chgData name="Fu, Annie" userId="0522d913-13e7-422d-8c1f-4c9f7d635fc0" providerId="ADAL" clId="{AFFA30C8-CB7F-48DC-817D-CA0D011DC0A9}" dt="2024-09-10T18:23:09.325" v="2435" actId="1076"/>
          <ac:cxnSpMkLst>
            <pc:docMk/>
            <pc:sldMk cId="1142534705" sldId="293"/>
            <ac:cxnSpMk id="13" creationId="{47E15F27-53AD-1480-822D-99A09014AEE7}"/>
          </ac:cxnSpMkLst>
        </pc:cxnChg>
        <pc:cxnChg chg="add mod">
          <ac:chgData name="Fu, Annie" userId="0522d913-13e7-422d-8c1f-4c9f7d635fc0" providerId="ADAL" clId="{AFFA30C8-CB7F-48DC-817D-CA0D011DC0A9}" dt="2024-09-10T18:18:26.530" v="2398" actId="465"/>
          <ac:cxnSpMkLst>
            <pc:docMk/>
            <pc:sldMk cId="1142534705" sldId="293"/>
            <ac:cxnSpMk id="14" creationId="{45123E69-1B65-458A-A18D-23E09C072FDA}"/>
          </ac:cxnSpMkLst>
        </pc:cxnChg>
        <pc:cxnChg chg="add mod">
          <ac:chgData name="Fu, Annie" userId="0522d913-13e7-422d-8c1f-4c9f7d635fc0" providerId="ADAL" clId="{AFFA30C8-CB7F-48DC-817D-CA0D011DC0A9}" dt="2024-09-10T18:18:26.530" v="2398" actId="465"/>
          <ac:cxnSpMkLst>
            <pc:docMk/>
            <pc:sldMk cId="1142534705" sldId="293"/>
            <ac:cxnSpMk id="15" creationId="{02A3E41C-404F-0BEE-8C4A-DD5D3077C027}"/>
          </ac:cxnSpMkLst>
        </pc:cxnChg>
        <pc:cxnChg chg="add mod">
          <ac:chgData name="Fu, Annie" userId="0522d913-13e7-422d-8c1f-4c9f7d635fc0" providerId="ADAL" clId="{AFFA30C8-CB7F-48DC-817D-CA0D011DC0A9}" dt="2024-09-10T18:18:06.433" v="2393"/>
          <ac:cxnSpMkLst>
            <pc:docMk/>
            <pc:sldMk cId="1142534705" sldId="293"/>
            <ac:cxnSpMk id="16" creationId="{53E1702F-D6E9-77D7-7C78-262340E07EE3}"/>
          </ac:cxnSpMkLst>
        </pc:cxnChg>
        <pc:cxnChg chg="add mod">
          <ac:chgData name="Fu, Annie" userId="0522d913-13e7-422d-8c1f-4c9f7d635fc0" providerId="ADAL" clId="{AFFA30C8-CB7F-48DC-817D-CA0D011DC0A9}" dt="2024-09-10T18:18:06.433" v="2393"/>
          <ac:cxnSpMkLst>
            <pc:docMk/>
            <pc:sldMk cId="1142534705" sldId="293"/>
            <ac:cxnSpMk id="17" creationId="{01C50F3C-A052-463F-0C96-F45B626EC396}"/>
          </ac:cxnSpMkLst>
        </pc:cxnChg>
        <pc:cxnChg chg="add mod">
          <ac:chgData name="Fu, Annie" userId="0522d913-13e7-422d-8c1f-4c9f7d635fc0" providerId="ADAL" clId="{AFFA30C8-CB7F-48DC-817D-CA0D011DC0A9}" dt="2024-09-10T18:18:06.433" v="2393"/>
          <ac:cxnSpMkLst>
            <pc:docMk/>
            <pc:sldMk cId="1142534705" sldId="293"/>
            <ac:cxnSpMk id="18" creationId="{496D0F48-E2A0-64E0-C413-666AE8B2C6D0}"/>
          </ac:cxnSpMkLst>
        </pc:cxnChg>
        <pc:cxnChg chg="add mod">
          <ac:chgData name="Fu, Annie" userId="0522d913-13e7-422d-8c1f-4c9f7d635fc0" providerId="ADAL" clId="{AFFA30C8-CB7F-48DC-817D-CA0D011DC0A9}" dt="2024-09-10T18:18:06.433" v="2393"/>
          <ac:cxnSpMkLst>
            <pc:docMk/>
            <pc:sldMk cId="1142534705" sldId="293"/>
            <ac:cxnSpMk id="19" creationId="{13817EF6-CC61-6CB9-F4C9-C5A1C8A1B938}"/>
          </ac:cxnSpMkLst>
        </pc:cxnChg>
        <pc:cxnChg chg="add del mod">
          <ac:chgData name="Fu, Annie" userId="0522d913-13e7-422d-8c1f-4c9f7d635fc0" providerId="ADAL" clId="{AFFA30C8-CB7F-48DC-817D-CA0D011DC0A9}" dt="2024-09-10T18:18:34.378" v="2400" actId="478"/>
          <ac:cxnSpMkLst>
            <pc:docMk/>
            <pc:sldMk cId="1142534705" sldId="293"/>
            <ac:cxnSpMk id="20" creationId="{EB78C384-E89E-2876-FFD1-D32D689C7F7F}"/>
          </ac:cxnSpMkLst>
        </pc:cxnChg>
        <pc:cxnChg chg="add del mod">
          <ac:chgData name="Fu, Annie" userId="0522d913-13e7-422d-8c1f-4c9f7d635fc0" providerId="ADAL" clId="{AFFA30C8-CB7F-48DC-817D-CA0D011DC0A9}" dt="2024-09-10T18:18:32.821" v="2399" actId="478"/>
          <ac:cxnSpMkLst>
            <pc:docMk/>
            <pc:sldMk cId="1142534705" sldId="293"/>
            <ac:cxnSpMk id="21" creationId="{3D125BF2-8931-D05F-BC18-BE63CA4DC27F}"/>
          </ac:cxnSpMkLst>
        </pc:cxnChg>
      </pc:sldChg>
      <pc:sldChg chg="addSp delSp modSp new del mod ord modCm">
        <pc:chgData name="Fu, Annie" userId="0522d913-13e7-422d-8c1f-4c9f7d635fc0" providerId="ADAL" clId="{AFFA30C8-CB7F-48DC-817D-CA0D011DC0A9}" dt="2024-09-17T17:32:30.961" v="4304" actId="47"/>
        <pc:sldMkLst>
          <pc:docMk/>
          <pc:sldMk cId="2675971683" sldId="294"/>
        </pc:sldMkLst>
        <pc:spChg chg="mod">
          <ac:chgData name="Fu, Annie" userId="0522d913-13e7-422d-8c1f-4c9f7d635fc0" providerId="ADAL" clId="{AFFA30C8-CB7F-48DC-817D-CA0D011DC0A9}" dt="2024-09-17T17:31:25.290" v="4293" actId="20577"/>
          <ac:spMkLst>
            <pc:docMk/>
            <pc:sldMk cId="2675971683" sldId="294"/>
            <ac:spMk id="2" creationId="{74CB664A-022F-6515-852A-5D32339C1C7A}"/>
          </ac:spMkLst>
        </pc:spChg>
        <pc:spChg chg="mod">
          <ac:chgData name="Fu, Annie" userId="0522d913-13e7-422d-8c1f-4c9f7d635fc0" providerId="ADAL" clId="{AFFA30C8-CB7F-48DC-817D-CA0D011DC0A9}" dt="2024-09-17T17:32:24.635" v="4303"/>
          <ac:spMkLst>
            <pc:docMk/>
            <pc:sldMk cId="2675971683" sldId="294"/>
            <ac:spMk id="3" creationId="{CB517053-8507-8046-0249-38109F5DC0E0}"/>
          </ac:spMkLst>
        </pc:spChg>
        <pc:spChg chg="add del">
          <ac:chgData name="Fu, Annie" userId="0522d913-13e7-422d-8c1f-4c9f7d635fc0" providerId="ADAL" clId="{AFFA30C8-CB7F-48DC-817D-CA0D011DC0A9}" dt="2024-09-17T17:32:21.913" v="4302" actId="22"/>
          <ac:spMkLst>
            <pc:docMk/>
            <pc:sldMk cId="2675971683" sldId="294"/>
            <ac:spMk id="5" creationId="{A542E79D-2A1B-EB9B-F009-4792BF55BF14}"/>
          </ac:spMkLst>
        </pc:spChg>
        <pc:extLst>
          <p:ext xmlns:p="http://schemas.openxmlformats.org/presentationml/2006/main" uri="{D6D511B9-2390-475A-947B-AFAB55BFBCF1}">
            <pc226:cmChg xmlns:pc226="http://schemas.microsoft.com/office/powerpoint/2022/06/main/command" chg="mod">
              <pc226:chgData name="Fu, Annie" userId="0522d913-13e7-422d-8c1f-4c9f7d635fc0" providerId="ADAL" clId="{AFFA30C8-CB7F-48DC-817D-CA0D011DC0A9}" dt="2024-09-17T17:30:54.550" v="4277" actId="20577"/>
              <pc2:cmMkLst xmlns:pc2="http://schemas.microsoft.com/office/powerpoint/2019/9/main/command">
                <pc:docMk/>
                <pc:sldMk cId="2675971683" sldId="294"/>
                <pc2:cmMk id="{010EE672-9BF8-410E-948D-C886AF2C84B9}"/>
              </pc2:cmMkLst>
            </pc226:cmChg>
          </p:ext>
        </pc:extLst>
      </pc:sldChg>
      <pc:sldChg chg="addSp delSp modSp add mod">
        <pc:chgData name="Fu, Annie" userId="0522d913-13e7-422d-8c1f-4c9f7d635fc0" providerId="ADAL" clId="{AFFA30C8-CB7F-48DC-817D-CA0D011DC0A9}" dt="2024-09-13T15:28:40.225" v="3825" actId="20577"/>
        <pc:sldMkLst>
          <pc:docMk/>
          <pc:sldMk cId="532171610" sldId="295"/>
        </pc:sldMkLst>
        <pc:spChg chg="mod">
          <ac:chgData name="Fu, Annie" userId="0522d913-13e7-422d-8c1f-4c9f7d635fc0" providerId="ADAL" clId="{AFFA30C8-CB7F-48DC-817D-CA0D011DC0A9}" dt="2024-09-13T15:23:00.816" v="3591" actId="20577"/>
          <ac:spMkLst>
            <pc:docMk/>
            <pc:sldMk cId="532171610" sldId="295"/>
            <ac:spMk id="12" creationId="{12C5A77A-196C-2A8E-D9C7-0241E144D44B}"/>
          </ac:spMkLst>
        </pc:spChg>
        <pc:spChg chg="add mod">
          <ac:chgData name="Fu, Annie" userId="0522d913-13e7-422d-8c1f-4c9f7d635fc0" providerId="ADAL" clId="{AFFA30C8-CB7F-48DC-817D-CA0D011DC0A9}" dt="2024-09-13T15:27:05.750" v="3678" actId="1076"/>
          <ac:spMkLst>
            <pc:docMk/>
            <pc:sldMk cId="532171610" sldId="295"/>
            <ac:spMk id="13" creationId="{A8B39A42-3DD8-3535-6338-1D43AA7BA8A0}"/>
          </ac:spMkLst>
        </pc:spChg>
        <pc:spChg chg="add mod">
          <ac:chgData name="Fu, Annie" userId="0522d913-13e7-422d-8c1f-4c9f7d635fc0" providerId="ADAL" clId="{AFFA30C8-CB7F-48DC-817D-CA0D011DC0A9}" dt="2024-09-13T15:28:27.548" v="3799" actId="313"/>
          <ac:spMkLst>
            <pc:docMk/>
            <pc:sldMk cId="532171610" sldId="295"/>
            <ac:spMk id="18" creationId="{DA2046D7-2F45-F99D-80C5-AB6A566C3120}"/>
          </ac:spMkLst>
        </pc:spChg>
        <pc:spChg chg="add mod">
          <ac:chgData name="Fu, Annie" userId="0522d913-13e7-422d-8c1f-4c9f7d635fc0" providerId="ADAL" clId="{AFFA30C8-CB7F-48DC-817D-CA0D011DC0A9}" dt="2024-09-13T15:28:40.225" v="3825" actId="20577"/>
          <ac:spMkLst>
            <pc:docMk/>
            <pc:sldMk cId="532171610" sldId="295"/>
            <ac:spMk id="19" creationId="{7B80E26C-B624-87DA-27EC-E65950046A61}"/>
          </ac:spMkLst>
        </pc:spChg>
        <pc:picChg chg="add del">
          <ac:chgData name="Fu, Annie" userId="0522d913-13e7-422d-8c1f-4c9f7d635fc0" providerId="ADAL" clId="{AFFA30C8-CB7F-48DC-817D-CA0D011DC0A9}" dt="2024-09-13T15:22:56.909" v="3590" actId="478"/>
          <ac:picMkLst>
            <pc:docMk/>
            <pc:sldMk cId="532171610" sldId="295"/>
            <ac:picMk id="9" creationId="{FA1FA6F0-1E9A-96B4-648A-D4F99F7A73FB}"/>
          </ac:picMkLst>
        </pc:picChg>
        <pc:picChg chg="add mod modCrop">
          <ac:chgData name="Fu, Annie" userId="0522d913-13e7-422d-8c1f-4c9f7d635fc0" providerId="ADAL" clId="{AFFA30C8-CB7F-48DC-817D-CA0D011DC0A9}" dt="2024-09-13T15:26:03.635" v="3610" actId="1076"/>
          <ac:picMkLst>
            <pc:docMk/>
            <pc:sldMk cId="532171610" sldId="295"/>
            <ac:picMk id="15" creationId="{6BF26A63-1133-8746-15D0-17CD07240FF4}"/>
          </ac:picMkLst>
        </pc:picChg>
        <pc:picChg chg="add mod modCrop">
          <ac:chgData name="Fu, Annie" userId="0522d913-13e7-422d-8c1f-4c9f7d635fc0" providerId="ADAL" clId="{AFFA30C8-CB7F-48DC-817D-CA0D011DC0A9}" dt="2024-09-13T15:25:58.992" v="3608" actId="1076"/>
          <ac:picMkLst>
            <pc:docMk/>
            <pc:sldMk cId="532171610" sldId="295"/>
            <ac:picMk id="16" creationId="{51E5B7F8-04AB-4206-7803-02434DEFBCCC}"/>
          </ac:picMkLst>
        </pc:picChg>
        <pc:picChg chg="add mod modCrop">
          <ac:chgData name="Fu, Annie" userId="0522d913-13e7-422d-8c1f-4c9f7d635fc0" providerId="ADAL" clId="{AFFA30C8-CB7F-48DC-817D-CA0D011DC0A9}" dt="2024-09-13T15:26:08.648" v="3612" actId="1076"/>
          <ac:picMkLst>
            <pc:docMk/>
            <pc:sldMk cId="532171610" sldId="295"/>
            <ac:picMk id="17" creationId="{69CD6C92-F9A1-E285-A856-0033CB149EDF}"/>
          </ac:picMkLst>
        </pc:picChg>
      </pc:sldChg>
      <pc:sldChg chg="modSp add del mod ord modCm">
        <pc:chgData name="Fu, Annie" userId="0522d913-13e7-422d-8c1f-4c9f7d635fc0" providerId="ADAL" clId="{AFFA30C8-CB7F-48DC-817D-CA0D011DC0A9}" dt="2024-09-30T19:46:49.903" v="11019" actId="47"/>
        <pc:sldMkLst>
          <pc:docMk/>
          <pc:sldMk cId="3619892" sldId="296"/>
        </pc:sldMkLst>
        <pc:spChg chg="mod">
          <ac:chgData name="Fu, Annie" userId="0522d913-13e7-422d-8c1f-4c9f7d635fc0" providerId="ADAL" clId="{AFFA30C8-CB7F-48DC-817D-CA0D011DC0A9}" dt="2024-09-17T17:32:47.804" v="4310"/>
          <ac:spMkLst>
            <pc:docMk/>
            <pc:sldMk cId="3619892" sldId="296"/>
            <ac:spMk id="2" creationId="{74CB664A-022F-6515-852A-5D32339C1C7A}"/>
          </ac:spMkLst>
        </pc:spChg>
        <pc:spChg chg="mod">
          <ac:chgData name="Fu, Annie" userId="0522d913-13e7-422d-8c1f-4c9f7d635fc0" providerId="ADAL" clId="{AFFA30C8-CB7F-48DC-817D-CA0D011DC0A9}" dt="2024-09-17T17:40:18.554" v="4720" actId="20577"/>
          <ac:spMkLst>
            <pc:docMk/>
            <pc:sldMk cId="3619892" sldId="296"/>
            <ac:spMk id="3" creationId="{CB517053-8507-8046-0249-38109F5DC0E0}"/>
          </ac:spMkLst>
        </pc:spChg>
        <pc:extLst>
          <p:ext xmlns:p="http://schemas.openxmlformats.org/presentationml/2006/main" uri="{D6D511B9-2390-475A-947B-AFAB55BFBCF1}">
            <pc226:cmChg xmlns:pc226="http://schemas.microsoft.com/office/powerpoint/2022/06/main/command" chg="mod">
              <pc226:chgData name="Fu, Annie" userId="0522d913-13e7-422d-8c1f-4c9f7d635fc0" providerId="ADAL" clId="{AFFA30C8-CB7F-48DC-817D-CA0D011DC0A9}" dt="2024-09-17T17:40:18.554" v="4720" actId="20577"/>
              <pc2:cmMkLst xmlns:pc2="http://schemas.microsoft.com/office/powerpoint/2019/9/main/command">
                <pc:docMk/>
                <pc:sldMk cId="3619892" sldId="296"/>
                <pc2:cmMk id="{3CDAAB5D-26E5-4B60-BBAB-E35DE4114510}"/>
              </pc2:cmMkLst>
            </pc226:cmChg>
          </p:ext>
        </pc:extLst>
      </pc:sldChg>
      <pc:sldChg chg="modSp add del mod ord">
        <pc:chgData name="Fu, Annie" userId="0522d913-13e7-422d-8c1f-4c9f7d635fc0" providerId="ADAL" clId="{AFFA30C8-CB7F-48DC-817D-CA0D011DC0A9}" dt="2024-09-30T19:49:27.888" v="11109" actId="47"/>
        <pc:sldMkLst>
          <pc:docMk/>
          <pc:sldMk cId="762500684" sldId="297"/>
        </pc:sldMkLst>
        <pc:spChg chg="mod">
          <ac:chgData name="Fu, Annie" userId="0522d913-13e7-422d-8c1f-4c9f7d635fc0" providerId="ADAL" clId="{AFFA30C8-CB7F-48DC-817D-CA0D011DC0A9}" dt="2024-09-17T17:32:11.370" v="4300"/>
          <ac:spMkLst>
            <pc:docMk/>
            <pc:sldMk cId="762500684" sldId="297"/>
            <ac:spMk id="3" creationId="{CB517053-8507-8046-0249-38109F5DC0E0}"/>
          </ac:spMkLst>
        </pc:spChg>
      </pc:sldChg>
      <pc:sldChg chg="delSp modSp add mod">
        <pc:chgData name="Fu, Annie" userId="0522d913-13e7-422d-8c1f-4c9f7d635fc0" providerId="ADAL" clId="{AFFA30C8-CB7F-48DC-817D-CA0D011DC0A9}" dt="2024-10-04T15:55:06.651" v="11596" actId="20577"/>
        <pc:sldMkLst>
          <pc:docMk/>
          <pc:sldMk cId="3837256388" sldId="298"/>
        </pc:sldMkLst>
        <pc:spChg chg="del">
          <ac:chgData name="Fu, Annie" userId="0522d913-13e7-422d-8c1f-4c9f7d635fc0" providerId="ADAL" clId="{AFFA30C8-CB7F-48DC-817D-CA0D011DC0A9}" dt="2024-10-04T15:54:37.586" v="11539" actId="478"/>
          <ac:spMkLst>
            <pc:docMk/>
            <pc:sldMk cId="3837256388" sldId="298"/>
            <ac:spMk id="2" creationId="{A5D51843-E2F1-734B-C0E5-0C8074226712}"/>
          </ac:spMkLst>
        </pc:spChg>
        <pc:spChg chg="mod">
          <ac:chgData name="Fu, Annie" userId="0522d913-13e7-422d-8c1f-4c9f7d635fc0" providerId="ADAL" clId="{AFFA30C8-CB7F-48DC-817D-CA0D011DC0A9}" dt="2024-10-04T15:55:06.651" v="11596" actId="20577"/>
          <ac:spMkLst>
            <pc:docMk/>
            <pc:sldMk cId="3837256388" sldId="298"/>
            <ac:spMk id="27" creationId="{7D1E4AE2-B46E-CB12-7B1D-F2B7D6B5911D}"/>
          </ac:spMkLst>
        </pc:spChg>
      </pc:sldChg>
      <pc:sldChg chg="modSp add del mod ord">
        <pc:chgData name="Fu, Annie" userId="0522d913-13e7-422d-8c1f-4c9f7d635fc0" providerId="ADAL" clId="{AFFA30C8-CB7F-48DC-817D-CA0D011DC0A9}" dt="2024-09-30T19:48:20.502" v="11101" actId="47"/>
        <pc:sldMkLst>
          <pc:docMk/>
          <pc:sldMk cId="2301235928" sldId="299"/>
        </pc:sldMkLst>
        <pc:spChg chg="mod">
          <ac:chgData name="Fu, Annie" userId="0522d913-13e7-422d-8c1f-4c9f7d635fc0" providerId="ADAL" clId="{AFFA30C8-CB7F-48DC-817D-CA0D011DC0A9}" dt="2024-09-17T17:37:28.472" v="4650" actId="5793"/>
          <ac:spMkLst>
            <pc:docMk/>
            <pc:sldMk cId="2301235928" sldId="299"/>
            <ac:spMk id="3" creationId="{CB517053-8507-8046-0249-38109F5DC0E0}"/>
          </ac:spMkLst>
        </pc:spChg>
      </pc:sldChg>
      <pc:sldChg chg="addSp delSp modSp add mod ord">
        <pc:chgData name="Fu, Annie" userId="0522d913-13e7-422d-8c1f-4c9f7d635fc0" providerId="ADAL" clId="{AFFA30C8-CB7F-48DC-817D-CA0D011DC0A9}" dt="2024-10-04T15:54:19.173" v="11538" actId="14100"/>
        <pc:sldMkLst>
          <pc:docMk/>
          <pc:sldMk cId="550388920" sldId="300"/>
        </pc:sldMkLst>
        <pc:spChg chg="mod">
          <ac:chgData name="Fu, Annie" userId="0522d913-13e7-422d-8c1f-4c9f7d635fc0" providerId="ADAL" clId="{AFFA30C8-CB7F-48DC-817D-CA0D011DC0A9}" dt="2024-09-30T19:26:04" v="10462"/>
          <ac:spMkLst>
            <pc:docMk/>
            <pc:sldMk cId="550388920" sldId="300"/>
            <ac:spMk id="2" creationId="{3A213A16-014C-0731-322C-570C45817567}"/>
          </ac:spMkLst>
        </pc:spChg>
        <pc:spChg chg="mod">
          <ac:chgData name="Fu, Annie" userId="0522d913-13e7-422d-8c1f-4c9f7d635fc0" providerId="ADAL" clId="{AFFA30C8-CB7F-48DC-817D-CA0D011DC0A9}" dt="2024-10-04T15:54:05.095" v="11533" actId="404"/>
          <ac:spMkLst>
            <pc:docMk/>
            <pc:sldMk cId="550388920" sldId="300"/>
            <ac:spMk id="3" creationId="{4A770D4C-6AF8-9B72-7EDD-326DF8223751}"/>
          </ac:spMkLst>
        </pc:spChg>
        <pc:spChg chg="del mod">
          <ac:chgData name="Fu, Annie" userId="0522d913-13e7-422d-8c1f-4c9f7d635fc0" providerId="ADAL" clId="{AFFA30C8-CB7F-48DC-817D-CA0D011DC0A9}" dt="2024-09-17T17:48:00.417" v="4799" actId="478"/>
          <ac:spMkLst>
            <pc:docMk/>
            <pc:sldMk cId="550388920" sldId="300"/>
            <ac:spMk id="4" creationId="{0751DCFE-6F24-2BE0-4BEB-96BCFCB10AC3}"/>
          </ac:spMkLst>
        </pc:spChg>
        <pc:spChg chg="del">
          <ac:chgData name="Fu, Annie" userId="0522d913-13e7-422d-8c1f-4c9f7d635fc0" providerId="ADAL" clId="{AFFA30C8-CB7F-48DC-817D-CA0D011DC0A9}" dt="2024-09-17T17:48:06.657" v="4801" actId="478"/>
          <ac:spMkLst>
            <pc:docMk/>
            <pc:sldMk cId="550388920" sldId="300"/>
            <ac:spMk id="5" creationId="{72B5A2DA-019F-724F-27F8-A42E10DC2538}"/>
          </ac:spMkLst>
        </pc:spChg>
        <pc:spChg chg="mod">
          <ac:chgData name="Fu, Annie" userId="0522d913-13e7-422d-8c1f-4c9f7d635fc0" providerId="ADAL" clId="{AFFA30C8-CB7F-48DC-817D-CA0D011DC0A9}" dt="2024-09-30T19:35:05.728" v="10752" actId="20577"/>
          <ac:spMkLst>
            <pc:docMk/>
            <pc:sldMk cId="550388920" sldId="300"/>
            <ac:spMk id="9" creationId="{570A8A2A-F63A-1D0A-0C91-179881273460}"/>
          </ac:spMkLst>
        </pc:spChg>
        <pc:spChg chg="del">
          <ac:chgData name="Fu, Annie" userId="0522d913-13e7-422d-8c1f-4c9f7d635fc0" providerId="ADAL" clId="{AFFA30C8-CB7F-48DC-817D-CA0D011DC0A9}" dt="2024-09-17T17:48:06.657" v="4801" actId="478"/>
          <ac:spMkLst>
            <pc:docMk/>
            <pc:sldMk cId="550388920" sldId="300"/>
            <ac:spMk id="9" creationId="{FF6652FA-44DD-AA8D-77D4-CA153C9F1989}"/>
          </ac:spMkLst>
        </pc:spChg>
        <pc:spChg chg="del">
          <ac:chgData name="Fu, Annie" userId="0522d913-13e7-422d-8c1f-4c9f7d635fc0" providerId="ADAL" clId="{AFFA30C8-CB7F-48DC-817D-CA0D011DC0A9}" dt="2024-09-17T17:48:06.657" v="4801" actId="478"/>
          <ac:spMkLst>
            <pc:docMk/>
            <pc:sldMk cId="550388920" sldId="300"/>
            <ac:spMk id="10" creationId="{4FA8BD85-B3CD-12E7-12B4-CA7DDD5B1510}"/>
          </ac:spMkLst>
        </pc:spChg>
        <pc:spChg chg="mod">
          <ac:chgData name="Fu, Annie" userId="0522d913-13e7-422d-8c1f-4c9f7d635fc0" providerId="ADAL" clId="{AFFA30C8-CB7F-48DC-817D-CA0D011DC0A9}" dt="2024-09-30T19:34:45.736" v="10741" actId="20577"/>
          <ac:spMkLst>
            <pc:docMk/>
            <pc:sldMk cId="550388920" sldId="300"/>
            <ac:spMk id="10" creationId="{C0F253B4-F933-C6C0-2DD9-DFB7662B903F}"/>
          </ac:spMkLst>
        </pc:spChg>
        <pc:spChg chg="add del">
          <ac:chgData name="Fu, Annie" userId="0522d913-13e7-422d-8c1f-4c9f7d635fc0" providerId="ADAL" clId="{AFFA30C8-CB7F-48DC-817D-CA0D011DC0A9}" dt="2024-09-17T17:48:56.926" v="4803" actId="478"/>
          <ac:spMkLst>
            <pc:docMk/>
            <pc:sldMk cId="550388920" sldId="300"/>
            <ac:spMk id="11" creationId="{3FF25AD5-660B-E2CC-86DD-159FC1325D2F}"/>
          </ac:spMkLst>
        </pc:spChg>
        <pc:spChg chg="add mod">
          <ac:chgData name="Fu, Annie" userId="0522d913-13e7-422d-8c1f-4c9f7d635fc0" providerId="ADAL" clId="{AFFA30C8-CB7F-48DC-817D-CA0D011DC0A9}" dt="2024-09-17T18:07:48.221" v="4892" actId="14100"/>
          <ac:spMkLst>
            <pc:docMk/>
            <pc:sldMk cId="550388920" sldId="300"/>
            <ac:spMk id="12" creationId="{54EEBCF6-276A-7B9D-B6D6-D148127041DF}"/>
          </ac:spMkLst>
        </pc:spChg>
        <pc:spChg chg="add mod">
          <ac:chgData name="Fu, Annie" userId="0522d913-13e7-422d-8c1f-4c9f7d635fc0" providerId="ADAL" clId="{AFFA30C8-CB7F-48DC-817D-CA0D011DC0A9}" dt="2024-09-17T18:07:48.221" v="4892" actId="14100"/>
          <ac:spMkLst>
            <pc:docMk/>
            <pc:sldMk cId="550388920" sldId="300"/>
            <ac:spMk id="13" creationId="{B32FD117-6F3B-8F1E-03E1-A6815CCA1E80}"/>
          </ac:spMkLst>
        </pc:spChg>
        <pc:spChg chg="add mod">
          <ac:chgData name="Fu, Annie" userId="0522d913-13e7-422d-8c1f-4c9f7d635fc0" providerId="ADAL" clId="{AFFA30C8-CB7F-48DC-817D-CA0D011DC0A9}" dt="2024-09-17T17:50:05.895" v="4822" actId="1076"/>
          <ac:spMkLst>
            <pc:docMk/>
            <pc:sldMk cId="550388920" sldId="300"/>
            <ac:spMk id="14" creationId="{736E333E-0FBB-3800-8D86-B8580A235367}"/>
          </ac:spMkLst>
        </pc:spChg>
        <pc:spChg chg="add mod">
          <ac:chgData name="Fu, Annie" userId="0522d913-13e7-422d-8c1f-4c9f7d635fc0" providerId="ADAL" clId="{AFFA30C8-CB7F-48DC-817D-CA0D011DC0A9}" dt="2024-09-17T17:50:05.895" v="4822" actId="1076"/>
          <ac:spMkLst>
            <pc:docMk/>
            <pc:sldMk cId="550388920" sldId="300"/>
            <ac:spMk id="15" creationId="{61358926-15B8-402D-AFDF-E567FB89640B}"/>
          </ac:spMkLst>
        </pc:spChg>
        <pc:spChg chg="add mod">
          <ac:chgData name="Fu, Annie" userId="0522d913-13e7-422d-8c1f-4c9f7d635fc0" providerId="ADAL" clId="{AFFA30C8-CB7F-48DC-817D-CA0D011DC0A9}" dt="2024-10-04T15:54:19.173" v="11538" actId="14100"/>
          <ac:spMkLst>
            <pc:docMk/>
            <pc:sldMk cId="550388920" sldId="300"/>
            <ac:spMk id="15" creationId="{F280B785-C00A-30D0-93D2-69FA263EC203}"/>
          </ac:spMkLst>
        </pc:spChg>
        <pc:spChg chg="add mod">
          <ac:chgData name="Fu, Annie" userId="0522d913-13e7-422d-8c1f-4c9f7d635fc0" providerId="ADAL" clId="{AFFA30C8-CB7F-48DC-817D-CA0D011DC0A9}" dt="2024-09-17T17:50:05.056" v="4821" actId="1076"/>
          <ac:spMkLst>
            <pc:docMk/>
            <pc:sldMk cId="550388920" sldId="300"/>
            <ac:spMk id="16" creationId="{C55193DB-7120-D53F-F440-A55434A8F90C}"/>
          </ac:spMkLst>
        </pc:spChg>
        <pc:spChg chg="add mod">
          <ac:chgData name="Fu, Annie" userId="0522d913-13e7-422d-8c1f-4c9f7d635fc0" providerId="ADAL" clId="{AFFA30C8-CB7F-48DC-817D-CA0D011DC0A9}" dt="2024-09-17T17:50:05.056" v="4821" actId="1076"/>
          <ac:spMkLst>
            <pc:docMk/>
            <pc:sldMk cId="550388920" sldId="300"/>
            <ac:spMk id="17" creationId="{82CEF206-8EC9-B5EE-1334-5E7257F853DD}"/>
          </ac:spMkLst>
        </pc:spChg>
        <pc:spChg chg="del">
          <ac:chgData name="Fu, Annie" userId="0522d913-13e7-422d-8c1f-4c9f7d635fc0" providerId="ADAL" clId="{AFFA30C8-CB7F-48DC-817D-CA0D011DC0A9}" dt="2024-09-17T17:48:02.446" v="4800" actId="478"/>
          <ac:spMkLst>
            <pc:docMk/>
            <pc:sldMk cId="550388920" sldId="300"/>
            <ac:spMk id="18" creationId="{0D0C69C7-728A-47C6-389D-4FB1F2527A1F}"/>
          </ac:spMkLst>
        </pc:spChg>
        <pc:spChg chg="del">
          <ac:chgData name="Fu, Annie" userId="0522d913-13e7-422d-8c1f-4c9f7d635fc0" providerId="ADAL" clId="{AFFA30C8-CB7F-48DC-817D-CA0D011DC0A9}" dt="2024-09-17T17:48:06.657" v="4801" actId="478"/>
          <ac:spMkLst>
            <pc:docMk/>
            <pc:sldMk cId="550388920" sldId="300"/>
            <ac:spMk id="19" creationId="{606DBBE1-E864-E98D-2652-07E2A52D8E64}"/>
          </ac:spMkLst>
        </pc:spChg>
        <pc:spChg chg="del">
          <ac:chgData name="Fu, Annie" userId="0522d913-13e7-422d-8c1f-4c9f7d635fc0" providerId="ADAL" clId="{AFFA30C8-CB7F-48DC-817D-CA0D011DC0A9}" dt="2024-09-17T17:48:06.657" v="4801" actId="478"/>
          <ac:spMkLst>
            <pc:docMk/>
            <pc:sldMk cId="550388920" sldId="300"/>
            <ac:spMk id="20" creationId="{2C8F897F-11E9-6F94-6355-A0155D5153A9}"/>
          </ac:spMkLst>
        </pc:spChg>
        <pc:spChg chg="del">
          <ac:chgData name="Fu, Annie" userId="0522d913-13e7-422d-8c1f-4c9f7d635fc0" providerId="ADAL" clId="{AFFA30C8-CB7F-48DC-817D-CA0D011DC0A9}" dt="2024-09-17T17:48:06.657" v="4801" actId="478"/>
          <ac:spMkLst>
            <pc:docMk/>
            <pc:sldMk cId="550388920" sldId="300"/>
            <ac:spMk id="21" creationId="{2CD6A03C-688A-711D-D5F2-FB38FCD701C9}"/>
          </ac:spMkLst>
        </pc:spChg>
        <pc:spChg chg="add mod">
          <ac:chgData name="Fu, Annie" userId="0522d913-13e7-422d-8c1f-4c9f7d635fc0" providerId="ADAL" clId="{AFFA30C8-CB7F-48DC-817D-CA0D011DC0A9}" dt="2024-09-17T18:08:52.960" v="4977" actId="1076"/>
          <ac:spMkLst>
            <pc:docMk/>
            <pc:sldMk cId="550388920" sldId="300"/>
            <ac:spMk id="22" creationId="{14A27C20-D267-0F37-B7E1-D2438D3ED55D}"/>
          </ac:spMkLst>
        </pc:spChg>
        <pc:spChg chg="add mod">
          <ac:chgData name="Fu, Annie" userId="0522d913-13e7-422d-8c1f-4c9f7d635fc0" providerId="ADAL" clId="{AFFA30C8-CB7F-48DC-817D-CA0D011DC0A9}" dt="2024-09-17T18:19:26.884" v="5015" actId="20577"/>
          <ac:spMkLst>
            <pc:docMk/>
            <pc:sldMk cId="550388920" sldId="300"/>
            <ac:spMk id="23" creationId="{AA9E066B-8E03-6C41-E4D7-E36F4056E0AD}"/>
          </ac:spMkLst>
        </pc:spChg>
        <pc:spChg chg="add mod">
          <ac:chgData name="Fu, Annie" userId="0522d913-13e7-422d-8c1f-4c9f7d635fc0" providerId="ADAL" clId="{AFFA30C8-CB7F-48DC-817D-CA0D011DC0A9}" dt="2024-09-17T18:07:48.221" v="4892" actId="14100"/>
          <ac:spMkLst>
            <pc:docMk/>
            <pc:sldMk cId="550388920" sldId="300"/>
            <ac:spMk id="24" creationId="{61C5AB13-3B64-2322-4ECD-A44AAC83CA62}"/>
          </ac:spMkLst>
        </pc:spChg>
        <pc:spChg chg="add mod">
          <ac:chgData name="Fu, Annie" userId="0522d913-13e7-422d-8c1f-4c9f7d635fc0" providerId="ADAL" clId="{AFFA30C8-CB7F-48DC-817D-CA0D011DC0A9}" dt="2024-09-17T18:07:48.221" v="4892" actId="14100"/>
          <ac:spMkLst>
            <pc:docMk/>
            <pc:sldMk cId="550388920" sldId="300"/>
            <ac:spMk id="25" creationId="{AEF076C3-3DAA-AE70-F522-0B8FABF85B02}"/>
          </ac:spMkLst>
        </pc:spChg>
        <pc:spChg chg="add mod">
          <ac:chgData name="Fu, Annie" userId="0522d913-13e7-422d-8c1f-4c9f7d635fc0" providerId="ADAL" clId="{AFFA30C8-CB7F-48DC-817D-CA0D011DC0A9}" dt="2024-09-30T19:45:55.716" v="11017" actId="113"/>
          <ac:spMkLst>
            <pc:docMk/>
            <pc:sldMk cId="550388920" sldId="300"/>
            <ac:spMk id="26" creationId="{19609B19-F52D-346C-6E67-1E5E2490671A}"/>
          </ac:spMkLst>
        </pc:spChg>
        <pc:spChg chg="add mod">
          <ac:chgData name="Fu, Annie" userId="0522d913-13e7-422d-8c1f-4c9f7d635fc0" providerId="ADAL" clId="{AFFA30C8-CB7F-48DC-817D-CA0D011DC0A9}" dt="2024-09-17T18:08:38.328" v="4972" actId="1037"/>
          <ac:spMkLst>
            <pc:docMk/>
            <pc:sldMk cId="550388920" sldId="300"/>
            <ac:spMk id="27" creationId="{822CC6B0-ED9A-115D-1FE6-9E05DE3F8470}"/>
          </ac:spMkLst>
        </pc:spChg>
        <pc:spChg chg="add mod">
          <ac:chgData name="Fu, Annie" userId="0522d913-13e7-422d-8c1f-4c9f7d635fc0" providerId="ADAL" clId="{AFFA30C8-CB7F-48DC-817D-CA0D011DC0A9}" dt="2024-09-17T18:18:47.450" v="4986" actId="1037"/>
          <ac:spMkLst>
            <pc:docMk/>
            <pc:sldMk cId="550388920" sldId="300"/>
            <ac:spMk id="36" creationId="{36983EEA-64C0-C88E-448D-95C1BAC3CE1E}"/>
          </ac:spMkLst>
        </pc:spChg>
        <pc:picChg chg="add del mod">
          <ac:chgData name="Fu, Annie" userId="0522d913-13e7-422d-8c1f-4c9f7d635fc0" providerId="ADAL" clId="{AFFA30C8-CB7F-48DC-817D-CA0D011DC0A9}" dt="2024-09-17T17:55:11.506" v="4861" actId="478"/>
          <ac:picMkLst>
            <pc:docMk/>
            <pc:sldMk cId="550388920" sldId="300"/>
            <ac:picMk id="29" creationId="{9869FF5B-10A8-6B7F-9C09-FA059AEC06E8}"/>
          </ac:picMkLst>
        </pc:picChg>
        <pc:picChg chg="add mod">
          <ac:chgData name="Fu, Annie" userId="0522d913-13e7-422d-8c1f-4c9f7d635fc0" providerId="ADAL" clId="{AFFA30C8-CB7F-48DC-817D-CA0D011DC0A9}" dt="2024-09-17T18:08:51.003" v="4975" actId="1076"/>
          <ac:picMkLst>
            <pc:docMk/>
            <pc:sldMk cId="550388920" sldId="300"/>
            <ac:picMk id="31" creationId="{E7AB5584-E6BB-2B1C-FAF9-2978583D9AF6}"/>
          </ac:picMkLst>
        </pc:picChg>
        <pc:picChg chg="add mod">
          <ac:chgData name="Fu, Annie" userId="0522d913-13e7-422d-8c1f-4c9f7d635fc0" providerId="ADAL" clId="{AFFA30C8-CB7F-48DC-817D-CA0D011DC0A9}" dt="2024-09-17T18:08:57.186" v="4978" actId="1076"/>
          <ac:picMkLst>
            <pc:docMk/>
            <pc:sldMk cId="550388920" sldId="300"/>
            <ac:picMk id="33" creationId="{37B3964F-61AB-01B3-F2D6-F6EFEDF4E274}"/>
          </ac:picMkLst>
        </pc:picChg>
        <pc:picChg chg="add mod">
          <ac:chgData name="Fu, Annie" userId="0522d913-13e7-422d-8c1f-4c9f7d635fc0" providerId="ADAL" clId="{AFFA30C8-CB7F-48DC-817D-CA0D011DC0A9}" dt="2024-09-17T18:09:08.434" v="4979" actId="1076"/>
          <ac:picMkLst>
            <pc:docMk/>
            <pc:sldMk cId="550388920" sldId="300"/>
            <ac:picMk id="35" creationId="{9573DD83-3BA5-FA57-38A2-335A36EADE7B}"/>
          </ac:picMkLst>
        </pc:picChg>
      </pc:sldChg>
      <pc:sldChg chg="modSp del mod ord">
        <pc:chgData name="Fu, Annie" userId="0522d913-13e7-422d-8c1f-4c9f7d635fc0" providerId="ADAL" clId="{AFFA30C8-CB7F-48DC-817D-CA0D011DC0A9}" dt="2024-09-30T19:48:51.697" v="11104" actId="47"/>
        <pc:sldMkLst>
          <pc:docMk/>
          <pc:sldMk cId="1984144222" sldId="301"/>
        </pc:sldMkLst>
        <pc:spChg chg="mod">
          <ac:chgData name="Fu, Annie" userId="0522d913-13e7-422d-8c1f-4c9f7d635fc0" providerId="ADAL" clId="{AFFA30C8-CB7F-48DC-817D-CA0D011DC0A9}" dt="2024-09-24T16:53:16.009" v="5512" actId="27636"/>
          <ac:spMkLst>
            <pc:docMk/>
            <pc:sldMk cId="1984144222" sldId="301"/>
            <ac:spMk id="3" creationId="{1024F57E-9806-491B-BBAF-81ED7F146464}"/>
          </ac:spMkLst>
        </pc:spChg>
      </pc:sldChg>
      <pc:sldChg chg="del">
        <pc:chgData name="Fu, Annie" userId="0522d913-13e7-422d-8c1f-4c9f7d635fc0" providerId="ADAL" clId="{AFFA30C8-CB7F-48DC-817D-CA0D011DC0A9}" dt="2024-09-30T19:26:44.262" v="10470" actId="47"/>
        <pc:sldMkLst>
          <pc:docMk/>
          <pc:sldMk cId="320555886" sldId="302"/>
        </pc:sldMkLst>
      </pc:sldChg>
      <pc:sldChg chg="addSp delSp modSp add mod ord delAnim modAnim">
        <pc:chgData name="Fu, Annie" userId="0522d913-13e7-422d-8c1f-4c9f7d635fc0" providerId="ADAL" clId="{AFFA30C8-CB7F-48DC-817D-CA0D011DC0A9}" dt="2024-09-24T19:52:29.702" v="6229" actId="12"/>
        <pc:sldMkLst>
          <pc:docMk/>
          <pc:sldMk cId="1344232355" sldId="303"/>
        </pc:sldMkLst>
        <pc:spChg chg="mod">
          <ac:chgData name="Fu, Annie" userId="0522d913-13e7-422d-8c1f-4c9f7d635fc0" providerId="ADAL" clId="{AFFA30C8-CB7F-48DC-817D-CA0D011DC0A9}" dt="2024-09-24T19:52:29.702" v="6229" actId="12"/>
          <ac:spMkLst>
            <pc:docMk/>
            <pc:sldMk cId="1344232355" sldId="303"/>
            <ac:spMk id="4" creationId="{8CC21374-727D-6673-AF1A-254C2B8B7B97}"/>
          </ac:spMkLst>
        </pc:spChg>
        <pc:spChg chg="mod">
          <ac:chgData name="Fu, Annie" userId="0522d913-13e7-422d-8c1f-4c9f7d635fc0" providerId="ADAL" clId="{AFFA30C8-CB7F-48DC-817D-CA0D011DC0A9}" dt="2024-09-24T16:29:10.006" v="5448" actId="20577"/>
          <ac:spMkLst>
            <pc:docMk/>
            <pc:sldMk cId="1344232355" sldId="303"/>
            <ac:spMk id="9" creationId="{95ED5AE9-048B-0A55-007F-934F5C3B124E}"/>
          </ac:spMkLst>
        </pc:spChg>
        <pc:picChg chg="add mod">
          <ac:chgData name="Fu, Annie" userId="0522d913-13e7-422d-8c1f-4c9f7d635fc0" providerId="ADAL" clId="{AFFA30C8-CB7F-48DC-817D-CA0D011DC0A9}" dt="2024-09-24T16:28:27.518" v="5437" actId="1076"/>
          <ac:picMkLst>
            <pc:docMk/>
            <pc:sldMk cId="1344232355" sldId="303"/>
            <ac:picMk id="2" creationId="{28BB6D21-FAEE-A5D1-F8FE-8EF717B52EFE}"/>
          </ac:picMkLst>
        </pc:picChg>
        <pc:picChg chg="add mod">
          <ac:chgData name="Fu, Annie" userId="0522d913-13e7-422d-8c1f-4c9f7d635fc0" providerId="ADAL" clId="{AFFA30C8-CB7F-48DC-817D-CA0D011DC0A9}" dt="2024-09-24T16:28:41.975" v="5440" actId="1076"/>
          <ac:picMkLst>
            <pc:docMk/>
            <pc:sldMk cId="1344232355" sldId="303"/>
            <ac:picMk id="3" creationId="{9EA548AC-0BCD-1C5F-7E5B-0CB8400F9A7C}"/>
          </ac:picMkLst>
        </pc:picChg>
        <pc:picChg chg="del">
          <ac:chgData name="Fu, Annie" userId="0522d913-13e7-422d-8c1f-4c9f7d635fc0" providerId="ADAL" clId="{AFFA30C8-CB7F-48DC-817D-CA0D011DC0A9}" dt="2024-09-24T16:28:03.660" v="5429" actId="478"/>
          <ac:picMkLst>
            <pc:docMk/>
            <pc:sldMk cId="1344232355" sldId="303"/>
            <ac:picMk id="12" creationId="{184F1B7C-5685-6A0E-CDC2-4DA23D1D51F1}"/>
          </ac:picMkLst>
        </pc:picChg>
        <pc:picChg chg="del">
          <ac:chgData name="Fu, Annie" userId="0522d913-13e7-422d-8c1f-4c9f7d635fc0" providerId="ADAL" clId="{AFFA30C8-CB7F-48DC-817D-CA0D011DC0A9}" dt="2024-09-24T16:28:03.072" v="5428" actId="478"/>
          <ac:picMkLst>
            <pc:docMk/>
            <pc:sldMk cId="1344232355" sldId="303"/>
            <ac:picMk id="14" creationId="{55ABA72E-BE7C-28C7-6976-231BC82A81C4}"/>
          </ac:picMkLst>
        </pc:picChg>
      </pc:sldChg>
      <pc:sldChg chg="addSp delSp modSp add del mod ord modCm">
        <pc:chgData name="Fu, Annie" userId="0522d913-13e7-422d-8c1f-4c9f7d635fc0" providerId="ADAL" clId="{AFFA30C8-CB7F-48DC-817D-CA0D011DC0A9}" dt="2024-09-30T18:57:41.594" v="9879" actId="47"/>
        <pc:sldMkLst>
          <pc:docMk/>
          <pc:sldMk cId="736778930" sldId="304"/>
        </pc:sldMkLst>
        <pc:spChg chg="mod">
          <ac:chgData name="Fu, Annie" userId="0522d913-13e7-422d-8c1f-4c9f7d635fc0" providerId="ADAL" clId="{AFFA30C8-CB7F-48DC-817D-CA0D011DC0A9}" dt="2024-09-24T17:33:23.476" v="5726"/>
          <ac:spMkLst>
            <pc:docMk/>
            <pc:sldMk cId="736778930" sldId="304"/>
            <ac:spMk id="2" creationId="{3A213A16-014C-0731-322C-570C45817567}"/>
          </ac:spMkLst>
        </pc:spChg>
        <pc:spChg chg="mod">
          <ac:chgData name="Fu, Annie" userId="0522d913-13e7-422d-8c1f-4c9f7d635fc0" providerId="ADAL" clId="{AFFA30C8-CB7F-48DC-817D-CA0D011DC0A9}" dt="2024-09-24T17:45:27.580" v="6066" actId="20577"/>
          <ac:spMkLst>
            <pc:docMk/>
            <pc:sldMk cId="736778930" sldId="304"/>
            <ac:spMk id="3" creationId="{4A770D4C-6AF8-9B72-7EDD-326DF8223751}"/>
          </ac:spMkLst>
        </pc:spChg>
        <pc:spChg chg="add del">
          <ac:chgData name="Fu, Annie" userId="0522d913-13e7-422d-8c1f-4c9f7d635fc0" providerId="ADAL" clId="{AFFA30C8-CB7F-48DC-817D-CA0D011DC0A9}" dt="2024-09-24T17:48:15.504" v="6073" actId="478"/>
          <ac:spMkLst>
            <pc:docMk/>
            <pc:sldMk cId="736778930" sldId="304"/>
            <ac:spMk id="4" creationId="{C33B5876-F716-1C0B-88E1-00141AD33926}"/>
          </ac:spMkLst>
        </pc:spChg>
        <pc:spChg chg="mod">
          <ac:chgData name="Fu, Annie" userId="0522d913-13e7-422d-8c1f-4c9f7d635fc0" providerId="ADAL" clId="{AFFA30C8-CB7F-48DC-817D-CA0D011DC0A9}" dt="2024-09-24T17:51:35.304" v="6155" actId="1076"/>
          <ac:spMkLst>
            <pc:docMk/>
            <pc:sldMk cId="736778930" sldId="304"/>
            <ac:spMk id="16" creationId="{7836126A-7CAF-8D3A-116B-C29E3C67C647}"/>
          </ac:spMkLst>
        </pc:spChg>
        <pc:spChg chg="mod">
          <ac:chgData name="Fu, Annie" userId="0522d913-13e7-422d-8c1f-4c9f7d635fc0" providerId="ADAL" clId="{AFFA30C8-CB7F-48DC-817D-CA0D011DC0A9}" dt="2024-09-24T17:51:36.754" v="6156" actId="1076"/>
          <ac:spMkLst>
            <pc:docMk/>
            <pc:sldMk cId="736778930" sldId="304"/>
            <ac:spMk id="17" creationId="{D7A8253C-DA63-EF00-A7AD-E59E6315DD95}"/>
          </ac:spMkLst>
        </pc:spChg>
        <pc:spChg chg="mod">
          <ac:chgData name="Fu, Annie" userId="0522d913-13e7-422d-8c1f-4c9f7d635fc0" providerId="ADAL" clId="{AFFA30C8-CB7F-48DC-817D-CA0D011DC0A9}" dt="2024-09-24T17:51:22.823" v="6154" actId="20577"/>
          <ac:spMkLst>
            <pc:docMk/>
            <pc:sldMk cId="736778930" sldId="304"/>
            <ac:spMk id="18" creationId="{6067A123-60E7-145A-66CA-33F4A53FF558}"/>
          </ac:spMkLst>
        </pc:spChg>
        <pc:spChg chg="add del mod">
          <ac:chgData name="Fu, Annie" userId="0522d913-13e7-422d-8c1f-4c9f7d635fc0" providerId="ADAL" clId="{AFFA30C8-CB7F-48DC-817D-CA0D011DC0A9}" dt="2024-09-24T17:48:13.782" v="6072" actId="478"/>
          <ac:spMkLst>
            <pc:docMk/>
            <pc:sldMk cId="736778930" sldId="304"/>
            <ac:spMk id="20" creationId="{09CB22A6-46AD-B481-33B6-2001FF787AA4}"/>
          </ac:spMkLst>
        </pc:spChg>
        <pc:spChg chg="del">
          <ac:chgData name="Fu, Annie" userId="0522d913-13e7-422d-8c1f-4c9f7d635fc0" providerId="ADAL" clId="{AFFA30C8-CB7F-48DC-817D-CA0D011DC0A9}" dt="2024-09-24T17:48:16.989" v="6074" actId="478"/>
          <ac:spMkLst>
            <pc:docMk/>
            <pc:sldMk cId="736778930" sldId="304"/>
            <ac:spMk id="21" creationId="{21570D69-76C7-077E-E3D5-E6218AE24DE6}"/>
          </ac:spMkLst>
        </pc:spChg>
        <pc:extLst>
          <p:ext xmlns:p="http://schemas.openxmlformats.org/presentationml/2006/main" uri="{D6D511B9-2390-475A-947B-AFAB55BFBCF1}">
            <pc226:cmChg xmlns:pc226="http://schemas.microsoft.com/office/powerpoint/2022/06/main/command" chg="mod">
              <pc226:chgData name="Fu, Annie" userId="0522d913-13e7-422d-8c1f-4c9f7d635fc0" providerId="ADAL" clId="{AFFA30C8-CB7F-48DC-817D-CA0D011DC0A9}" dt="2024-09-24T17:45:27.580" v="6066" actId="20577"/>
              <pc2:cmMkLst xmlns:pc2="http://schemas.microsoft.com/office/powerpoint/2019/9/main/command">
                <pc:docMk/>
                <pc:sldMk cId="736778930" sldId="304"/>
                <pc2:cmMk id="{D38391E6-8D53-40C6-8933-AF74072F4D0B}"/>
              </pc2:cmMkLst>
            </pc226:cmChg>
          </p:ext>
        </pc:extLst>
      </pc:sldChg>
      <pc:sldChg chg="add del">
        <pc:chgData name="Fu, Annie" userId="0522d913-13e7-422d-8c1f-4c9f7d635fc0" providerId="ADAL" clId="{AFFA30C8-CB7F-48DC-817D-CA0D011DC0A9}" dt="2024-09-24T17:33:09.177" v="5722"/>
        <pc:sldMkLst>
          <pc:docMk/>
          <pc:sldMk cId="3522772643" sldId="304"/>
        </pc:sldMkLst>
      </pc:sldChg>
      <pc:sldChg chg="modSp add del mod ord">
        <pc:chgData name="Fu, Annie" userId="0522d913-13e7-422d-8c1f-4c9f7d635fc0" providerId="ADAL" clId="{AFFA30C8-CB7F-48DC-817D-CA0D011DC0A9}" dt="2024-09-30T18:33:02.771" v="9689" actId="47"/>
        <pc:sldMkLst>
          <pc:docMk/>
          <pc:sldMk cId="2914350456" sldId="305"/>
        </pc:sldMkLst>
        <pc:spChg chg="mod">
          <ac:chgData name="Fu, Annie" userId="0522d913-13e7-422d-8c1f-4c9f7d635fc0" providerId="ADAL" clId="{AFFA30C8-CB7F-48DC-817D-CA0D011DC0A9}" dt="2024-09-24T17:41:27.314" v="6047" actId="552"/>
          <ac:spMkLst>
            <pc:docMk/>
            <pc:sldMk cId="2914350456" sldId="305"/>
            <ac:spMk id="23" creationId="{FC0A6C0C-30A1-4FB6-E138-3CD6D1A44228}"/>
          </ac:spMkLst>
        </pc:spChg>
        <pc:spChg chg="mod">
          <ac:chgData name="Fu, Annie" userId="0522d913-13e7-422d-8c1f-4c9f7d635fc0" providerId="ADAL" clId="{AFFA30C8-CB7F-48DC-817D-CA0D011DC0A9}" dt="2024-09-24T17:44:46.266" v="6052" actId="1076"/>
          <ac:spMkLst>
            <pc:docMk/>
            <pc:sldMk cId="2914350456" sldId="305"/>
            <ac:spMk id="26" creationId="{F051991F-01E5-7ED2-7D4C-9895600E4033}"/>
          </ac:spMkLst>
        </pc:spChg>
        <pc:spChg chg="mod">
          <ac:chgData name="Fu, Annie" userId="0522d913-13e7-422d-8c1f-4c9f7d635fc0" providerId="ADAL" clId="{AFFA30C8-CB7F-48DC-817D-CA0D011DC0A9}" dt="2024-09-24T17:44:41.715" v="6051" actId="1076"/>
          <ac:spMkLst>
            <pc:docMk/>
            <pc:sldMk cId="2914350456" sldId="305"/>
            <ac:spMk id="27" creationId="{05291852-F126-394D-40BB-1DC7D1F951A7}"/>
          </ac:spMkLst>
        </pc:spChg>
        <pc:spChg chg="mod">
          <ac:chgData name="Fu, Annie" userId="0522d913-13e7-422d-8c1f-4c9f7d635fc0" providerId="ADAL" clId="{AFFA30C8-CB7F-48DC-817D-CA0D011DC0A9}" dt="2024-09-24T17:41:41.463" v="6048" actId="20577"/>
          <ac:spMkLst>
            <pc:docMk/>
            <pc:sldMk cId="2914350456" sldId="305"/>
            <ac:spMk id="28" creationId="{56E400EF-D4E1-B181-D043-358EED3CABFB}"/>
          </ac:spMkLst>
        </pc:spChg>
      </pc:sldChg>
      <pc:sldChg chg="addSp delSp modSp add mod ord">
        <pc:chgData name="Fu, Annie" userId="0522d913-13e7-422d-8c1f-4c9f7d635fc0" providerId="ADAL" clId="{AFFA30C8-CB7F-48DC-817D-CA0D011DC0A9}" dt="2024-09-30T18:06:51.877" v="9433"/>
        <pc:sldMkLst>
          <pc:docMk/>
          <pc:sldMk cId="115133718" sldId="306"/>
        </pc:sldMkLst>
        <pc:spChg chg="add del mod">
          <ac:chgData name="Fu, Annie" userId="0522d913-13e7-422d-8c1f-4c9f7d635fc0" providerId="ADAL" clId="{AFFA30C8-CB7F-48DC-817D-CA0D011DC0A9}" dt="2024-09-27T15:13:56.689" v="6412" actId="478"/>
          <ac:spMkLst>
            <pc:docMk/>
            <pc:sldMk cId="115133718" sldId="306"/>
            <ac:spMk id="6" creationId="{5AB21612-B5F4-BB51-B3C1-2BB59C8EC110}"/>
          </ac:spMkLst>
        </pc:spChg>
        <pc:spChg chg="add mod">
          <ac:chgData name="Fu, Annie" userId="0522d913-13e7-422d-8c1f-4c9f7d635fc0" providerId="ADAL" clId="{AFFA30C8-CB7F-48DC-817D-CA0D011DC0A9}" dt="2024-09-27T15:26:50.392" v="6608" actId="164"/>
          <ac:spMkLst>
            <pc:docMk/>
            <pc:sldMk cId="115133718" sldId="306"/>
            <ac:spMk id="12" creationId="{0A3F38F8-F837-8FC6-10AA-34C2804A9A0F}"/>
          </ac:spMkLst>
        </pc:spChg>
        <pc:spChg chg="add mod">
          <ac:chgData name="Fu, Annie" userId="0522d913-13e7-422d-8c1f-4c9f7d635fc0" providerId="ADAL" clId="{AFFA30C8-CB7F-48DC-817D-CA0D011DC0A9}" dt="2024-09-27T15:26:50.392" v="6608" actId="164"/>
          <ac:spMkLst>
            <pc:docMk/>
            <pc:sldMk cId="115133718" sldId="306"/>
            <ac:spMk id="14" creationId="{9BF7D2A0-FB3C-3F20-1A9B-8FADAD113980}"/>
          </ac:spMkLst>
        </pc:spChg>
        <pc:spChg chg="add mod">
          <ac:chgData name="Fu, Annie" userId="0522d913-13e7-422d-8c1f-4c9f7d635fc0" providerId="ADAL" clId="{AFFA30C8-CB7F-48DC-817D-CA0D011DC0A9}" dt="2024-09-27T15:26:50.392" v="6608" actId="164"/>
          <ac:spMkLst>
            <pc:docMk/>
            <pc:sldMk cId="115133718" sldId="306"/>
            <ac:spMk id="15" creationId="{804382D1-31EC-8865-9C6D-974A83BA2B0D}"/>
          </ac:spMkLst>
        </pc:spChg>
        <pc:spChg chg="mod">
          <ac:chgData name="Fu, Annie" userId="0522d913-13e7-422d-8c1f-4c9f7d635fc0" providerId="ADAL" clId="{AFFA30C8-CB7F-48DC-817D-CA0D011DC0A9}" dt="2024-09-27T15:21:47.604" v="6527"/>
          <ac:spMkLst>
            <pc:docMk/>
            <pc:sldMk cId="115133718" sldId="306"/>
            <ac:spMk id="34" creationId="{6C5A3493-8708-2F2F-8927-04942BA096D1}"/>
          </ac:spMkLst>
        </pc:spChg>
        <pc:spChg chg="mod">
          <ac:chgData name="Fu, Annie" userId="0522d913-13e7-422d-8c1f-4c9f7d635fc0" providerId="ADAL" clId="{AFFA30C8-CB7F-48DC-817D-CA0D011DC0A9}" dt="2024-09-27T15:21:47.604" v="6527"/>
          <ac:spMkLst>
            <pc:docMk/>
            <pc:sldMk cId="115133718" sldId="306"/>
            <ac:spMk id="35" creationId="{172CE109-EACE-D324-5B4D-6E9B277EAE2E}"/>
          </ac:spMkLst>
        </pc:spChg>
        <pc:spChg chg="mod">
          <ac:chgData name="Fu, Annie" userId="0522d913-13e7-422d-8c1f-4c9f7d635fc0" providerId="ADAL" clId="{AFFA30C8-CB7F-48DC-817D-CA0D011DC0A9}" dt="2024-09-27T15:21:47.604" v="6527"/>
          <ac:spMkLst>
            <pc:docMk/>
            <pc:sldMk cId="115133718" sldId="306"/>
            <ac:spMk id="36" creationId="{1E18E06E-8C21-489D-426E-43EC913BAE3F}"/>
          </ac:spMkLst>
        </pc:spChg>
        <pc:spChg chg="mod">
          <ac:chgData name="Fu, Annie" userId="0522d913-13e7-422d-8c1f-4c9f7d635fc0" providerId="ADAL" clId="{AFFA30C8-CB7F-48DC-817D-CA0D011DC0A9}" dt="2024-09-27T15:21:47.604" v="6527"/>
          <ac:spMkLst>
            <pc:docMk/>
            <pc:sldMk cId="115133718" sldId="306"/>
            <ac:spMk id="37" creationId="{329A5DCB-2108-EEF6-AB72-B98C111956D1}"/>
          </ac:spMkLst>
        </pc:spChg>
        <pc:spChg chg="add del mod">
          <ac:chgData name="Fu, Annie" userId="0522d913-13e7-422d-8c1f-4c9f7d635fc0" providerId="ADAL" clId="{AFFA30C8-CB7F-48DC-817D-CA0D011DC0A9}" dt="2024-09-27T15:25:08.013" v="6583" actId="478"/>
          <ac:spMkLst>
            <pc:docMk/>
            <pc:sldMk cId="115133718" sldId="306"/>
            <ac:spMk id="38" creationId="{27DCFC7F-8B16-4003-3DB0-4F42A4CDD7AE}"/>
          </ac:spMkLst>
        </pc:spChg>
        <pc:spChg chg="add mod">
          <ac:chgData name="Fu, Annie" userId="0522d913-13e7-422d-8c1f-4c9f7d635fc0" providerId="ADAL" clId="{AFFA30C8-CB7F-48DC-817D-CA0D011DC0A9}" dt="2024-09-27T15:23:13.098" v="6537"/>
          <ac:spMkLst>
            <pc:docMk/>
            <pc:sldMk cId="115133718" sldId="306"/>
            <ac:spMk id="39" creationId="{68DF1F92-2294-7F68-2BBF-2E398BC728F0}"/>
          </ac:spMkLst>
        </pc:spChg>
        <pc:spChg chg="add mod">
          <ac:chgData name="Fu, Annie" userId="0522d913-13e7-422d-8c1f-4c9f7d635fc0" providerId="ADAL" clId="{AFFA30C8-CB7F-48DC-817D-CA0D011DC0A9}" dt="2024-09-27T15:23:38.489" v="6543" actId="571"/>
          <ac:spMkLst>
            <pc:docMk/>
            <pc:sldMk cId="115133718" sldId="306"/>
            <ac:spMk id="40" creationId="{6DB5E4BA-56AD-1C4E-E6BE-9FC4AE36A6E3}"/>
          </ac:spMkLst>
        </pc:spChg>
        <pc:grpChg chg="del">
          <ac:chgData name="Fu, Annie" userId="0522d913-13e7-422d-8c1f-4c9f7d635fc0" providerId="ADAL" clId="{AFFA30C8-CB7F-48DC-817D-CA0D011DC0A9}" dt="2024-09-27T15:08:22.791" v="6241" actId="478"/>
          <ac:grpSpMkLst>
            <pc:docMk/>
            <pc:sldMk cId="115133718" sldId="306"/>
            <ac:grpSpMk id="24" creationId="{17A007DA-AAE8-71B7-5A6A-91469604E50E}"/>
          </ac:grpSpMkLst>
        </pc:grpChg>
        <pc:grpChg chg="add del mod">
          <ac:chgData name="Fu, Annie" userId="0522d913-13e7-422d-8c1f-4c9f7d635fc0" providerId="ADAL" clId="{AFFA30C8-CB7F-48DC-817D-CA0D011DC0A9}" dt="2024-09-27T15:23:43.038" v="6545" actId="478"/>
          <ac:grpSpMkLst>
            <pc:docMk/>
            <pc:sldMk cId="115133718" sldId="306"/>
            <ac:grpSpMk id="31" creationId="{1D57A6F8-B669-5A38-6FB6-8B176EF25689}"/>
          </ac:grpSpMkLst>
        </pc:grpChg>
        <pc:grpChg chg="add mod">
          <ac:chgData name="Fu, Annie" userId="0522d913-13e7-422d-8c1f-4c9f7d635fc0" providerId="ADAL" clId="{AFFA30C8-CB7F-48DC-817D-CA0D011DC0A9}" dt="2024-09-27T15:26:50.392" v="6608" actId="164"/>
          <ac:grpSpMkLst>
            <pc:docMk/>
            <pc:sldMk cId="115133718" sldId="306"/>
            <ac:grpSpMk id="41" creationId="{4B5A2251-3BF7-1937-703B-D9D8E2212FCE}"/>
          </ac:grpSpMkLst>
        </pc:grpChg>
        <pc:picChg chg="add del mod modCrop">
          <ac:chgData name="Fu, Annie" userId="0522d913-13e7-422d-8c1f-4c9f7d635fc0" providerId="ADAL" clId="{AFFA30C8-CB7F-48DC-817D-CA0D011DC0A9}" dt="2024-09-27T15:15:42.520" v="6417" actId="478"/>
          <ac:picMkLst>
            <pc:docMk/>
            <pc:sldMk cId="115133718" sldId="306"/>
            <ac:picMk id="20" creationId="{A531AA6C-73A2-FAA0-17F1-0DFFF7E1A4B5}"/>
          </ac:picMkLst>
        </pc:picChg>
        <pc:picChg chg="add mod modCrop">
          <ac:chgData name="Fu, Annie" userId="0522d913-13e7-422d-8c1f-4c9f7d635fc0" providerId="ADAL" clId="{AFFA30C8-CB7F-48DC-817D-CA0D011DC0A9}" dt="2024-09-27T15:26:50.392" v="6608" actId="164"/>
          <ac:picMkLst>
            <pc:docMk/>
            <pc:sldMk cId="115133718" sldId="306"/>
            <ac:picMk id="25" creationId="{83FA38F5-8467-D752-122A-A8394AEEE6EB}"/>
          </ac:picMkLst>
        </pc:picChg>
        <pc:picChg chg="add mod modCrop">
          <ac:chgData name="Fu, Annie" userId="0522d913-13e7-422d-8c1f-4c9f7d635fc0" providerId="ADAL" clId="{AFFA30C8-CB7F-48DC-817D-CA0D011DC0A9}" dt="2024-09-27T15:26:50.392" v="6608" actId="164"/>
          <ac:picMkLst>
            <pc:docMk/>
            <pc:sldMk cId="115133718" sldId="306"/>
            <ac:picMk id="28" creationId="{A60BD132-8DA0-7DCB-DB68-4C89725F01A2}"/>
          </ac:picMkLst>
        </pc:picChg>
        <pc:picChg chg="add mod modCrop">
          <ac:chgData name="Fu, Annie" userId="0522d913-13e7-422d-8c1f-4c9f7d635fc0" providerId="ADAL" clId="{AFFA30C8-CB7F-48DC-817D-CA0D011DC0A9}" dt="2024-09-27T15:26:50.392" v="6608" actId="164"/>
          <ac:picMkLst>
            <pc:docMk/>
            <pc:sldMk cId="115133718" sldId="306"/>
            <ac:picMk id="30" creationId="{5E7BFB8C-F7DF-682F-B329-557D9A8BCAC5}"/>
          </ac:picMkLst>
        </pc:picChg>
        <pc:picChg chg="mod">
          <ac:chgData name="Fu, Annie" userId="0522d913-13e7-422d-8c1f-4c9f7d635fc0" providerId="ADAL" clId="{AFFA30C8-CB7F-48DC-817D-CA0D011DC0A9}" dt="2024-09-27T15:21:47.604" v="6527"/>
          <ac:picMkLst>
            <pc:docMk/>
            <pc:sldMk cId="115133718" sldId="306"/>
            <ac:picMk id="32" creationId="{9E1A0AF4-1045-D339-54C1-2B68E8544D62}"/>
          </ac:picMkLst>
        </pc:picChg>
        <pc:picChg chg="mod">
          <ac:chgData name="Fu, Annie" userId="0522d913-13e7-422d-8c1f-4c9f7d635fc0" providerId="ADAL" clId="{AFFA30C8-CB7F-48DC-817D-CA0D011DC0A9}" dt="2024-09-27T15:21:47.604" v="6527"/>
          <ac:picMkLst>
            <pc:docMk/>
            <pc:sldMk cId="115133718" sldId="306"/>
            <ac:picMk id="33" creationId="{8337B4C2-9BE8-5C11-E544-40C635B3318A}"/>
          </ac:picMkLst>
        </pc:picChg>
      </pc:sldChg>
      <pc:sldChg chg="modSp add del mod">
        <pc:chgData name="Fu, Annie" userId="0522d913-13e7-422d-8c1f-4c9f7d635fc0" providerId="ADAL" clId="{AFFA30C8-CB7F-48DC-817D-CA0D011DC0A9}" dt="2024-09-27T15:23:30.156" v="6541"/>
        <pc:sldMkLst>
          <pc:docMk/>
          <pc:sldMk cId="1241754254" sldId="307"/>
        </pc:sldMkLst>
        <pc:spChg chg="mod">
          <ac:chgData name="Fu, Annie" userId="0522d913-13e7-422d-8c1f-4c9f7d635fc0" providerId="ADAL" clId="{AFFA30C8-CB7F-48DC-817D-CA0D011DC0A9}" dt="2024-09-27T15:23:29.446" v="6540" actId="1076"/>
          <ac:spMkLst>
            <pc:docMk/>
            <pc:sldMk cId="1241754254" sldId="307"/>
            <ac:spMk id="38" creationId="{27DCFC7F-8B16-4003-3DB0-4F42A4CDD7AE}"/>
          </ac:spMkLst>
        </pc:spChg>
      </pc:sldChg>
      <pc:sldChg chg="add del">
        <pc:chgData name="Fu, Annie" userId="0522d913-13e7-422d-8c1f-4c9f7d635fc0" providerId="ADAL" clId="{AFFA30C8-CB7F-48DC-817D-CA0D011DC0A9}" dt="2024-09-27T15:08:32.529" v="6243"/>
        <pc:sldMkLst>
          <pc:docMk/>
          <pc:sldMk cId="3218762241" sldId="307"/>
        </pc:sldMkLst>
      </pc:sldChg>
      <pc:sldChg chg="addSp delSp modSp add mod ord delAnim modAnim modCm">
        <pc:chgData name="Fu, Annie" userId="0522d913-13e7-422d-8c1f-4c9f7d635fc0" providerId="ADAL" clId="{AFFA30C8-CB7F-48DC-817D-CA0D011DC0A9}" dt="2024-10-04T17:50:48.481" v="12022"/>
        <pc:sldMkLst>
          <pc:docMk/>
          <pc:sldMk cId="4055750767" sldId="307"/>
        </pc:sldMkLst>
        <pc:spChg chg="del mod">
          <ac:chgData name="Fu, Annie" userId="0522d913-13e7-422d-8c1f-4c9f7d635fc0" providerId="ADAL" clId="{AFFA30C8-CB7F-48DC-817D-CA0D011DC0A9}" dt="2024-09-30T15:47:14.650" v="9033" actId="478"/>
          <ac:spMkLst>
            <pc:docMk/>
            <pc:sldMk cId="4055750767" sldId="307"/>
            <ac:spMk id="3" creationId="{4A770D4C-6AF8-9B72-7EDD-326DF8223751}"/>
          </ac:spMkLst>
        </pc:spChg>
        <pc:spChg chg="del mod">
          <ac:chgData name="Fu, Annie" userId="0522d913-13e7-422d-8c1f-4c9f7d635fc0" providerId="ADAL" clId="{AFFA30C8-CB7F-48DC-817D-CA0D011DC0A9}" dt="2024-09-30T15:47:14.650" v="9033" actId="478"/>
          <ac:spMkLst>
            <pc:docMk/>
            <pc:sldMk cId="4055750767" sldId="307"/>
            <ac:spMk id="11" creationId="{BF16C465-807F-7544-CD1C-20ED029AB15F}"/>
          </ac:spMkLst>
        </pc:spChg>
        <pc:spChg chg="del mod">
          <ac:chgData name="Fu, Annie" userId="0522d913-13e7-422d-8c1f-4c9f7d635fc0" providerId="ADAL" clId="{AFFA30C8-CB7F-48DC-817D-CA0D011DC0A9}" dt="2024-09-30T15:47:14.650" v="9033" actId="478"/>
          <ac:spMkLst>
            <pc:docMk/>
            <pc:sldMk cId="4055750767" sldId="307"/>
            <ac:spMk id="12" creationId="{BC56494C-7A0C-B15E-A5D3-015FB6F5DE4C}"/>
          </ac:spMkLst>
        </pc:spChg>
        <pc:spChg chg="del mod">
          <ac:chgData name="Fu, Annie" userId="0522d913-13e7-422d-8c1f-4c9f7d635fc0" providerId="ADAL" clId="{AFFA30C8-CB7F-48DC-817D-CA0D011DC0A9}" dt="2024-09-30T14:12:13.270" v="8602" actId="478"/>
          <ac:spMkLst>
            <pc:docMk/>
            <pc:sldMk cId="4055750767" sldId="307"/>
            <ac:spMk id="13" creationId="{A6CEAFE2-1E24-43DC-3E2B-D581066B4EE8}"/>
          </ac:spMkLst>
        </pc:spChg>
        <pc:spChg chg="del mod">
          <ac:chgData name="Fu, Annie" userId="0522d913-13e7-422d-8c1f-4c9f7d635fc0" providerId="ADAL" clId="{AFFA30C8-CB7F-48DC-817D-CA0D011DC0A9}" dt="2024-09-30T14:11:12.246" v="8597" actId="478"/>
          <ac:spMkLst>
            <pc:docMk/>
            <pc:sldMk cId="4055750767" sldId="307"/>
            <ac:spMk id="14" creationId="{C75B3595-ED4D-866A-6002-6588E0573D64}"/>
          </ac:spMkLst>
        </pc:spChg>
        <pc:spChg chg="add mod">
          <ac:chgData name="Fu, Annie" userId="0522d913-13e7-422d-8c1f-4c9f7d635fc0" providerId="ADAL" clId="{AFFA30C8-CB7F-48DC-817D-CA0D011DC0A9}" dt="2024-09-30T16:02:52.063" v="9203" actId="164"/>
          <ac:spMkLst>
            <pc:docMk/>
            <pc:sldMk cId="4055750767" sldId="307"/>
            <ac:spMk id="19" creationId="{46853AA5-F522-08B2-2737-3DD1DBD316EF}"/>
          </ac:spMkLst>
        </pc:spChg>
        <pc:spChg chg="add del mod">
          <ac:chgData name="Fu, Annie" userId="0522d913-13e7-422d-8c1f-4c9f7d635fc0" providerId="ADAL" clId="{AFFA30C8-CB7F-48DC-817D-CA0D011DC0A9}" dt="2024-09-30T15:50:42.832" v="9053" actId="931"/>
          <ac:spMkLst>
            <pc:docMk/>
            <pc:sldMk cId="4055750767" sldId="307"/>
            <ac:spMk id="21" creationId="{EA9410D7-B715-905F-BDB6-5F7AB82DBB1E}"/>
          </ac:spMkLst>
        </pc:spChg>
        <pc:spChg chg="add mod">
          <ac:chgData name="Fu, Annie" userId="0522d913-13e7-422d-8c1f-4c9f7d635fc0" providerId="ADAL" clId="{AFFA30C8-CB7F-48DC-817D-CA0D011DC0A9}" dt="2024-09-30T16:02:52.063" v="9203" actId="164"/>
          <ac:spMkLst>
            <pc:docMk/>
            <pc:sldMk cId="4055750767" sldId="307"/>
            <ac:spMk id="22" creationId="{72293092-7CFB-B8C2-5CBD-68FBD0D9729F}"/>
          </ac:spMkLst>
        </pc:spChg>
        <pc:spChg chg="add mod">
          <ac:chgData name="Fu, Annie" userId="0522d913-13e7-422d-8c1f-4c9f7d635fc0" providerId="ADAL" clId="{AFFA30C8-CB7F-48DC-817D-CA0D011DC0A9}" dt="2024-09-30T16:02:52.063" v="9203" actId="164"/>
          <ac:spMkLst>
            <pc:docMk/>
            <pc:sldMk cId="4055750767" sldId="307"/>
            <ac:spMk id="23" creationId="{2B81D88D-A451-0642-6B1E-16346948A7EB}"/>
          </ac:spMkLst>
        </pc:spChg>
        <pc:spChg chg="add mod">
          <ac:chgData name="Fu, Annie" userId="0522d913-13e7-422d-8c1f-4c9f7d635fc0" providerId="ADAL" clId="{AFFA30C8-CB7F-48DC-817D-CA0D011DC0A9}" dt="2024-09-30T16:02:52.063" v="9203" actId="164"/>
          <ac:spMkLst>
            <pc:docMk/>
            <pc:sldMk cId="4055750767" sldId="307"/>
            <ac:spMk id="24" creationId="{38446168-4162-BE1B-CEC0-256B0ADCABBA}"/>
          </ac:spMkLst>
        </pc:spChg>
        <pc:spChg chg="add mod topLvl">
          <ac:chgData name="Fu, Annie" userId="0522d913-13e7-422d-8c1f-4c9f7d635fc0" providerId="ADAL" clId="{AFFA30C8-CB7F-48DC-817D-CA0D011DC0A9}" dt="2024-09-30T15:53:32.534" v="9072" actId="478"/>
          <ac:spMkLst>
            <pc:docMk/>
            <pc:sldMk cId="4055750767" sldId="307"/>
            <ac:spMk id="29" creationId="{64E14A65-FFB8-AF37-134D-FD7296A9415D}"/>
          </ac:spMkLst>
        </pc:spChg>
        <pc:spChg chg="add del mod topLvl">
          <ac:chgData name="Fu, Annie" userId="0522d913-13e7-422d-8c1f-4c9f7d635fc0" providerId="ADAL" clId="{AFFA30C8-CB7F-48DC-817D-CA0D011DC0A9}" dt="2024-09-30T15:53:32.534" v="9072" actId="478"/>
          <ac:spMkLst>
            <pc:docMk/>
            <pc:sldMk cId="4055750767" sldId="307"/>
            <ac:spMk id="30" creationId="{F44D98D8-45BE-AABB-DD0E-7BE51A9EC1E8}"/>
          </ac:spMkLst>
        </pc:spChg>
        <pc:spChg chg="add mod">
          <ac:chgData name="Fu, Annie" userId="0522d913-13e7-422d-8c1f-4c9f7d635fc0" providerId="ADAL" clId="{AFFA30C8-CB7F-48DC-817D-CA0D011DC0A9}" dt="2024-09-30T15:53:30.533" v="9071"/>
          <ac:spMkLst>
            <pc:docMk/>
            <pc:sldMk cId="4055750767" sldId="307"/>
            <ac:spMk id="31" creationId="{21F17A49-7A88-9CAE-B5E0-9D918BF22327}"/>
          </ac:spMkLst>
        </pc:spChg>
        <pc:spChg chg="add mod">
          <ac:chgData name="Fu, Annie" userId="0522d913-13e7-422d-8c1f-4c9f7d635fc0" providerId="ADAL" clId="{AFFA30C8-CB7F-48DC-817D-CA0D011DC0A9}" dt="2024-09-30T15:58:19.537" v="9151" actId="12789"/>
          <ac:spMkLst>
            <pc:docMk/>
            <pc:sldMk cId="4055750767" sldId="307"/>
            <ac:spMk id="32" creationId="{390427D3-969E-B2CC-D2FE-97BD9029D7D7}"/>
          </ac:spMkLst>
        </pc:spChg>
        <pc:spChg chg="add mod">
          <ac:chgData name="Fu, Annie" userId="0522d913-13e7-422d-8c1f-4c9f7d635fc0" providerId="ADAL" clId="{AFFA30C8-CB7F-48DC-817D-CA0D011DC0A9}" dt="2024-09-30T15:58:19.537" v="9151" actId="12789"/>
          <ac:spMkLst>
            <pc:docMk/>
            <pc:sldMk cId="4055750767" sldId="307"/>
            <ac:spMk id="33" creationId="{CBCC8F79-3A70-F3F0-6E73-52FBAC4A3BF8}"/>
          </ac:spMkLst>
        </pc:spChg>
        <pc:spChg chg="add mod">
          <ac:chgData name="Fu, Annie" userId="0522d913-13e7-422d-8c1f-4c9f7d635fc0" providerId="ADAL" clId="{AFFA30C8-CB7F-48DC-817D-CA0D011DC0A9}" dt="2024-09-30T16:00:13.887" v="9177" actId="1076"/>
          <ac:spMkLst>
            <pc:docMk/>
            <pc:sldMk cId="4055750767" sldId="307"/>
            <ac:spMk id="34" creationId="{3C0DC0ED-1EFE-A5C8-0BE7-6F8EBC627A46}"/>
          </ac:spMkLst>
        </pc:spChg>
        <pc:spChg chg="add mod">
          <ac:chgData name="Fu, Annie" userId="0522d913-13e7-422d-8c1f-4c9f7d635fc0" providerId="ADAL" clId="{AFFA30C8-CB7F-48DC-817D-CA0D011DC0A9}" dt="2024-09-30T19:36:54.916" v="10777" actId="20577"/>
          <ac:spMkLst>
            <pc:docMk/>
            <pc:sldMk cId="4055750767" sldId="307"/>
            <ac:spMk id="35" creationId="{A9EB2457-43E4-8334-7426-E113527C351C}"/>
          </ac:spMkLst>
        </pc:spChg>
        <pc:spChg chg="add mod">
          <ac:chgData name="Fu, Annie" userId="0522d913-13e7-422d-8c1f-4c9f7d635fc0" providerId="ADAL" clId="{AFFA30C8-CB7F-48DC-817D-CA0D011DC0A9}" dt="2024-09-30T15:58:13.738" v="9150" actId="12789"/>
          <ac:spMkLst>
            <pc:docMk/>
            <pc:sldMk cId="4055750767" sldId="307"/>
            <ac:spMk id="36" creationId="{1D761DB5-62B4-16E5-1BC7-AC9ACF6F9451}"/>
          </ac:spMkLst>
        </pc:spChg>
        <pc:spChg chg="add del">
          <ac:chgData name="Fu, Annie" userId="0522d913-13e7-422d-8c1f-4c9f7d635fc0" providerId="ADAL" clId="{AFFA30C8-CB7F-48DC-817D-CA0D011DC0A9}" dt="2024-09-30T15:56:11.130" v="9127" actId="22"/>
          <ac:spMkLst>
            <pc:docMk/>
            <pc:sldMk cId="4055750767" sldId="307"/>
            <ac:spMk id="38" creationId="{AAC28181-FF8B-B7F4-E924-6ABDDE4220A6}"/>
          </ac:spMkLst>
        </pc:spChg>
        <pc:spChg chg="add mod">
          <ac:chgData name="Fu, Annie" userId="0522d913-13e7-422d-8c1f-4c9f7d635fc0" providerId="ADAL" clId="{AFFA30C8-CB7F-48DC-817D-CA0D011DC0A9}" dt="2024-09-30T15:58:00.642" v="9149" actId="12789"/>
          <ac:spMkLst>
            <pc:docMk/>
            <pc:sldMk cId="4055750767" sldId="307"/>
            <ac:spMk id="39" creationId="{A3DA1D89-B93A-AC91-D8DA-8BB915C7FBF8}"/>
          </ac:spMkLst>
        </pc:spChg>
        <pc:spChg chg="add mod">
          <ac:chgData name="Fu, Annie" userId="0522d913-13e7-422d-8c1f-4c9f7d635fc0" providerId="ADAL" clId="{AFFA30C8-CB7F-48DC-817D-CA0D011DC0A9}" dt="2024-09-30T15:58:13.738" v="9150" actId="12789"/>
          <ac:spMkLst>
            <pc:docMk/>
            <pc:sldMk cId="4055750767" sldId="307"/>
            <ac:spMk id="40" creationId="{88EA0E13-1544-03D8-E57F-84CDF48C2724}"/>
          </ac:spMkLst>
        </pc:spChg>
        <pc:spChg chg="add mod">
          <ac:chgData name="Fu, Annie" userId="0522d913-13e7-422d-8c1f-4c9f7d635fc0" providerId="ADAL" clId="{AFFA30C8-CB7F-48DC-817D-CA0D011DC0A9}" dt="2024-09-30T15:58:00.642" v="9149" actId="12789"/>
          <ac:spMkLst>
            <pc:docMk/>
            <pc:sldMk cId="4055750767" sldId="307"/>
            <ac:spMk id="41" creationId="{52B180AD-A186-FC5E-D2B4-E9A1232440D1}"/>
          </ac:spMkLst>
        </pc:spChg>
        <pc:spChg chg="add mod">
          <ac:chgData name="Fu, Annie" userId="0522d913-13e7-422d-8c1f-4c9f7d635fc0" providerId="ADAL" clId="{AFFA30C8-CB7F-48DC-817D-CA0D011DC0A9}" dt="2024-09-30T15:58:57.260" v="9157" actId="207"/>
          <ac:spMkLst>
            <pc:docMk/>
            <pc:sldMk cId="4055750767" sldId="307"/>
            <ac:spMk id="42" creationId="{B10A17F5-897C-A56F-94EE-4B88E14EDA3A}"/>
          </ac:spMkLst>
        </pc:spChg>
        <pc:spChg chg="add del mod">
          <ac:chgData name="Fu, Annie" userId="0522d913-13e7-422d-8c1f-4c9f7d635fc0" providerId="ADAL" clId="{AFFA30C8-CB7F-48DC-817D-CA0D011DC0A9}" dt="2024-09-30T16:01:44.270" v="9187" actId="478"/>
          <ac:spMkLst>
            <pc:docMk/>
            <pc:sldMk cId="4055750767" sldId="307"/>
            <ac:spMk id="48" creationId="{5BF69288-F1D7-7D42-6DA9-09AC740BD2B9}"/>
          </ac:spMkLst>
        </pc:spChg>
        <pc:spChg chg="mod">
          <ac:chgData name="Fu, Annie" userId="0522d913-13e7-422d-8c1f-4c9f7d635fc0" providerId="ADAL" clId="{AFFA30C8-CB7F-48DC-817D-CA0D011DC0A9}" dt="2024-09-30T16:02:52.063" v="9203" actId="164"/>
          <ac:spMkLst>
            <pc:docMk/>
            <pc:sldMk cId="4055750767" sldId="307"/>
            <ac:spMk id="50" creationId="{BDDAC969-CF82-56E6-5CCC-19B0455089F9}"/>
          </ac:spMkLst>
        </pc:spChg>
        <pc:spChg chg="mod">
          <ac:chgData name="Fu, Annie" userId="0522d913-13e7-422d-8c1f-4c9f7d635fc0" providerId="ADAL" clId="{AFFA30C8-CB7F-48DC-817D-CA0D011DC0A9}" dt="2024-09-30T16:02:52.063" v="9203" actId="164"/>
          <ac:spMkLst>
            <pc:docMk/>
            <pc:sldMk cId="4055750767" sldId="307"/>
            <ac:spMk id="51" creationId="{8D524B00-B18F-3FBE-751B-02030BA31A24}"/>
          </ac:spMkLst>
        </pc:spChg>
        <pc:spChg chg="mod">
          <ac:chgData name="Fu, Annie" userId="0522d913-13e7-422d-8c1f-4c9f7d635fc0" providerId="ADAL" clId="{AFFA30C8-CB7F-48DC-817D-CA0D011DC0A9}" dt="2024-09-30T16:02:52.063" v="9203" actId="164"/>
          <ac:spMkLst>
            <pc:docMk/>
            <pc:sldMk cId="4055750767" sldId="307"/>
            <ac:spMk id="52" creationId="{A76F8526-080B-1609-7D73-0EAD89D4DDF7}"/>
          </ac:spMkLst>
        </pc:spChg>
        <pc:spChg chg="mod">
          <ac:chgData name="Fu, Annie" userId="0522d913-13e7-422d-8c1f-4c9f7d635fc0" providerId="ADAL" clId="{AFFA30C8-CB7F-48DC-817D-CA0D011DC0A9}" dt="2024-09-30T16:02:52.063" v="9203" actId="164"/>
          <ac:spMkLst>
            <pc:docMk/>
            <pc:sldMk cId="4055750767" sldId="307"/>
            <ac:spMk id="53" creationId="{75B68F7F-DB74-928E-EA36-9B08B8CB0F09}"/>
          </ac:spMkLst>
        </pc:spChg>
        <pc:spChg chg="mod">
          <ac:chgData name="Fu, Annie" userId="0522d913-13e7-422d-8c1f-4c9f7d635fc0" providerId="ADAL" clId="{AFFA30C8-CB7F-48DC-817D-CA0D011DC0A9}" dt="2024-09-30T16:02:52.063" v="9203" actId="164"/>
          <ac:spMkLst>
            <pc:docMk/>
            <pc:sldMk cId="4055750767" sldId="307"/>
            <ac:spMk id="54" creationId="{06237556-7FBE-1120-27A9-D122D029AE08}"/>
          </ac:spMkLst>
        </pc:spChg>
        <pc:spChg chg="mod">
          <ac:chgData name="Fu, Annie" userId="0522d913-13e7-422d-8c1f-4c9f7d635fc0" providerId="ADAL" clId="{AFFA30C8-CB7F-48DC-817D-CA0D011DC0A9}" dt="2024-09-30T16:02:52.063" v="9203" actId="164"/>
          <ac:spMkLst>
            <pc:docMk/>
            <pc:sldMk cId="4055750767" sldId="307"/>
            <ac:spMk id="55" creationId="{496DCA04-8123-B2FF-F4BC-8A893B85DAB2}"/>
          </ac:spMkLst>
        </pc:spChg>
        <pc:spChg chg="mod">
          <ac:chgData name="Fu, Annie" userId="0522d913-13e7-422d-8c1f-4c9f7d635fc0" providerId="ADAL" clId="{AFFA30C8-CB7F-48DC-817D-CA0D011DC0A9}" dt="2024-09-30T16:02:52.063" v="9203" actId="164"/>
          <ac:spMkLst>
            <pc:docMk/>
            <pc:sldMk cId="4055750767" sldId="307"/>
            <ac:spMk id="56" creationId="{A8ED9104-F316-279C-931E-B0E4F6A9D32D}"/>
          </ac:spMkLst>
        </pc:spChg>
        <pc:spChg chg="mod">
          <ac:chgData name="Fu, Annie" userId="0522d913-13e7-422d-8c1f-4c9f7d635fc0" providerId="ADAL" clId="{AFFA30C8-CB7F-48DC-817D-CA0D011DC0A9}" dt="2024-09-30T16:02:52.063" v="9203" actId="164"/>
          <ac:spMkLst>
            <pc:docMk/>
            <pc:sldMk cId="4055750767" sldId="307"/>
            <ac:spMk id="57" creationId="{21D31F20-9F36-0BA4-1C89-1B2F3D6D2696}"/>
          </ac:spMkLst>
        </pc:spChg>
        <pc:spChg chg="mod">
          <ac:chgData name="Fu, Annie" userId="0522d913-13e7-422d-8c1f-4c9f7d635fc0" providerId="ADAL" clId="{AFFA30C8-CB7F-48DC-817D-CA0D011DC0A9}" dt="2024-09-30T16:02:52.063" v="9203" actId="164"/>
          <ac:spMkLst>
            <pc:docMk/>
            <pc:sldMk cId="4055750767" sldId="307"/>
            <ac:spMk id="58" creationId="{E88CAFBA-5EC8-B618-3637-F01599ED99E8}"/>
          </ac:spMkLst>
        </pc:spChg>
        <pc:spChg chg="mod">
          <ac:chgData name="Fu, Annie" userId="0522d913-13e7-422d-8c1f-4c9f7d635fc0" providerId="ADAL" clId="{AFFA30C8-CB7F-48DC-817D-CA0D011DC0A9}" dt="2024-09-30T16:02:52.063" v="9203" actId="164"/>
          <ac:spMkLst>
            <pc:docMk/>
            <pc:sldMk cId="4055750767" sldId="307"/>
            <ac:spMk id="59" creationId="{1B2FA326-9130-C0D3-0CA5-F649579F55CC}"/>
          </ac:spMkLst>
        </pc:spChg>
        <pc:grpChg chg="add del mod">
          <ac:chgData name="Fu, Annie" userId="0522d913-13e7-422d-8c1f-4c9f7d635fc0" providerId="ADAL" clId="{AFFA30C8-CB7F-48DC-817D-CA0D011DC0A9}" dt="2024-09-30T15:53:32.534" v="9072" actId="478"/>
          <ac:grpSpMkLst>
            <pc:docMk/>
            <pc:sldMk cId="4055750767" sldId="307"/>
            <ac:grpSpMk id="28" creationId="{40ABB039-9AAD-E6E0-0E80-F7391768F22E}"/>
          </ac:grpSpMkLst>
        </pc:grpChg>
        <pc:grpChg chg="del mod">
          <ac:chgData name="Fu, Annie" userId="0522d913-13e7-422d-8c1f-4c9f7d635fc0" providerId="ADAL" clId="{AFFA30C8-CB7F-48DC-817D-CA0D011DC0A9}" dt="2024-09-30T16:02:46.835" v="9202" actId="27803"/>
          <ac:grpSpMkLst>
            <pc:docMk/>
            <pc:sldMk cId="4055750767" sldId="307"/>
            <ac:grpSpMk id="49" creationId="{895DE4BC-4535-809A-B9DA-5AAE5E8137D6}"/>
          </ac:grpSpMkLst>
        </pc:grpChg>
        <pc:grpChg chg="add mod">
          <ac:chgData name="Fu, Annie" userId="0522d913-13e7-422d-8c1f-4c9f7d635fc0" providerId="ADAL" clId="{AFFA30C8-CB7F-48DC-817D-CA0D011DC0A9}" dt="2024-09-30T16:02:56.372" v="9205" actId="1076"/>
          <ac:grpSpMkLst>
            <pc:docMk/>
            <pc:sldMk cId="4055750767" sldId="307"/>
            <ac:grpSpMk id="60" creationId="{BA52FACE-9B18-3EB9-5E9C-227BF4ADD64A}"/>
          </ac:grpSpMkLst>
        </pc:grpChg>
        <pc:picChg chg="del">
          <ac:chgData name="Fu, Annie" userId="0522d913-13e7-422d-8c1f-4c9f7d635fc0" providerId="ADAL" clId="{AFFA30C8-CB7F-48DC-817D-CA0D011DC0A9}" dt="2024-09-30T14:18:04.380" v="8652" actId="478"/>
          <ac:picMkLst>
            <pc:docMk/>
            <pc:sldMk cId="4055750767" sldId="307"/>
            <ac:picMk id="5" creationId="{F384C6F6-FE3C-A343-3E76-23C3FE08660A}"/>
          </ac:picMkLst>
        </pc:picChg>
        <pc:picChg chg="add del mod">
          <ac:chgData name="Fu, Annie" userId="0522d913-13e7-422d-8c1f-4c9f7d635fc0" providerId="ADAL" clId="{AFFA30C8-CB7F-48DC-817D-CA0D011DC0A9}" dt="2024-09-30T14:15:43.957" v="8616" actId="478"/>
          <ac:picMkLst>
            <pc:docMk/>
            <pc:sldMk cId="4055750767" sldId="307"/>
            <ac:picMk id="9" creationId="{956ACC49-2A4B-DCDF-919E-FD4ADD0C26BB}"/>
          </ac:picMkLst>
        </pc:picChg>
        <pc:picChg chg="del">
          <ac:chgData name="Fu, Annie" userId="0522d913-13e7-422d-8c1f-4c9f7d635fc0" providerId="ADAL" clId="{AFFA30C8-CB7F-48DC-817D-CA0D011DC0A9}" dt="2024-09-30T14:18:03.576" v="8651" actId="478"/>
          <ac:picMkLst>
            <pc:docMk/>
            <pc:sldMk cId="4055750767" sldId="307"/>
            <ac:picMk id="10" creationId="{0DBA424D-70E7-2969-5E1B-363F6F7B1C85}"/>
          </ac:picMkLst>
        </pc:picChg>
        <pc:picChg chg="add del mod">
          <ac:chgData name="Fu, Annie" userId="0522d913-13e7-422d-8c1f-4c9f7d635fc0" providerId="ADAL" clId="{AFFA30C8-CB7F-48DC-817D-CA0D011DC0A9}" dt="2024-09-30T14:19:42.132" v="8660" actId="478"/>
          <ac:picMkLst>
            <pc:docMk/>
            <pc:sldMk cId="4055750767" sldId="307"/>
            <ac:picMk id="16" creationId="{99316918-3181-372E-FCB7-F857B6345981}"/>
          </ac:picMkLst>
        </pc:picChg>
        <pc:picChg chg="add del mod">
          <ac:chgData name="Fu, Annie" userId="0522d913-13e7-422d-8c1f-4c9f7d635fc0" providerId="ADAL" clId="{AFFA30C8-CB7F-48DC-817D-CA0D011DC0A9}" dt="2024-09-30T15:47:14.650" v="9033" actId="478"/>
          <ac:picMkLst>
            <pc:docMk/>
            <pc:sldMk cId="4055750767" sldId="307"/>
            <ac:picMk id="18" creationId="{AC6EFE3C-B05A-8941-B630-47C3E774E191}"/>
          </ac:picMkLst>
        </pc:picChg>
        <pc:picChg chg="add del mod">
          <ac:chgData name="Fu, Annie" userId="0522d913-13e7-422d-8c1f-4c9f7d635fc0" providerId="ADAL" clId="{AFFA30C8-CB7F-48DC-817D-CA0D011DC0A9}" dt="2024-09-30T15:51:33.567" v="9065" actId="478"/>
          <ac:picMkLst>
            <pc:docMk/>
            <pc:sldMk cId="4055750767" sldId="307"/>
            <ac:picMk id="25" creationId="{76FC0E6D-6166-6C43-868E-B6A7DA72A23D}"/>
          </ac:picMkLst>
        </pc:picChg>
        <pc:picChg chg="add del mod">
          <ac:chgData name="Fu, Annie" userId="0522d913-13e7-422d-8c1f-4c9f7d635fc0" providerId="ADAL" clId="{AFFA30C8-CB7F-48DC-817D-CA0D011DC0A9}" dt="2024-09-30T16:02:46.835" v="9202" actId="27803"/>
          <ac:picMkLst>
            <pc:docMk/>
            <pc:sldMk cId="4055750767" sldId="307"/>
            <ac:picMk id="27" creationId="{6A4ADD38-104A-8696-F2D9-EF7A467D1FD7}"/>
          </ac:picMkLst>
        </pc:picChg>
        <pc:picChg chg="add mod">
          <ac:chgData name="Fu, Annie" userId="0522d913-13e7-422d-8c1f-4c9f7d635fc0" providerId="ADAL" clId="{AFFA30C8-CB7F-48DC-817D-CA0D011DC0A9}" dt="2024-09-30T15:59:36.755" v="9162" actId="1076"/>
          <ac:picMkLst>
            <pc:docMk/>
            <pc:sldMk cId="4055750767" sldId="307"/>
            <ac:picMk id="44" creationId="{A4D1921F-F549-E8B6-5172-6D3359677CC0}"/>
          </ac:picMkLst>
        </pc:picChg>
        <pc:picChg chg="add mod">
          <ac:chgData name="Fu, Annie" userId="0522d913-13e7-422d-8c1f-4c9f7d635fc0" providerId="ADAL" clId="{AFFA30C8-CB7F-48DC-817D-CA0D011DC0A9}" dt="2024-09-30T16:01:54.146" v="9193" actId="1076"/>
          <ac:picMkLst>
            <pc:docMk/>
            <pc:sldMk cId="4055750767" sldId="307"/>
            <ac:picMk id="46" creationId="{963C19A0-F307-CAB7-A65E-BFCFA5E82C8F}"/>
          </ac:picMkLst>
        </pc:picChg>
        <pc:picChg chg="add mod">
          <ac:chgData name="Fu, Annie" userId="0522d913-13e7-422d-8c1f-4c9f7d635fc0" providerId="ADAL" clId="{AFFA30C8-CB7F-48DC-817D-CA0D011DC0A9}" dt="2024-09-30T16:03:49.285" v="9209" actId="1076"/>
          <ac:picMkLst>
            <pc:docMk/>
            <pc:sldMk cId="4055750767" sldId="307"/>
            <ac:picMk id="62" creationId="{0C2B617D-AB6A-B8E3-F7E7-AAA7D0E90F87}"/>
          </ac:picMkLst>
        </pc:picChg>
        <pc:extLst>
          <p:ext xmlns:p="http://schemas.openxmlformats.org/presentationml/2006/main" uri="{D6D511B9-2390-475A-947B-AFAB55BFBCF1}">
            <pc226:cmChg xmlns:pc226="http://schemas.microsoft.com/office/powerpoint/2022/06/main/command" chg="mod">
              <pc226:chgData name="Fu, Annie" userId="0522d913-13e7-422d-8c1f-4c9f7d635fc0" providerId="ADAL" clId="{AFFA30C8-CB7F-48DC-817D-CA0D011DC0A9}" dt="2024-09-30T14:20:52.765" v="8683" actId="20577"/>
              <pc2:cmMkLst xmlns:pc2="http://schemas.microsoft.com/office/powerpoint/2019/9/main/command">
                <pc:docMk/>
                <pc:sldMk cId="4055750767" sldId="307"/>
                <pc2:cmMk id="{E413E90B-60D2-4A99-B81E-4C357D2BD7A8}"/>
              </pc2:cmMkLst>
            </pc226:cmChg>
          </p:ext>
        </pc:extLst>
      </pc:sldChg>
      <pc:sldChg chg="modSp add del mod ord">
        <pc:chgData name="Fu, Annie" userId="0522d913-13e7-422d-8c1f-4c9f7d635fc0" providerId="ADAL" clId="{AFFA30C8-CB7F-48DC-817D-CA0D011DC0A9}" dt="2024-09-30T19:48:41.782" v="11103" actId="47"/>
        <pc:sldMkLst>
          <pc:docMk/>
          <pc:sldMk cId="3544479768" sldId="308"/>
        </pc:sldMkLst>
        <pc:spChg chg="mod">
          <ac:chgData name="Fu, Annie" userId="0522d913-13e7-422d-8c1f-4c9f7d635fc0" providerId="ADAL" clId="{AFFA30C8-CB7F-48DC-817D-CA0D011DC0A9}" dt="2024-09-27T16:46:58.091" v="7353" actId="1076"/>
          <ac:spMkLst>
            <pc:docMk/>
            <pc:sldMk cId="3544479768" sldId="308"/>
            <ac:spMk id="3" creationId="{4A770D4C-6AF8-9B72-7EDD-326DF8223751}"/>
          </ac:spMkLst>
        </pc:spChg>
        <pc:spChg chg="mod">
          <ac:chgData name="Fu, Annie" userId="0522d913-13e7-422d-8c1f-4c9f7d635fc0" providerId="ADAL" clId="{AFFA30C8-CB7F-48DC-817D-CA0D011DC0A9}" dt="2024-09-27T16:47:57.759" v="7374" actId="20577"/>
          <ac:spMkLst>
            <pc:docMk/>
            <pc:sldMk cId="3544479768" sldId="308"/>
            <ac:spMk id="4" creationId="{0751DCFE-6F24-2BE0-4BEB-96BCFCB10AC3}"/>
          </ac:spMkLst>
        </pc:spChg>
      </pc:sldChg>
      <pc:sldChg chg="addSp delSp modSp add del mod ord modCm">
        <pc:chgData name="Fu, Annie" userId="0522d913-13e7-422d-8c1f-4c9f7d635fc0" providerId="ADAL" clId="{AFFA30C8-CB7F-48DC-817D-CA0D011DC0A9}" dt="2024-09-30T13:51:47.103" v="8220" actId="47"/>
        <pc:sldMkLst>
          <pc:docMk/>
          <pc:sldMk cId="154711521" sldId="309"/>
        </pc:sldMkLst>
        <pc:spChg chg="mod">
          <ac:chgData name="Fu, Annie" userId="0522d913-13e7-422d-8c1f-4c9f7d635fc0" providerId="ADAL" clId="{AFFA30C8-CB7F-48DC-817D-CA0D011DC0A9}" dt="2024-09-27T19:38:02.388" v="7380" actId="20577"/>
          <ac:spMkLst>
            <pc:docMk/>
            <pc:sldMk cId="154711521" sldId="309"/>
            <ac:spMk id="3" creationId="{4A770D4C-6AF8-9B72-7EDD-326DF8223751}"/>
          </ac:spMkLst>
        </pc:spChg>
        <pc:spChg chg="add mod">
          <ac:chgData name="Fu, Annie" userId="0522d913-13e7-422d-8c1f-4c9f7d635fc0" providerId="ADAL" clId="{AFFA30C8-CB7F-48DC-817D-CA0D011DC0A9}" dt="2024-09-27T20:25:38.844" v="8058" actId="1076"/>
          <ac:spMkLst>
            <pc:docMk/>
            <pc:sldMk cId="154711521" sldId="309"/>
            <ac:spMk id="11" creationId="{521C8DB5-2B1D-2DE7-7C4F-97B30B89B557}"/>
          </ac:spMkLst>
        </pc:spChg>
        <pc:spChg chg="add mod">
          <ac:chgData name="Fu, Annie" userId="0522d913-13e7-422d-8c1f-4c9f7d635fc0" providerId="ADAL" clId="{AFFA30C8-CB7F-48DC-817D-CA0D011DC0A9}" dt="2024-09-27T20:25:38.844" v="8058" actId="1076"/>
          <ac:spMkLst>
            <pc:docMk/>
            <pc:sldMk cId="154711521" sldId="309"/>
            <ac:spMk id="12" creationId="{9C38C262-6911-65CE-1C8C-F2022FE6197E}"/>
          </ac:spMkLst>
        </pc:spChg>
        <pc:spChg chg="add mod">
          <ac:chgData name="Fu, Annie" userId="0522d913-13e7-422d-8c1f-4c9f7d635fc0" providerId="ADAL" clId="{AFFA30C8-CB7F-48DC-817D-CA0D011DC0A9}" dt="2024-09-27T20:25:38.844" v="8058" actId="1076"/>
          <ac:spMkLst>
            <pc:docMk/>
            <pc:sldMk cId="154711521" sldId="309"/>
            <ac:spMk id="13" creationId="{725CB288-B0C4-8FD6-F333-243CA8DBB162}"/>
          </ac:spMkLst>
        </pc:spChg>
        <pc:spChg chg="add mod">
          <ac:chgData name="Fu, Annie" userId="0522d913-13e7-422d-8c1f-4c9f7d635fc0" providerId="ADAL" clId="{AFFA30C8-CB7F-48DC-817D-CA0D011DC0A9}" dt="2024-09-27T20:25:38.844" v="8058" actId="1076"/>
          <ac:spMkLst>
            <pc:docMk/>
            <pc:sldMk cId="154711521" sldId="309"/>
            <ac:spMk id="14" creationId="{AE770AA7-164C-569E-A54A-55EEBF32BADD}"/>
          </ac:spMkLst>
        </pc:spChg>
        <pc:graphicFrameChg chg="add del mod modGraphic">
          <ac:chgData name="Fu, Annie" userId="0522d913-13e7-422d-8c1f-4c9f7d635fc0" providerId="ADAL" clId="{AFFA30C8-CB7F-48DC-817D-CA0D011DC0A9}" dt="2024-09-27T20:01:22.362" v="7659" actId="478"/>
          <ac:graphicFrameMkLst>
            <pc:docMk/>
            <pc:sldMk cId="154711521" sldId="309"/>
            <ac:graphicFrameMk id="4" creationId="{2005B963-602F-86CA-80A7-B8919FAD23F7}"/>
          </ac:graphicFrameMkLst>
        </pc:graphicFrameChg>
        <pc:graphicFrameChg chg="add mod">
          <ac:chgData name="Fu, Annie" userId="0522d913-13e7-422d-8c1f-4c9f7d635fc0" providerId="ADAL" clId="{AFFA30C8-CB7F-48DC-817D-CA0D011DC0A9}" dt="2024-09-27T19:45:03.379" v="7512"/>
          <ac:graphicFrameMkLst>
            <pc:docMk/>
            <pc:sldMk cId="154711521" sldId="309"/>
            <ac:graphicFrameMk id="5" creationId="{8DCF6F48-18C5-C104-492E-E5AA96D9E29D}"/>
          </ac:graphicFrameMkLst>
        </pc:graphicFrameChg>
        <pc:graphicFrameChg chg="add mod modGraphic">
          <ac:chgData name="Fu, Annie" userId="0522d913-13e7-422d-8c1f-4c9f7d635fc0" providerId="ADAL" clId="{AFFA30C8-CB7F-48DC-817D-CA0D011DC0A9}" dt="2024-09-27T20:25:38.844" v="8058" actId="1076"/>
          <ac:graphicFrameMkLst>
            <pc:docMk/>
            <pc:sldMk cId="154711521" sldId="309"/>
            <ac:graphicFrameMk id="10" creationId="{4767EA4D-20D1-5BDA-48BB-81A97B061A21}"/>
          </ac:graphicFrameMkLst>
        </pc:graphicFrameChg>
        <pc:picChg chg="del">
          <ac:chgData name="Fu, Annie" userId="0522d913-13e7-422d-8c1f-4c9f7d635fc0" providerId="ADAL" clId="{AFFA30C8-CB7F-48DC-817D-CA0D011DC0A9}" dt="2024-09-27T19:44:40.614" v="7510" actId="478"/>
          <ac:picMkLst>
            <pc:docMk/>
            <pc:sldMk cId="154711521" sldId="309"/>
            <ac:picMk id="9" creationId="{701BE3A1-FA0F-EAC1-7979-39F6F7BB59F6}"/>
          </ac:picMkLst>
        </pc:picChg>
        <pc:picChg chg="add mod">
          <ac:chgData name="Fu, Annie" userId="0522d913-13e7-422d-8c1f-4c9f7d635fc0" providerId="ADAL" clId="{AFFA30C8-CB7F-48DC-817D-CA0D011DC0A9}" dt="2024-09-27T20:11:23.556" v="7748"/>
          <ac:picMkLst>
            <pc:docMk/>
            <pc:sldMk cId="154711521" sldId="309"/>
            <ac:picMk id="15" creationId="{0AE1F73F-9F9F-0D4C-D71A-033328E2B8DE}"/>
          </ac:picMkLst>
        </pc:picChg>
        <pc:picChg chg="del">
          <ac:chgData name="Fu, Annie" userId="0522d913-13e7-422d-8c1f-4c9f7d635fc0" providerId="ADAL" clId="{AFFA30C8-CB7F-48DC-817D-CA0D011DC0A9}" dt="2024-09-27T19:44:40.208" v="7509" actId="478"/>
          <ac:picMkLst>
            <pc:docMk/>
            <pc:sldMk cId="154711521" sldId="309"/>
            <ac:picMk id="16" creationId="{AD91284F-A358-BC63-7CAD-EC784B152929}"/>
          </ac:picMkLst>
        </pc:picChg>
        <pc:extLst>
          <p:ext xmlns:p="http://schemas.openxmlformats.org/presentationml/2006/main" uri="{D6D511B9-2390-475A-947B-AFAB55BFBCF1}">
            <pc226:cmChg xmlns:pc226="http://schemas.microsoft.com/office/powerpoint/2022/06/main/command" chg="mod">
              <pc226:chgData name="Fu, Annie" userId="0522d913-13e7-422d-8c1f-4c9f7d635fc0" providerId="ADAL" clId="{AFFA30C8-CB7F-48DC-817D-CA0D011DC0A9}" dt="2024-09-27T20:06:32.748" v="7732" actId="20577"/>
              <pc2:cmMkLst xmlns:pc2="http://schemas.microsoft.com/office/powerpoint/2019/9/main/command">
                <pc:docMk/>
                <pc:sldMk cId="154711521" sldId="309"/>
                <pc2:cmMk id="{1429D762-DE39-4C55-9676-F8DBC09C4A33}"/>
              </pc2:cmMkLst>
            </pc226:cmChg>
          </p:ext>
        </pc:extLst>
      </pc:sldChg>
      <pc:sldChg chg="addSp modSp add del mod modCm">
        <pc:chgData name="Fu, Annie" userId="0522d913-13e7-422d-8c1f-4c9f7d635fc0" providerId="ADAL" clId="{AFFA30C8-CB7F-48DC-817D-CA0D011DC0A9}" dt="2024-09-27T20:29:13.348" v="8192" actId="47"/>
        <pc:sldMkLst>
          <pc:docMk/>
          <pc:sldMk cId="2420324852" sldId="310"/>
        </pc:sldMkLst>
        <pc:spChg chg="mod">
          <ac:chgData name="Fu, Annie" userId="0522d913-13e7-422d-8c1f-4c9f7d635fc0" providerId="ADAL" clId="{AFFA30C8-CB7F-48DC-817D-CA0D011DC0A9}" dt="2024-09-27T20:11:31.434" v="7750" actId="20577"/>
          <ac:spMkLst>
            <pc:docMk/>
            <pc:sldMk cId="2420324852" sldId="310"/>
            <ac:spMk id="3" creationId="{4A770D4C-6AF8-9B72-7EDD-326DF8223751}"/>
          </ac:spMkLst>
        </pc:spChg>
        <pc:spChg chg="add mod">
          <ac:chgData name="Fu, Annie" userId="0522d913-13e7-422d-8c1f-4c9f7d635fc0" providerId="ADAL" clId="{AFFA30C8-CB7F-48DC-817D-CA0D011DC0A9}" dt="2024-09-27T20:16:23.841" v="7964" actId="255"/>
          <ac:spMkLst>
            <pc:docMk/>
            <pc:sldMk cId="2420324852" sldId="310"/>
            <ac:spMk id="4" creationId="{41441E86-73B8-D312-42EA-A2319308B4EC}"/>
          </ac:spMkLst>
        </pc:spChg>
        <pc:spChg chg="add mod">
          <ac:chgData name="Fu, Annie" userId="0522d913-13e7-422d-8c1f-4c9f7d635fc0" providerId="ADAL" clId="{AFFA30C8-CB7F-48DC-817D-CA0D011DC0A9}" dt="2024-09-27T20:16:23.841" v="7964" actId="255"/>
          <ac:spMkLst>
            <pc:docMk/>
            <pc:sldMk cId="2420324852" sldId="310"/>
            <ac:spMk id="5" creationId="{66E07546-A344-BC29-95DB-A765FAF74B3C}"/>
          </ac:spMkLst>
        </pc:spChg>
        <pc:spChg chg="add mod">
          <ac:chgData name="Fu, Annie" userId="0522d913-13e7-422d-8c1f-4c9f7d635fc0" providerId="ADAL" clId="{AFFA30C8-CB7F-48DC-817D-CA0D011DC0A9}" dt="2024-09-27T20:16:23.841" v="7964" actId="255"/>
          <ac:spMkLst>
            <pc:docMk/>
            <pc:sldMk cId="2420324852" sldId="310"/>
            <ac:spMk id="10" creationId="{5DB0F6D6-CA67-9770-F9C8-A83AB8E43250}"/>
          </ac:spMkLst>
        </pc:spChg>
        <pc:spChg chg="add mod">
          <ac:chgData name="Fu, Annie" userId="0522d913-13e7-422d-8c1f-4c9f7d635fc0" providerId="ADAL" clId="{AFFA30C8-CB7F-48DC-817D-CA0D011DC0A9}" dt="2024-09-27T20:16:23.841" v="7964" actId="255"/>
          <ac:spMkLst>
            <pc:docMk/>
            <pc:sldMk cId="2420324852" sldId="310"/>
            <ac:spMk id="11" creationId="{FD2352D3-4A72-9A4D-0188-CB69483685EF}"/>
          </ac:spMkLst>
        </pc:spChg>
        <pc:spChg chg="add mod">
          <ac:chgData name="Fu, Annie" userId="0522d913-13e7-422d-8c1f-4c9f7d635fc0" providerId="ADAL" clId="{AFFA30C8-CB7F-48DC-817D-CA0D011DC0A9}" dt="2024-09-27T20:16:23.841" v="7964" actId="255"/>
          <ac:spMkLst>
            <pc:docMk/>
            <pc:sldMk cId="2420324852" sldId="310"/>
            <ac:spMk id="12" creationId="{57BA3010-5B3C-B54B-398B-2EFAF12F1250}"/>
          </ac:spMkLst>
        </pc:spChg>
        <pc:extLst>
          <p:ext xmlns:p="http://schemas.openxmlformats.org/presentationml/2006/main" uri="{D6D511B9-2390-475A-947B-AFAB55BFBCF1}">
            <pc226:cmChg xmlns:pc226="http://schemas.microsoft.com/office/powerpoint/2022/06/main/command" chg="mod">
              <pc226:chgData name="Fu, Annie" userId="0522d913-13e7-422d-8c1f-4c9f7d635fc0" providerId="ADAL" clId="{AFFA30C8-CB7F-48DC-817D-CA0D011DC0A9}" dt="2024-09-27T20:15:51.918" v="7956" actId="20577"/>
              <pc2:cmMkLst xmlns:pc2="http://schemas.microsoft.com/office/powerpoint/2019/9/main/command">
                <pc:docMk/>
                <pc:sldMk cId="2420324852" sldId="310"/>
                <pc2:cmMk id="{28E24A68-47A9-419A-A9C1-6CC054C3346D}"/>
              </pc2:cmMkLst>
            </pc226:cmChg>
          </p:ext>
        </pc:extLst>
      </pc:sldChg>
      <pc:sldChg chg="addSp delSp modSp add del mod modCm">
        <pc:chgData name="Fu, Annie" userId="0522d913-13e7-422d-8c1f-4c9f7d635fc0" providerId="ADAL" clId="{AFFA30C8-CB7F-48DC-817D-CA0D011DC0A9}" dt="2024-09-30T13:52:18.396" v="8221" actId="47"/>
        <pc:sldMkLst>
          <pc:docMk/>
          <pc:sldMk cId="4085814966" sldId="311"/>
        </pc:sldMkLst>
        <pc:spChg chg="mod">
          <ac:chgData name="Fu, Annie" userId="0522d913-13e7-422d-8c1f-4c9f7d635fc0" providerId="ADAL" clId="{AFFA30C8-CB7F-48DC-817D-CA0D011DC0A9}" dt="2024-09-27T20:24:16.979" v="8049" actId="164"/>
          <ac:spMkLst>
            <pc:docMk/>
            <pc:sldMk cId="4085814966" sldId="311"/>
            <ac:spMk id="4" creationId="{41441E86-73B8-D312-42EA-A2319308B4EC}"/>
          </ac:spMkLst>
        </pc:spChg>
        <pc:spChg chg="mod">
          <ac:chgData name="Fu, Annie" userId="0522d913-13e7-422d-8c1f-4c9f7d635fc0" providerId="ADAL" clId="{AFFA30C8-CB7F-48DC-817D-CA0D011DC0A9}" dt="2024-09-27T20:24:16.979" v="8049" actId="164"/>
          <ac:spMkLst>
            <pc:docMk/>
            <pc:sldMk cId="4085814966" sldId="311"/>
            <ac:spMk id="5" creationId="{66E07546-A344-BC29-95DB-A765FAF74B3C}"/>
          </ac:spMkLst>
        </pc:spChg>
        <pc:spChg chg="del">
          <ac:chgData name="Fu, Annie" userId="0522d913-13e7-422d-8c1f-4c9f7d635fc0" providerId="ADAL" clId="{AFFA30C8-CB7F-48DC-817D-CA0D011DC0A9}" dt="2024-09-27T20:24:24.455" v="8051" actId="478"/>
          <ac:spMkLst>
            <pc:docMk/>
            <pc:sldMk cId="4085814966" sldId="311"/>
            <ac:spMk id="10" creationId="{5DB0F6D6-CA67-9770-F9C8-A83AB8E43250}"/>
          </ac:spMkLst>
        </pc:spChg>
        <pc:spChg chg="del">
          <ac:chgData name="Fu, Annie" userId="0522d913-13e7-422d-8c1f-4c9f7d635fc0" providerId="ADAL" clId="{AFFA30C8-CB7F-48DC-817D-CA0D011DC0A9}" dt="2024-09-27T20:24:27.400" v="8052" actId="478"/>
          <ac:spMkLst>
            <pc:docMk/>
            <pc:sldMk cId="4085814966" sldId="311"/>
            <ac:spMk id="11" creationId="{FD2352D3-4A72-9A4D-0188-CB69483685EF}"/>
          </ac:spMkLst>
        </pc:spChg>
        <pc:spChg chg="mod">
          <ac:chgData name="Fu, Annie" userId="0522d913-13e7-422d-8c1f-4c9f7d635fc0" providerId="ADAL" clId="{AFFA30C8-CB7F-48DC-817D-CA0D011DC0A9}" dt="2024-09-27T20:24:16.979" v="8049" actId="164"/>
          <ac:spMkLst>
            <pc:docMk/>
            <pc:sldMk cId="4085814966" sldId="311"/>
            <ac:spMk id="12" creationId="{57BA3010-5B3C-B54B-398B-2EFAF12F1250}"/>
          </ac:spMkLst>
        </pc:spChg>
        <pc:spChg chg="add mod">
          <ac:chgData name="Fu, Annie" userId="0522d913-13e7-422d-8c1f-4c9f7d635fc0" providerId="ADAL" clId="{AFFA30C8-CB7F-48DC-817D-CA0D011DC0A9}" dt="2024-09-27T20:24:22.182" v="8050" actId="164"/>
          <ac:spMkLst>
            <pc:docMk/>
            <pc:sldMk cId="4085814966" sldId="311"/>
            <ac:spMk id="13" creationId="{38AE7B5B-3953-5F9E-8CE4-4BF5817D0FC7}"/>
          </ac:spMkLst>
        </pc:spChg>
        <pc:spChg chg="add mod">
          <ac:chgData name="Fu, Annie" userId="0522d913-13e7-422d-8c1f-4c9f7d635fc0" providerId="ADAL" clId="{AFFA30C8-CB7F-48DC-817D-CA0D011DC0A9}" dt="2024-09-27T20:24:22.182" v="8050" actId="164"/>
          <ac:spMkLst>
            <pc:docMk/>
            <pc:sldMk cId="4085814966" sldId="311"/>
            <ac:spMk id="14" creationId="{4B3A3AEF-2B29-244A-980D-B2AAC3157F38}"/>
          </ac:spMkLst>
        </pc:spChg>
        <pc:spChg chg="add mod">
          <ac:chgData name="Fu, Annie" userId="0522d913-13e7-422d-8c1f-4c9f7d635fc0" providerId="ADAL" clId="{AFFA30C8-CB7F-48DC-817D-CA0D011DC0A9}" dt="2024-09-27T20:24:22.182" v="8050" actId="164"/>
          <ac:spMkLst>
            <pc:docMk/>
            <pc:sldMk cId="4085814966" sldId="311"/>
            <ac:spMk id="15" creationId="{AC76A436-04DF-9CD5-86FF-4B1B8F808EC3}"/>
          </ac:spMkLst>
        </pc:spChg>
        <pc:spChg chg="add mod">
          <ac:chgData name="Fu, Annie" userId="0522d913-13e7-422d-8c1f-4c9f7d635fc0" providerId="ADAL" clId="{AFFA30C8-CB7F-48DC-817D-CA0D011DC0A9}" dt="2024-09-27T20:30:21.417" v="8202" actId="1076"/>
          <ac:spMkLst>
            <pc:docMk/>
            <pc:sldMk cId="4085814966" sldId="311"/>
            <ac:spMk id="20" creationId="{A45079E0-24E1-86A9-990C-752A2CAA0D1A}"/>
          </ac:spMkLst>
        </pc:spChg>
        <pc:spChg chg="add mod">
          <ac:chgData name="Fu, Annie" userId="0522d913-13e7-422d-8c1f-4c9f7d635fc0" providerId="ADAL" clId="{AFFA30C8-CB7F-48DC-817D-CA0D011DC0A9}" dt="2024-09-27T20:30:21.417" v="8202" actId="1076"/>
          <ac:spMkLst>
            <pc:docMk/>
            <pc:sldMk cId="4085814966" sldId="311"/>
            <ac:spMk id="21" creationId="{9E79533D-C53E-261B-6B83-9A5D76092947}"/>
          </ac:spMkLst>
        </pc:spChg>
        <pc:spChg chg="add mod">
          <ac:chgData name="Fu, Annie" userId="0522d913-13e7-422d-8c1f-4c9f7d635fc0" providerId="ADAL" clId="{AFFA30C8-CB7F-48DC-817D-CA0D011DC0A9}" dt="2024-09-27T20:30:21.417" v="8202" actId="1076"/>
          <ac:spMkLst>
            <pc:docMk/>
            <pc:sldMk cId="4085814966" sldId="311"/>
            <ac:spMk id="22" creationId="{7370C427-A564-3168-B5EB-3A004666B683}"/>
          </ac:spMkLst>
        </pc:spChg>
        <pc:spChg chg="add mod">
          <ac:chgData name="Fu, Annie" userId="0522d913-13e7-422d-8c1f-4c9f7d635fc0" providerId="ADAL" clId="{AFFA30C8-CB7F-48DC-817D-CA0D011DC0A9}" dt="2024-09-27T20:30:21.417" v="8202" actId="1076"/>
          <ac:spMkLst>
            <pc:docMk/>
            <pc:sldMk cId="4085814966" sldId="311"/>
            <ac:spMk id="23" creationId="{454DA9BD-134C-1945-2EEA-2E8D90C5E629}"/>
          </ac:spMkLst>
        </pc:spChg>
        <pc:grpChg chg="add del mod">
          <ac:chgData name="Fu, Annie" userId="0522d913-13e7-422d-8c1f-4c9f7d635fc0" providerId="ADAL" clId="{AFFA30C8-CB7F-48DC-817D-CA0D011DC0A9}" dt="2024-09-27T20:30:07.172" v="8199" actId="478"/>
          <ac:grpSpMkLst>
            <pc:docMk/>
            <pc:sldMk cId="4085814966" sldId="311"/>
            <ac:grpSpMk id="17" creationId="{4BACA590-713C-748D-49DC-6429D27752EC}"/>
          </ac:grpSpMkLst>
        </pc:grpChg>
        <pc:grpChg chg="add del mod">
          <ac:chgData name="Fu, Annie" userId="0522d913-13e7-422d-8c1f-4c9f7d635fc0" providerId="ADAL" clId="{AFFA30C8-CB7F-48DC-817D-CA0D011DC0A9}" dt="2024-09-27T20:30:07.172" v="8199" actId="478"/>
          <ac:grpSpMkLst>
            <pc:docMk/>
            <pc:sldMk cId="4085814966" sldId="311"/>
            <ac:grpSpMk id="18" creationId="{4F6AA8BB-5290-FB42-A5AB-E590910644E8}"/>
          </ac:grpSpMkLst>
        </pc:grpChg>
        <pc:graphicFrameChg chg="add mod">
          <ac:chgData name="Fu, Annie" userId="0522d913-13e7-422d-8c1f-4c9f7d635fc0" providerId="ADAL" clId="{AFFA30C8-CB7F-48DC-817D-CA0D011DC0A9}" dt="2024-09-27T20:30:21.417" v="8202" actId="1076"/>
          <ac:graphicFrameMkLst>
            <pc:docMk/>
            <pc:sldMk cId="4085814966" sldId="311"/>
            <ac:graphicFrameMk id="19" creationId="{5E40CE85-2C1C-12C9-EC20-4D572DEF0FA1}"/>
          </ac:graphicFrameMkLst>
        </pc:graphicFrameChg>
        <pc:picChg chg="mod modCrop">
          <ac:chgData name="Fu, Annie" userId="0522d913-13e7-422d-8c1f-4c9f7d635fc0" providerId="ADAL" clId="{AFFA30C8-CB7F-48DC-817D-CA0D011DC0A9}" dt="2024-09-27T20:24:16.979" v="8049" actId="164"/>
          <ac:picMkLst>
            <pc:docMk/>
            <pc:sldMk cId="4085814966" sldId="311"/>
            <ac:picMk id="9" creationId="{701BE3A1-FA0F-EAC1-7979-39F6F7BB59F6}"/>
          </ac:picMkLst>
        </pc:picChg>
        <pc:picChg chg="mod modCrop">
          <ac:chgData name="Fu, Annie" userId="0522d913-13e7-422d-8c1f-4c9f7d635fc0" providerId="ADAL" clId="{AFFA30C8-CB7F-48DC-817D-CA0D011DC0A9}" dt="2024-09-27T20:24:22.182" v="8050" actId="164"/>
          <ac:picMkLst>
            <pc:docMk/>
            <pc:sldMk cId="4085814966" sldId="311"/>
            <ac:picMk id="16" creationId="{AD91284F-A358-BC63-7CAD-EC784B152929}"/>
          </ac:picMkLst>
        </pc:picChg>
        <pc:extLst>
          <p:ext xmlns:p="http://schemas.openxmlformats.org/presentationml/2006/main" uri="{D6D511B9-2390-475A-947B-AFAB55BFBCF1}">
            <pc226:cmChg xmlns:pc226="http://schemas.microsoft.com/office/powerpoint/2022/06/main/command" chg="mod">
              <pc226:chgData name="Fu, Annie" userId="0522d913-13e7-422d-8c1f-4c9f7d635fc0" providerId="ADAL" clId="{AFFA30C8-CB7F-48DC-817D-CA0D011DC0A9}" dt="2024-09-27T20:22:26.689" v="8029" actId="20577"/>
              <pc2:cmMkLst xmlns:pc2="http://schemas.microsoft.com/office/powerpoint/2019/9/main/command">
                <pc:docMk/>
                <pc:sldMk cId="4085814966" sldId="311"/>
                <pc2:cmMk id="{22CFEACE-2646-4498-8C82-0F1422D978A3}"/>
              </pc2:cmMkLst>
            </pc226:cmChg>
          </p:ext>
        </pc:extLst>
      </pc:sldChg>
      <pc:sldChg chg="addSp delSp modSp add mod modCm">
        <pc:chgData name="Fu, Annie" userId="0522d913-13e7-422d-8c1f-4c9f7d635fc0" providerId="ADAL" clId="{AFFA30C8-CB7F-48DC-817D-CA0D011DC0A9}" dt="2024-09-30T16:12:14.782" v="9269" actId="1076"/>
        <pc:sldMkLst>
          <pc:docMk/>
          <pc:sldMk cId="542910236" sldId="312"/>
        </pc:sldMkLst>
        <pc:spChg chg="mod">
          <ac:chgData name="Fu, Annie" userId="0522d913-13e7-422d-8c1f-4c9f7d635fc0" providerId="ADAL" clId="{AFFA30C8-CB7F-48DC-817D-CA0D011DC0A9}" dt="2024-09-30T16:05:06.345" v="9224"/>
          <ac:spMkLst>
            <pc:docMk/>
            <pc:sldMk cId="542910236" sldId="312"/>
            <ac:spMk id="3" creationId="{4A770D4C-6AF8-9B72-7EDD-326DF8223751}"/>
          </ac:spMkLst>
        </pc:spChg>
        <pc:spChg chg="add mod">
          <ac:chgData name="Fu, Annie" userId="0522d913-13e7-422d-8c1f-4c9f7d635fc0" providerId="ADAL" clId="{AFFA30C8-CB7F-48DC-817D-CA0D011DC0A9}" dt="2024-09-30T16:12:05.786" v="9268" actId="1076"/>
          <ac:spMkLst>
            <pc:docMk/>
            <pc:sldMk cId="542910236" sldId="312"/>
            <ac:spMk id="5" creationId="{3E60F764-B616-0BFE-2B53-325A99D18B41}"/>
          </ac:spMkLst>
        </pc:spChg>
        <pc:spChg chg="add mod">
          <ac:chgData name="Fu, Annie" userId="0522d913-13e7-422d-8c1f-4c9f7d635fc0" providerId="ADAL" clId="{AFFA30C8-CB7F-48DC-817D-CA0D011DC0A9}" dt="2024-09-30T16:12:05.786" v="9268" actId="1076"/>
          <ac:spMkLst>
            <pc:docMk/>
            <pc:sldMk cId="542910236" sldId="312"/>
            <ac:spMk id="9" creationId="{269645F2-57E1-BA68-170E-CCC016D9BEE1}"/>
          </ac:spMkLst>
        </pc:spChg>
        <pc:spChg chg="add mod">
          <ac:chgData name="Fu, Annie" userId="0522d913-13e7-422d-8c1f-4c9f7d635fc0" providerId="ADAL" clId="{AFFA30C8-CB7F-48DC-817D-CA0D011DC0A9}" dt="2024-09-30T16:12:05.786" v="9268" actId="1076"/>
          <ac:spMkLst>
            <pc:docMk/>
            <pc:sldMk cId="542910236" sldId="312"/>
            <ac:spMk id="10" creationId="{3129B337-F498-E499-C9BA-60F6AC4CF359}"/>
          </ac:spMkLst>
        </pc:spChg>
        <pc:spChg chg="add mod">
          <ac:chgData name="Fu, Annie" userId="0522d913-13e7-422d-8c1f-4c9f7d635fc0" providerId="ADAL" clId="{AFFA30C8-CB7F-48DC-817D-CA0D011DC0A9}" dt="2024-09-30T16:12:05.786" v="9268" actId="1076"/>
          <ac:spMkLst>
            <pc:docMk/>
            <pc:sldMk cId="542910236" sldId="312"/>
            <ac:spMk id="11" creationId="{D86AFF84-385E-D29F-A200-DC0C580C6DB0}"/>
          </ac:spMkLst>
        </pc:spChg>
        <pc:spChg chg="add mod">
          <ac:chgData name="Fu, Annie" userId="0522d913-13e7-422d-8c1f-4c9f7d635fc0" providerId="ADAL" clId="{AFFA30C8-CB7F-48DC-817D-CA0D011DC0A9}" dt="2024-09-30T16:12:14.782" v="9269" actId="1076"/>
          <ac:spMkLst>
            <pc:docMk/>
            <pc:sldMk cId="542910236" sldId="312"/>
            <ac:spMk id="12" creationId="{C7318B9C-3FAD-895F-18B1-EE8EA3AD0360}"/>
          </ac:spMkLst>
        </pc:spChg>
        <pc:grpChg chg="del">
          <ac:chgData name="Fu, Annie" userId="0522d913-13e7-422d-8c1f-4c9f7d635fc0" providerId="ADAL" clId="{AFFA30C8-CB7F-48DC-817D-CA0D011DC0A9}" dt="2024-09-30T13:49:34.806" v="8214" actId="478"/>
          <ac:grpSpMkLst>
            <pc:docMk/>
            <pc:sldMk cId="542910236" sldId="312"/>
            <ac:grpSpMk id="17" creationId="{35B1DD70-CFD5-2B13-EA82-E5EB41EBCFC0}"/>
          </ac:grpSpMkLst>
        </pc:grpChg>
        <pc:grpChg chg="del">
          <ac:chgData name="Fu, Annie" userId="0522d913-13e7-422d-8c1f-4c9f7d635fc0" providerId="ADAL" clId="{AFFA30C8-CB7F-48DC-817D-CA0D011DC0A9}" dt="2024-09-30T13:49:34.806" v="8214" actId="478"/>
          <ac:grpSpMkLst>
            <pc:docMk/>
            <pc:sldMk cId="542910236" sldId="312"/>
            <ac:grpSpMk id="22" creationId="{898F7763-8C0D-EB5D-A8DF-0A5A57CD11AB}"/>
          </ac:grpSpMkLst>
        </pc:grpChg>
        <pc:graphicFrameChg chg="add mod modGraphic">
          <ac:chgData name="Fu, Annie" userId="0522d913-13e7-422d-8c1f-4c9f7d635fc0" providerId="ADAL" clId="{AFFA30C8-CB7F-48DC-817D-CA0D011DC0A9}" dt="2024-09-30T16:12:05.786" v="9268" actId="1076"/>
          <ac:graphicFrameMkLst>
            <pc:docMk/>
            <pc:sldMk cId="542910236" sldId="312"/>
            <ac:graphicFrameMk id="4" creationId="{5551AF0F-0F37-C19B-CDEA-50246D9984CA}"/>
          </ac:graphicFrameMkLst>
        </pc:graphicFrameChg>
        <pc:extLst>
          <p:ext xmlns:p="http://schemas.openxmlformats.org/presentationml/2006/main" uri="{D6D511B9-2390-475A-947B-AFAB55BFBCF1}">
            <pc226:cmChg xmlns:pc226="http://schemas.microsoft.com/office/powerpoint/2022/06/main/command" chg="mod">
              <pc226:chgData name="Fu, Annie" userId="0522d913-13e7-422d-8c1f-4c9f7d635fc0" providerId="ADAL" clId="{AFFA30C8-CB7F-48DC-817D-CA0D011DC0A9}" dt="2024-09-30T16:05:06.345" v="9224"/>
              <pc2:cmMkLst xmlns:pc2="http://schemas.microsoft.com/office/powerpoint/2019/9/main/command">
                <pc:docMk/>
                <pc:sldMk cId="542910236" sldId="312"/>
                <pc2:cmMk id="{4BEE9EF4-88C9-45F9-A94B-A0FB8686F750}"/>
              </pc2:cmMkLst>
            </pc226:cmChg>
          </p:ext>
        </pc:extLst>
      </pc:sldChg>
      <pc:sldChg chg="addSp delSp modSp add mod ord">
        <pc:chgData name="Fu, Annie" userId="0522d913-13e7-422d-8c1f-4c9f7d635fc0" providerId="ADAL" clId="{AFFA30C8-CB7F-48DC-817D-CA0D011DC0A9}" dt="2024-09-30T18:10:38.586" v="9472" actId="1076"/>
        <pc:sldMkLst>
          <pc:docMk/>
          <pc:sldMk cId="2794133456" sldId="313"/>
        </pc:sldMkLst>
        <pc:spChg chg="mod">
          <ac:chgData name="Fu, Annie" userId="0522d913-13e7-422d-8c1f-4c9f7d635fc0" providerId="ADAL" clId="{AFFA30C8-CB7F-48DC-817D-CA0D011DC0A9}" dt="2024-09-30T14:08:10.560" v="8511" actId="20577"/>
          <ac:spMkLst>
            <pc:docMk/>
            <pc:sldMk cId="2794133456" sldId="313"/>
            <ac:spMk id="3" creationId="{4A770D4C-6AF8-9B72-7EDD-326DF8223751}"/>
          </ac:spMkLst>
        </pc:spChg>
        <pc:spChg chg="add mod">
          <ac:chgData name="Fu, Annie" userId="0522d913-13e7-422d-8c1f-4c9f7d635fc0" providerId="ADAL" clId="{AFFA30C8-CB7F-48DC-817D-CA0D011DC0A9}" dt="2024-09-30T18:10:38.586" v="9472" actId="1076"/>
          <ac:spMkLst>
            <pc:docMk/>
            <pc:sldMk cId="2794133456" sldId="313"/>
            <ac:spMk id="4" creationId="{4A2D0A99-6699-8F75-A7CD-8000B372F7E6}"/>
          </ac:spMkLst>
        </pc:spChg>
        <pc:spChg chg="add mod">
          <ac:chgData name="Fu, Annie" userId="0522d913-13e7-422d-8c1f-4c9f7d635fc0" providerId="ADAL" clId="{AFFA30C8-CB7F-48DC-817D-CA0D011DC0A9}" dt="2024-09-30T18:10:38.586" v="9472" actId="1076"/>
          <ac:spMkLst>
            <pc:docMk/>
            <pc:sldMk cId="2794133456" sldId="313"/>
            <ac:spMk id="5" creationId="{51D7D7F6-DC4A-5D79-F19B-A4ABCD39C566}"/>
          </ac:spMkLst>
        </pc:spChg>
        <pc:spChg chg="add mod">
          <ac:chgData name="Fu, Annie" userId="0522d913-13e7-422d-8c1f-4c9f7d635fc0" providerId="ADAL" clId="{AFFA30C8-CB7F-48DC-817D-CA0D011DC0A9}" dt="2024-09-30T18:10:38.586" v="9472" actId="1076"/>
          <ac:spMkLst>
            <pc:docMk/>
            <pc:sldMk cId="2794133456" sldId="313"/>
            <ac:spMk id="9" creationId="{2193D8C7-BC32-0210-B03B-98EB45D0568C}"/>
          </ac:spMkLst>
        </pc:spChg>
        <pc:spChg chg="add mod">
          <ac:chgData name="Fu, Annie" userId="0522d913-13e7-422d-8c1f-4c9f7d635fc0" providerId="ADAL" clId="{AFFA30C8-CB7F-48DC-817D-CA0D011DC0A9}" dt="2024-09-30T18:10:38.586" v="9472" actId="1076"/>
          <ac:spMkLst>
            <pc:docMk/>
            <pc:sldMk cId="2794133456" sldId="313"/>
            <ac:spMk id="11" creationId="{97BA9356-2F16-F897-B669-3B2B0D9B1DA5}"/>
          </ac:spMkLst>
        </pc:spChg>
        <pc:grpChg chg="add mod">
          <ac:chgData name="Fu, Annie" userId="0522d913-13e7-422d-8c1f-4c9f7d635fc0" providerId="ADAL" clId="{AFFA30C8-CB7F-48DC-817D-CA0D011DC0A9}" dt="2024-09-30T18:10:38.586" v="9472" actId="1076"/>
          <ac:grpSpMkLst>
            <pc:docMk/>
            <pc:sldMk cId="2794133456" sldId="313"/>
            <ac:grpSpMk id="10" creationId="{D814CA2C-3442-EBD9-4AED-03840F395F56}"/>
          </ac:grpSpMkLst>
        </pc:grpChg>
        <pc:grpChg chg="add mod">
          <ac:chgData name="Fu, Annie" userId="0522d913-13e7-422d-8c1f-4c9f7d635fc0" providerId="ADAL" clId="{AFFA30C8-CB7F-48DC-817D-CA0D011DC0A9}" dt="2024-09-30T18:10:38.586" v="9472" actId="1076"/>
          <ac:grpSpMkLst>
            <pc:docMk/>
            <pc:sldMk cId="2794133456" sldId="313"/>
            <ac:grpSpMk id="12" creationId="{7B424AAB-A15D-6E2E-9730-FA027AD72F73}"/>
          </ac:grpSpMkLst>
        </pc:grpChg>
        <pc:grpChg chg="del">
          <ac:chgData name="Fu, Annie" userId="0522d913-13e7-422d-8c1f-4c9f7d635fc0" providerId="ADAL" clId="{AFFA30C8-CB7F-48DC-817D-CA0D011DC0A9}" dt="2024-09-30T13:53:00.810" v="8225" actId="478"/>
          <ac:grpSpMkLst>
            <pc:docMk/>
            <pc:sldMk cId="2794133456" sldId="313"/>
            <ac:grpSpMk id="17" creationId="{35B1DD70-CFD5-2B13-EA82-E5EB41EBCFC0}"/>
          </ac:grpSpMkLst>
        </pc:grpChg>
        <pc:grpChg chg="del">
          <ac:chgData name="Fu, Annie" userId="0522d913-13e7-422d-8c1f-4c9f7d635fc0" providerId="ADAL" clId="{AFFA30C8-CB7F-48DC-817D-CA0D011DC0A9}" dt="2024-09-30T13:53:00.810" v="8225" actId="478"/>
          <ac:grpSpMkLst>
            <pc:docMk/>
            <pc:sldMk cId="2794133456" sldId="313"/>
            <ac:grpSpMk id="22" creationId="{898F7763-8C0D-EB5D-A8DF-0A5A57CD11AB}"/>
          </ac:grpSpMkLst>
        </pc:grpChg>
        <pc:picChg chg="add mod">
          <ac:chgData name="Fu, Annie" userId="0522d913-13e7-422d-8c1f-4c9f7d635fc0" providerId="ADAL" clId="{AFFA30C8-CB7F-48DC-817D-CA0D011DC0A9}" dt="2024-09-30T18:10:38.586" v="9472" actId="1076"/>
          <ac:picMkLst>
            <pc:docMk/>
            <pc:sldMk cId="2794133456" sldId="313"/>
            <ac:picMk id="1026" creationId="{00740342-032A-784D-AC90-2E4A70FBE0AC}"/>
          </ac:picMkLst>
        </pc:picChg>
      </pc:sldChg>
      <pc:sldChg chg="modSp add mod ord">
        <pc:chgData name="Fu, Annie" userId="0522d913-13e7-422d-8c1f-4c9f7d635fc0" providerId="ADAL" clId="{AFFA30C8-CB7F-48DC-817D-CA0D011DC0A9}" dt="2024-09-30T16:13:16.566" v="9271"/>
        <pc:sldMkLst>
          <pc:docMk/>
          <pc:sldMk cId="2081364755" sldId="314"/>
        </pc:sldMkLst>
        <pc:spChg chg="mod">
          <ac:chgData name="Fu, Annie" userId="0522d913-13e7-422d-8c1f-4c9f7d635fc0" providerId="ADAL" clId="{AFFA30C8-CB7F-48DC-817D-CA0D011DC0A9}" dt="2024-09-30T15:06:11.223" v="8832" actId="20577"/>
          <ac:spMkLst>
            <pc:docMk/>
            <pc:sldMk cId="2081364755" sldId="314"/>
            <ac:spMk id="11" creationId="{88830A94-99A6-6DDA-6C0E-D29AB9698624}"/>
          </ac:spMkLst>
        </pc:spChg>
      </pc:sldChg>
      <pc:sldChg chg="addSp delSp modSp new del mod ord setBg">
        <pc:chgData name="Fu, Annie" userId="0522d913-13e7-422d-8c1f-4c9f7d635fc0" providerId="ADAL" clId="{AFFA30C8-CB7F-48DC-817D-CA0D011DC0A9}" dt="2024-09-30T16:00:28.122" v="9178" actId="47"/>
        <pc:sldMkLst>
          <pc:docMk/>
          <pc:sldMk cId="327351137" sldId="315"/>
        </pc:sldMkLst>
        <pc:spChg chg="mod">
          <ac:chgData name="Fu, Annie" userId="0522d913-13e7-422d-8c1f-4c9f7d635fc0" providerId="ADAL" clId="{AFFA30C8-CB7F-48DC-817D-CA0D011DC0A9}" dt="2024-09-30T15:44:42.317" v="9009" actId="26606"/>
          <ac:spMkLst>
            <pc:docMk/>
            <pc:sldMk cId="327351137" sldId="315"/>
            <ac:spMk id="2" creationId="{E955A2D3-8361-4715-652C-32A0269EB589}"/>
          </ac:spMkLst>
        </pc:spChg>
        <pc:spChg chg="del mod">
          <ac:chgData name="Fu, Annie" userId="0522d913-13e7-422d-8c1f-4c9f7d635fc0" providerId="ADAL" clId="{AFFA30C8-CB7F-48DC-817D-CA0D011DC0A9}" dt="2024-09-30T15:44:42.317" v="9009" actId="26606"/>
          <ac:spMkLst>
            <pc:docMk/>
            <pc:sldMk cId="327351137" sldId="315"/>
            <ac:spMk id="3" creationId="{BE9C1335-A6BC-A78B-A9D1-85616D5943B8}"/>
          </ac:spMkLst>
        </pc:spChg>
        <pc:spChg chg="add">
          <ac:chgData name="Fu, Annie" userId="0522d913-13e7-422d-8c1f-4c9f7d635fc0" providerId="ADAL" clId="{AFFA30C8-CB7F-48DC-817D-CA0D011DC0A9}" dt="2024-09-30T15:44:42.317" v="9009" actId="26606"/>
          <ac:spMkLst>
            <pc:docMk/>
            <pc:sldMk cId="327351137" sldId="315"/>
            <ac:spMk id="9" creationId="{D9A7F3BF-8763-4074-AD77-92790AF314D1}"/>
          </ac:spMkLst>
        </pc:spChg>
        <pc:grpChg chg="add">
          <ac:chgData name="Fu, Annie" userId="0522d913-13e7-422d-8c1f-4c9f7d635fc0" providerId="ADAL" clId="{AFFA30C8-CB7F-48DC-817D-CA0D011DC0A9}" dt="2024-09-30T15:44:42.317" v="9009" actId="26606"/>
          <ac:grpSpMkLst>
            <pc:docMk/>
            <pc:sldMk cId="327351137" sldId="315"/>
            <ac:grpSpMk id="11" creationId="{7A9648D6-B41B-42D0-A817-AE2607B0B5B8}"/>
          </ac:grpSpMkLst>
        </pc:grpChg>
        <pc:graphicFrameChg chg="add">
          <ac:chgData name="Fu, Annie" userId="0522d913-13e7-422d-8c1f-4c9f7d635fc0" providerId="ADAL" clId="{AFFA30C8-CB7F-48DC-817D-CA0D011DC0A9}" dt="2024-09-30T15:44:42.317" v="9009" actId="26606"/>
          <ac:graphicFrameMkLst>
            <pc:docMk/>
            <pc:sldMk cId="327351137" sldId="315"/>
            <ac:graphicFrameMk id="5" creationId="{650DF648-902C-9382-D213-81CED499C05C}"/>
          </ac:graphicFrameMkLst>
        </pc:graphicFrameChg>
        <pc:cxnChg chg="add">
          <ac:chgData name="Fu, Annie" userId="0522d913-13e7-422d-8c1f-4c9f7d635fc0" providerId="ADAL" clId="{AFFA30C8-CB7F-48DC-817D-CA0D011DC0A9}" dt="2024-09-30T15:44:42.317" v="9009" actId="26606"/>
          <ac:cxnSpMkLst>
            <pc:docMk/>
            <pc:sldMk cId="327351137" sldId="315"/>
            <ac:cxnSpMk id="16" creationId="{C49DA8F6-BCC1-4447-B54C-57856834B94B}"/>
          </ac:cxnSpMkLst>
        </pc:cxnChg>
      </pc:sldChg>
      <pc:sldChg chg="modSp new del mod ord">
        <pc:chgData name="Fu, Annie" userId="0522d913-13e7-422d-8c1f-4c9f7d635fc0" providerId="ADAL" clId="{AFFA30C8-CB7F-48DC-817D-CA0D011DC0A9}" dt="2024-09-30T18:16:49.198" v="9538" actId="47"/>
        <pc:sldMkLst>
          <pc:docMk/>
          <pc:sldMk cId="1861116308" sldId="315"/>
        </pc:sldMkLst>
        <pc:spChg chg="mod">
          <ac:chgData name="Fu, Annie" userId="0522d913-13e7-422d-8c1f-4c9f7d635fc0" providerId="ADAL" clId="{AFFA30C8-CB7F-48DC-817D-CA0D011DC0A9}" dt="2024-09-30T16:24:53.193" v="9351" actId="20577"/>
          <ac:spMkLst>
            <pc:docMk/>
            <pc:sldMk cId="1861116308" sldId="315"/>
            <ac:spMk id="2" creationId="{9B0198B5-FCA2-6F34-18B5-FDC13AE375B5}"/>
          </ac:spMkLst>
        </pc:spChg>
        <pc:spChg chg="mod">
          <ac:chgData name="Fu, Annie" userId="0522d913-13e7-422d-8c1f-4c9f7d635fc0" providerId="ADAL" clId="{AFFA30C8-CB7F-48DC-817D-CA0D011DC0A9}" dt="2024-09-30T18:13:21.903" v="9505" actId="403"/>
          <ac:spMkLst>
            <pc:docMk/>
            <pc:sldMk cId="1861116308" sldId="315"/>
            <ac:spMk id="3" creationId="{11765C78-AD03-9D2A-F176-5D6C8E250D6F}"/>
          </ac:spMkLst>
        </pc:spChg>
      </pc:sldChg>
      <pc:sldChg chg="add del ord">
        <pc:chgData name="Fu, Annie" userId="0522d913-13e7-422d-8c1f-4c9f7d635fc0" providerId="ADAL" clId="{AFFA30C8-CB7F-48DC-817D-CA0D011DC0A9}" dt="2024-09-30T16:04:25.093" v="9213" actId="47"/>
        <pc:sldMkLst>
          <pc:docMk/>
          <pc:sldMk cId="441819966" sldId="316"/>
        </pc:sldMkLst>
      </pc:sldChg>
      <pc:sldChg chg="add del">
        <pc:chgData name="Fu, Annie" userId="0522d913-13e7-422d-8c1f-4c9f7d635fc0" providerId="ADAL" clId="{AFFA30C8-CB7F-48DC-817D-CA0D011DC0A9}" dt="2024-09-30T15:45:24.491" v="9011"/>
        <pc:sldMkLst>
          <pc:docMk/>
          <pc:sldMk cId="2516119132" sldId="316"/>
        </pc:sldMkLst>
      </pc:sldChg>
      <pc:sldChg chg="modSp add del mod ord">
        <pc:chgData name="Fu, Annie" userId="0522d913-13e7-422d-8c1f-4c9f7d635fc0" providerId="ADAL" clId="{AFFA30C8-CB7F-48DC-817D-CA0D011DC0A9}" dt="2024-09-30T18:20:43.902" v="9586" actId="47"/>
        <pc:sldMkLst>
          <pc:docMk/>
          <pc:sldMk cId="3608817571" sldId="316"/>
        </pc:sldMkLst>
        <pc:spChg chg="mod">
          <ac:chgData name="Fu, Annie" userId="0522d913-13e7-422d-8c1f-4c9f7d635fc0" providerId="ADAL" clId="{AFFA30C8-CB7F-48DC-817D-CA0D011DC0A9}" dt="2024-09-30T16:24:48.580" v="9347" actId="20577"/>
          <ac:spMkLst>
            <pc:docMk/>
            <pc:sldMk cId="3608817571" sldId="316"/>
            <ac:spMk id="2" creationId="{9B0198B5-FCA2-6F34-18B5-FDC13AE375B5}"/>
          </ac:spMkLst>
        </pc:spChg>
        <pc:spChg chg="mod">
          <ac:chgData name="Fu, Annie" userId="0522d913-13e7-422d-8c1f-4c9f7d635fc0" providerId="ADAL" clId="{AFFA30C8-CB7F-48DC-817D-CA0D011DC0A9}" dt="2024-09-30T18:13:10.943" v="9498" actId="5793"/>
          <ac:spMkLst>
            <pc:docMk/>
            <pc:sldMk cId="3608817571" sldId="316"/>
            <ac:spMk id="3" creationId="{11765C78-AD03-9D2A-F176-5D6C8E250D6F}"/>
          </ac:spMkLst>
        </pc:spChg>
      </pc:sldChg>
      <pc:sldChg chg="modSp add del mod">
        <pc:chgData name="Fu, Annie" userId="0522d913-13e7-422d-8c1f-4c9f7d635fc0" providerId="ADAL" clId="{AFFA30C8-CB7F-48DC-817D-CA0D011DC0A9}" dt="2024-09-30T18:32:53.545" v="9688" actId="47"/>
        <pc:sldMkLst>
          <pc:docMk/>
          <pc:sldMk cId="3581968737" sldId="317"/>
        </pc:sldMkLst>
        <pc:spChg chg="mod">
          <ac:chgData name="Fu, Annie" userId="0522d913-13e7-422d-8c1f-4c9f7d635fc0" providerId="ADAL" clId="{AFFA30C8-CB7F-48DC-817D-CA0D011DC0A9}" dt="2024-09-30T18:04:28.841" v="9423" actId="20577"/>
          <ac:spMkLst>
            <pc:docMk/>
            <pc:sldMk cId="3581968737" sldId="317"/>
            <ac:spMk id="2" creationId="{9B0198B5-FCA2-6F34-18B5-FDC13AE375B5}"/>
          </ac:spMkLst>
        </pc:spChg>
        <pc:spChg chg="mod">
          <ac:chgData name="Fu, Annie" userId="0522d913-13e7-422d-8c1f-4c9f7d635fc0" providerId="ADAL" clId="{AFFA30C8-CB7F-48DC-817D-CA0D011DC0A9}" dt="2024-09-30T18:04:54.256" v="9427" actId="5793"/>
          <ac:spMkLst>
            <pc:docMk/>
            <pc:sldMk cId="3581968737" sldId="317"/>
            <ac:spMk id="3" creationId="{11765C78-AD03-9D2A-F176-5D6C8E250D6F}"/>
          </ac:spMkLst>
        </pc:spChg>
      </pc:sldChg>
      <pc:sldChg chg="add del">
        <pc:chgData name="Fu, Annie" userId="0522d913-13e7-422d-8c1f-4c9f7d635fc0" providerId="ADAL" clId="{AFFA30C8-CB7F-48DC-817D-CA0D011DC0A9}" dt="2024-09-30T18:09:20.128" v="9437" actId="47"/>
        <pc:sldMkLst>
          <pc:docMk/>
          <pc:sldMk cId="1516563566" sldId="318"/>
        </pc:sldMkLst>
      </pc:sldChg>
      <pc:sldChg chg="modSp add del mod">
        <pc:chgData name="Fu, Annie" userId="0522d913-13e7-422d-8c1f-4c9f7d635fc0" providerId="ADAL" clId="{AFFA30C8-CB7F-48DC-817D-CA0D011DC0A9}" dt="2024-09-30T19:14:53.783" v="10250" actId="47"/>
        <pc:sldMkLst>
          <pc:docMk/>
          <pc:sldMk cId="3577781143" sldId="318"/>
        </pc:sldMkLst>
        <pc:spChg chg="mod">
          <ac:chgData name="Fu, Annie" userId="0522d913-13e7-422d-8c1f-4c9f7d635fc0" providerId="ADAL" clId="{AFFA30C8-CB7F-48DC-817D-CA0D011DC0A9}" dt="2024-09-30T18:59:56.272" v="9952" actId="20577"/>
          <ac:spMkLst>
            <pc:docMk/>
            <pc:sldMk cId="3577781143" sldId="318"/>
            <ac:spMk id="3" creationId="{4A770D4C-6AF8-9B72-7EDD-326DF8223751}"/>
          </ac:spMkLst>
        </pc:spChg>
      </pc:sldChg>
      <pc:sldChg chg="addSp modSp add mod">
        <pc:chgData name="Fu, Annie" userId="0522d913-13e7-422d-8c1f-4c9f7d635fc0" providerId="ADAL" clId="{AFFA30C8-CB7F-48DC-817D-CA0D011DC0A9}" dt="2024-10-04T20:27:28.264" v="12094" actId="1076"/>
        <pc:sldMkLst>
          <pc:docMk/>
          <pc:sldMk cId="3656204928" sldId="319"/>
        </pc:sldMkLst>
        <pc:spChg chg="mod">
          <ac:chgData name="Fu, Annie" userId="0522d913-13e7-422d-8c1f-4c9f7d635fc0" providerId="ADAL" clId="{AFFA30C8-CB7F-48DC-817D-CA0D011DC0A9}" dt="2024-09-30T18:17:05.112" v="9541"/>
          <ac:spMkLst>
            <pc:docMk/>
            <pc:sldMk cId="3656204928" sldId="319"/>
            <ac:spMk id="2" creationId="{3A213A16-014C-0731-322C-570C45817567}"/>
          </ac:spMkLst>
        </pc:spChg>
        <pc:spChg chg="add mod">
          <ac:chgData name="Fu, Annie" userId="0522d913-13e7-422d-8c1f-4c9f7d635fc0" providerId="ADAL" clId="{AFFA30C8-CB7F-48DC-817D-CA0D011DC0A9}" dt="2024-09-30T18:47:48.987" v="9775"/>
          <ac:spMkLst>
            <pc:docMk/>
            <pc:sldMk cId="3656204928" sldId="319"/>
            <ac:spMk id="5" creationId="{43B62F96-AE33-EC7E-69C1-3C2437E157D9}"/>
          </ac:spMkLst>
        </pc:spChg>
        <pc:spChg chg="mod">
          <ac:chgData name="Fu, Annie" userId="0522d913-13e7-422d-8c1f-4c9f7d635fc0" providerId="ADAL" clId="{AFFA30C8-CB7F-48DC-817D-CA0D011DC0A9}" dt="2024-10-04T17:47:54.552" v="12014" actId="20577"/>
          <ac:spMkLst>
            <pc:docMk/>
            <pc:sldMk cId="3656204928" sldId="319"/>
            <ac:spMk id="35" creationId="{B8A2F7F4-D0EC-7983-A53E-73DCF766FD80}"/>
          </ac:spMkLst>
        </pc:spChg>
        <pc:grpChg chg="add mod">
          <ac:chgData name="Fu, Annie" userId="0522d913-13e7-422d-8c1f-4c9f7d635fc0" providerId="ADAL" clId="{AFFA30C8-CB7F-48DC-817D-CA0D011DC0A9}" dt="2024-09-30T18:32:07.162" v="9685" actId="1076"/>
          <ac:grpSpMkLst>
            <pc:docMk/>
            <pc:sldMk cId="3656204928" sldId="319"/>
            <ac:grpSpMk id="4" creationId="{9F1CC6DE-9AB1-C6AB-652A-6C80C16197D0}"/>
          </ac:grpSpMkLst>
        </pc:grpChg>
        <pc:picChg chg="mod">
          <ac:chgData name="Fu, Annie" userId="0522d913-13e7-422d-8c1f-4c9f7d635fc0" providerId="ADAL" clId="{AFFA30C8-CB7F-48DC-817D-CA0D011DC0A9}" dt="2024-10-04T20:27:28.264" v="12094" actId="1076"/>
          <ac:picMkLst>
            <pc:docMk/>
            <pc:sldMk cId="3656204928" sldId="319"/>
            <ac:picMk id="3" creationId="{9E59E2D5-84D2-EBC0-5AE5-20AB09B5B125}"/>
          </ac:picMkLst>
        </pc:picChg>
        <pc:picChg chg="mod">
          <ac:chgData name="Fu, Annie" userId="0522d913-13e7-422d-8c1f-4c9f7d635fc0" providerId="ADAL" clId="{AFFA30C8-CB7F-48DC-817D-CA0D011DC0A9}" dt="2024-10-04T20:27:28.264" v="12094" actId="1076"/>
          <ac:picMkLst>
            <pc:docMk/>
            <pc:sldMk cId="3656204928" sldId="319"/>
            <ac:picMk id="4" creationId="{100591FE-F981-A79C-966E-8AB190F8E3CF}"/>
          </ac:picMkLst>
        </pc:picChg>
        <pc:picChg chg="mod">
          <ac:chgData name="Fu, Annie" userId="0522d913-13e7-422d-8c1f-4c9f7d635fc0" providerId="ADAL" clId="{AFFA30C8-CB7F-48DC-817D-CA0D011DC0A9}" dt="2024-10-04T20:27:28.264" v="12094" actId="1076"/>
          <ac:picMkLst>
            <pc:docMk/>
            <pc:sldMk cId="3656204928" sldId="319"/>
            <ac:picMk id="14" creationId="{52BCC1FA-71B8-F6DD-97F8-72C04A33CA20}"/>
          </ac:picMkLst>
        </pc:picChg>
        <pc:cxnChg chg="add mod">
          <ac:chgData name="Fu, Annie" userId="0522d913-13e7-422d-8c1f-4c9f7d635fc0" providerId="ADAL" clId="{AFFA30C8-CB7F-48DC-817D-CA0D011DC0A9}" dt="2024-09-30T18:31:08.140" v="9680" actId="164"/>
          <ac:cxnSpMkLst>
            <pc:docMk/>
            <pc:sldMk cId="3656204928" sldId="319"/>
            <ac:cxnSpMk id="3" creationId="{3466F22A-00DA-645C-50FF-6D3E981FDBCF}"/>
          </ac:cxnSpMkLst>
        </pc:cxnChg>
        <pc:cxnChg chg="mod">
          <ac:chgData name="Fu, Annie" userId="0522d913-13e7-422d-8c1f-4c9f7d635fc0" providerId="ADAL" clId="{AFFA30C8-CB7F-48DC-817D-CA0D011DC0A9}" dt="2024-09-30T18:31:08.140" v="9680" actId="164"/>
          <ac:cxnSpMkLst>
            <pc:docMk/>
            <pc:sldMk cId="3656204928" sldId="319"/>
            <ac:cxnSpMk id="33" creationId="{DCC07FF1-964C-E3DB-7A1C-42E46A89DABB}"/>
          </ac:cxnSpMkLst>
        </pc:cxnChg>
        <pc:cxnChg chg="mod">
          <ac:chgData name="Fu, Annie" userId="0522d913-13e7-422d-8c1f-4c9f7d635fc0" providerId="ADAL" clId="{AFFA30C8-CB7F-48DC-817D-CA0D011DC0A9}" dt="2024-09-30T18:31:08.140" v="9680" actId="164"/>
          <ac:cxnSpMkLst>
            <pc:docMk/>
            <pc:sldMk cId="3656204928" sldId="319"/>
            <ac:cxnSpMk id="34" creationId="{58528B00-A7B4-0870-A0F2-793CC2D2522E}"/>
          </ac:cxnSpMkLst>
        </pc:cxnChg>
        <pc:cxnChg chg="mod">
          <ac:chgData name="Fu, Annie" userId="0522d913-13e7-422d-8c1f-4c9f7d635fc0" providerId="ADAL" clId="{AFFA30C8-CB7F-48DC-817D-CA0D011DC0A9}" dt="2024-09-30T18:31:08.140" v="9680" actId="164"/>
          <ac:cxnSpMkLst>
            <pc:docMk/>
            <pc:sldMk cId="3656204928" sldId="319"/>
            <ac:cxnSpMk id="36" creationId="{23D8FBDC-5FFA-B987-3D12-9BD73791A357}"/>
          </ac:cxnSpMkLst>
        </pc:cxnChg>
      </pc:sldChg>
      <pc:sldChg chg="addSp delSp modSp add mod">
        <pc:chgData name="Fu, Annie" userId="0522d913-13e7-422d-8c1f-4c9f7d635fc0" providerId="ADAL" clId="{AFFA30C8-CB7F-48DC-817D-CA0D011DC0A9}" dt="2024-10-04T20:27:34.824" v="12095" actId="14100"/>
        <pc:sldMkLst>
          <pc:docMk/>
          <pc:sldMk cId="4121065568" sldId="320"/>
        </pc:sldMkLst>
        <pc:spChg chg="mod">
          <ac:chgData name="Fu, Annie" userId="0522d913-13e7-422d-8c1f-4c9f7d635fc0" providerId="ADAL" clId="{AFFA30C8-CB7F-48DC-817D-CA0D011DC0A9}" dt="2024-09-30T18:21:05.067" v="9589" actId="20577"/>
          <ac:spMkLst>
            <pc:docMk/>
            <pc:sldMk cId="4121065568" sldId="320"/>
            <ac:spMk id="2" creationId="{3A213A16-014C-0731-322C-570C45817567}"/>
          </ac:spMkLst>
        </pc:spChg>
        <pc:spChg chg="add del">
          <ac:chgData name="Fu, Annie" userId="0522d913-13e7-422d-8c1f-4c9f7d635fc0" providerId="ADAL" clId="{AFFA30C8-CB7F-48DC-817D-CA0D011DC0A9}" dt="2024-09-30T18:30:28.142" v="9658" actId="22"/>
          <ac:spMkLst>
            <pc:docMk/>
            <pc:sldMk cId="4121065568" sldId="320"/>
            <ac:spMk id="5" creationId="{B8E1AF6A-1A3B-9D4D-CDDD-0D07FB06B5DC}"/>
          </ac:spMkLst>
        </pc:spChg>
        <pc:spChg chg="add mod">
          <ac:chgData name="Fu, Annie" userId="0522d913-13e7-422d-8c1f-4c9f7d635fc0" providerId="ADAL" clId="{AFFA30C8-CB7F-48DC-817D-CA0D011DC0A9}" dt="2024-09-30T18:47:50.673" v="9776"/>
          <ac:spMkLst>
            <pc:docMk/>
            <pc:sldMk cId="4121065568" sldId="320"/>
            <ac:spMk id="10" creationId="{BB4A62CB-864F-5E50-81F3-F2193C57E7FE}"/>
          </ac:spMkLst>
        </pc:spChg>
        <pc:spChg chg="mod">
          <ac:chgData name="Fu, Annie" userId="0522d913-13e7-422d-8c1f-4c9f7d635fc0" providerId="ADAL" clId="{AFFA30C8-CB7F-48DC-817D-CA0D011DC0A9}" dt="2024-09-30T18:31:55.628" v="9684" actId="1076"/>
          <ac:spMkLst>
            <pc:docMk/>
            <pc:sldMk cId="4121065568" sldId="320"/>
            <ac:spMk id="35" creationId="{B8A2F7F4-D0EC-7983-A53E-73DCF766FD80}"/>
          </ac:spMkLst>
        </pc:spChg>
        <pc:grpChg chg="add mod">
          <ac:chgData name="Fu, Annie" userId="0522d913-13e7-422d-8c1f-4c9f7d635fc0" providerId="ADAL" clId="{AFFA30C8-CB7F-48DC-817D-CA0D011DC0A9}" dt="2024-09-30T18:31:55.628" v="9684" actId="1076"/>
          <ac:grpSpMkLst>
            <pc:docMk/>
            <pc:sldMk cId="4121065568" sldId="320"/>
            <ac:grpSpMk id="9" creationId="{776FD48D-A772-81AB-DAE8-DBA3DA6BD1B3}"/>
          </ac:grpSpMkLst>
        </pc:grpChg>
        <pc:picChg chg="mod">
          <ac:chgData name="Fu, Annie" userId="0522d913-13e7-422d-8c1f-4c9f7d635fc0" providerId="ADAL" clId="{AFFA30C8-CB7F-48DC-817D-CA0D011DC0A9}" dt="2024-10-04T20:27:34.824" v="12095" actId="14100"/>
          <ac:picMkLst>
            <pc:docMk/>
            <pc:sldMk cId="4121065568" sldId="320"/>
            <ac:picMk id="3" creationId="{6C17435A-4C84-C126-913E-CDB0825CB40D}"/>
          </ac:picMkLst>
        </pc:picChg>
        <pc:picChg chg="mod">
          <ac:chgData name="Fu, Annie" userId="0522d913-13e7-422d-8c1f-4c9f7d635fc0" providerId="ADAL" clId="{AFFA30C8-CB7F-48DC-817D-CA0D011DC0A9}" dt="2024-10-04T20:27:34.824" v="12095" actId="14100"/>
          <ac:picMkLst>
            <pc:docMk/>
            <pc:sldMk cId="4121065568" sldId="320"/>
            <ac:picMk id="9" creationId="{B38786F3-07E8-4009-BA4C-CD44D44F9D59}"/>
          </ac:picMkLst>
        </pc:picChg>
        <pc:cxnChg chg="mod">
          <ac:chgData name="Fu, Annie" userId="0522d913-13e7-422d-8c1f-4c9f7d635fc0" providerId="ADAL" clId="{AFFA30C8-CB7F-48DC-817D-CA0D011DC0A9}" dt="2024-09-30T18:31:00.878" v="9679" actId="164"/>
          <ac:cxnSpMkLst>
            <pc:docMk/>
            <pc:sldMk cId="4121065568" sldId="320"/>
            <ac:cxnSpMk id="3" creationId="{3466F22A-00DA-645C-50FF-6D3E981FDBCF}"/>
          </ac:cxnSpMkLst>
        </pc:cxnChg>
        <pc:cxnChg chg="mod">
          <ac:chgData name="Fu, Annie" userId="0522d913-13e7-422d-8c1f-4c9f7d635fc0" providerId="ADAL" clId="{AFFA30C8-CB7F-48DC-817D-CA0D011DC0A9}" dt="2024-09-30T18:31:00.878" v="9679" actId="164"/>
          <ac:cxnSpMkLst>
            <pc:docMk/>
            <pc:sldMk cId="4121065568" sldId="320"/>
            <ac:cxnSpMk id="33" creationId="{DCC07FF1-964C-E3DB-7A1C-42E46A89DABB}"/>
          </ac:cxnSpMkLst>
        </pc:cxnChg>
        <pc:cxnChg chg="del">
          <ac:chgData name="Fu, Annie" userId="0522d913-13e7-422d-8c1f-4c9f7d635fc0" providerId="ADAL" clId="{AFFA30C8-CB7F-48DC-817D-CA0D011DC0A9}" dt="2024-09-30T18:28:41.567" v="9653" actId="478"/>
          <ac:cxnSpMkLst>
            <pc:docMk/>
            <pc:sldMk cId="4121065568" sldId="320"/>
            <ac:cxnSpMk id="34" creationId="{58528B00-A7B4-0870-A0F2-793CC2D2522E}"/>
          </ac:cxnSpMkLst>
        </pc:cxnChg>
        <pc:cxnChg chg="mod">
          <ac:chgData name="Fu, Annie" userId="0522d913-13e7-422d-8c1f-4c9f7d635fc0" providerId="ADAL" clId="{AFFA30C8-CB7F-48DC-817D-CA0D011DC0A9}" dt="2024-09-30T18:31:00.878" v="9679" actId="164"/>
          <ac:cxnSpMkLst>
            <pc:docMk/>
            <pc:sldMk cId="4121065568" sldId="320"/>
            <ac:cxnSpMk id="36" creationId="{23D8FBDC-5FFA-B987-3D12-9BD73791A357}"/>
          </ac:cxnSpMkLst>
        </pc:cxnChg>
      </pc:sldChg>
      <pc:sldChg chg="delSp modSp add del mod ord">
        <pc:chgData name="Fu, Annie" userId="0522d913-13e7-422d-8c1f-4c9f7d635fc0" providerId="ADAL" clId="{AFFA30C8-CB7F-48DC-817D-CA0D011DC0A9}" dt="2024-09-30T18:56:03.287" v="9871" actId="47"/>
        <pc:sldMkLst>
          <pc:docMk/>
          <pc:sldMk cId="2248713932" sldId="321"/>
        </pc:sldMkLst>
        <pc:spChg chg="mod">
          <ac:chgData name="Fu, Annie" userId="0522d913-13e7-422d-8c1f-4c9f7d635fc0" providerId="ADAL" clId="{AFFA30C8-CB7F-48DC-817D-CA0D011DC0A9}" dt="2024-09-30T18:35:31.290" v="9702"/>
          <ac:spMkLst>
            <pc:docMk/>
            <pc:sldMk cId="2248713932" sldId="321"/>
            <ac:spMk id="2" creationId="{3A213A16-014C-0731-322C-570C45817567}"/>
          </ac:spMkLst>
        </pc:spChg>
        <pc:spChg chg="mod">
          <ac:chgData name="Fu, Annie" userId="0522d913-13e7-422d-8c1f-4c9f7d635fc0" providerId="ADAL" clId="{AFFA30C8-CB7F-48DC-817D-CA0D011DC0A9}" dt="2024-09-30T18:35:59.988" v="9706" actId="20577"/>
          <ac:spMkLst>
            <pc:docMk/>
            <pc:sldMk cId="2248713932" sldId="321"/>
            <ac:spMk id="3" creationId="{4A770D4C-6AF8-9B72-7EDD-326DF8223751}"/>
          </ac:spMkLst>
        </pc:spChg>
        <pc:grpChg chg="del">
          <ac:chgData name="Fu, Annie" userId="0522d913-13e7-422d-8c1f-4c9f7d635fc0" providerId="ADAL" clId="{AFFA30C8-CB7F-48DC-817D-CA0D011DC0A9}" dt="2024-09-30T18:35:48.987" v="9704" actId="478"/>
          <ac:grpSpMkLst>
            <pc:docMk/>
            <pc:sldMk cId="2248713932" sldId="321"/>
            <ac:grpSpMk id="12" creationId="{7B424AAB-A15D-6E2E-9730-FA027AD72F73}"/>
          </ac:grpSpMkLst>
        </pc:grpChg>
        <pc:picChg chg="del">
          <ac:chgData name="Fu, Annie" userId="0522d913-13e7-422d-8c1f-4c9f7d635fc0" providerId="ADAL" clId="{AFFA30C8-CB7F-48DC-817D-CA0D011DC0A9}" dt="2024-09-30T18:35:47.209" v="9703" actId="478"/>
          <ac:picMkLst>
            <pc:docMk/>
            <pc:sldMk cId="2248713932" sldId="321"/>
            <ac:picMk id="1026" creationId="{00740342-032A-784D-AC90-2E4A70FBE0AC}"/>
          </ac:picMkLst>
        </pc:picChg>
      </pc:sldChg>
      <pc:sldChg chg="addSp delSp modSp add mod delAnim modAnim">
        <pc:chgData name="Fu, Annie" userId="0522d913-13e7-422d-8c1f-4c9f7d635fc0" providerId="ADAL" clId="{AFFA30C8-CB7F-48DC-817D-CA0D011DC0A9}" dt="2024-10-04T16:53:05.574" v="11903" actId="20577"/>
        <pc:sldMkLst>
          <pc:docMk/>
          <pc:sldMk cId="3136986749" sldId="321"/>
        </pc:sldMkLst>
        <pc:spChg chg="mod">
          <ac:chgData name="Fu, Annie" userId="0522d913-13e7-422d-8c1f-4c9f7d635fc0" providerId="ADAL" clId="{AFFA30C8-CB7F-48DC-817D-CA0D011DC0A9}" dt="2024-10-04T16:53:05.574" v="11903" actId="20577"/>
          <ac:spMkLst>
            <pc:docMk/>
            <pc:sldMk cId="3136986749" sldId="321"/>
            <ac:spMk id="3" creationId="{4A770D4C-6AF8-9B72-7EDD-326DF8223751}"/>
          </ac:spMkLst>
        </pc:spChg>
        <pc:spChg chg="add mod">
          <ac:chgData name="Fu, Annie" userId="0522d913-13e7-422d-8c1f-4c9f7d635fc0" providerId="ADAL" clId="{AFFA30C8-CB7F-48DC-817D-CA0D011DC0A9}" dt="2024-09-30T19:18:01.274" v="10261" actId="1076"/>
          <ac:spMkLst>
            <pc:docMk/>
            <pc:sldMk cId="3136986749" sldId="321"/>
            <ac:spMk id="9" creationId="{C91F41A4-FBE8-7858-07F3-C14BC8D2F632}"/>
          </ac:spMkLst>
        </pc:spChg>
        <pc:spChg chg="del">
          <ac:chgData name="Fu, Annie" userId="0522d913-13e7-422d-8c1f-4c9f7d635fc0" providerId="ADAL" clId="{AFFA30C8-CB7F-48DC-817D-CA0D011DC0A9}" dt="2024-09-30T19:00:07.519" v="9955" actId="478"/>
          <ac:spMkLst>
            <pc:docMk/>
            <pc:sldMk cId="3136986749" sldId="321"/>
            <ac:spMk id="11" creationId="{BF16C465-807F-7544-CD1C-20ED029AB15F}"/>
          </ac:spMkLst>
        </pc:spChg>
        <pc:spChg chg="mod">
          <ac:chgData name="Fu, Annie" userId="0522d913-13e7-422d-8c1f-4c9f7d635fc0" providerId="ADAL" clId="{AFFA30C8-CB7F-48DC-817D-CA0D011DC0A9}" dt="2024-09-30T19:19:21.666" v="10323" actId="14100"/>
          <ac:spMkLst>
            <pc:docMk/>
            <pc:sldMk cId="3136986749" sldId="321"/>
            <ac:spMk id="12" creationId="{BC56494C-7A0C-B15E-A5D3-015FB6F5DE4C}"/>
          </ac:spMkLst>
        </pc:spChg>
        <pc:spChg chg="del">
          <ac:chgData name="Fu, Annie" userId="0522d913-13e7-422d-8c1f-4c9f7d635fc0" providerId="ADAL" clId="{AFFA30C8-CB7F-48DC-817D-CA0D011DC0A9}" dt="2024-09-30T19:00:06.809" v="9954" actId="478"/>
          <ac:spMkLst>
            <pc:docMk/>
            <pc:sldMk cId="3136986749" sldId="321"/>
            <ac:spMk id="13" creationId="{A6CEAFE2-1E24-43DC-3E2B-D581066B4EE8}"/>
          </ac:spMkLst>
        </pc:spChg>
        <pc:spChg chg="del mod">
          <ac:chgData name="Fu, Annie" userId="0522d913-13e7-422d-8c1f-4c9f7d635fc0" providerId="ADAL" clId="{AFFA30C8-CB7F-48DC-817D-CA0D011DC0A9}" dt="2024-09-30T19:00:22.776" v="9960" actId="478"/>
          <ac:spMkLst>
            <pc:docMk/>
            <pc:sldMk cId="3136986749" sldId="321"/>
            <ac:spMk id="14" creationId="{C75B3595-ED4D-866A-6002-6588E0573D64}"/>
          </ac:spMkLst>
        </pc:spChg>
        <pc:spChg chg="add mod">
          <ac:chgData name="Fu, Annie" userId="0522d913-13e7-422d-8c1f-4c9f7d635fc0" providerId="ADAL" clId="{AFFA30C8-CB7F-48DC-817D-CA0D011DC0A9}" dt="2024-09-30T19:19:36.278" v="10324" actId="164"/>
          <ac:spMkLst>
            <pc:docMk/>
            <pc:sldMk cId="3136986749" sldId="321"/>
            <ac:spMk id="19" creationId="{7A4B085D-D170-D1AD-588E-7268E8CBDC03}"/>
          </ac:spMkLst>
        </pc:spChg>
        <pc:grpChg chg="add mod">
          <ac:chgData name="Fu, Annie" userId="0522d913-13e7-422d-8c1f-4c9f7d635fc0" providerId="ADAL" clId="{AFFA30C8-CB7F-48DC-817D-CA0D011DC0A9}" dt="2024-09-30T19:19:36.278" v="10324" actId="164"/>
          <ac:grpSpMkLst>
            <pc:docMk/>
            <pc:sldMk cId="3136986749" sldId="321"/>
            <ac:grpSpMk id="20" creationId="{7A61D8FB-A765-9C2A-770D-F1B2EE1C8921}"/>
          </ac:grpSpMkLst>
        </pc:grpChg>
        <pc:graphicFrameChg chg="add mod modGraphic">
          <ac:chgData name="Fu, Annie" userId="0522d913-13e7-422d-8c1f-4c9f7d635fc0" providerId="ADAL" clId="{AFFA30C8-CB7F-48DC-817D-CA0D011DC0A9}" dt="2024-09-30T19:18:29.820" v="10268"/>
          <ac:graphicFrameMkLst>
            <pc:docMk/>
            <pc:sldMk cId="3136986749" sldId="321"/>
            <ac:graphicFrameMk id="4" creationId="{C74CE43B-ABBB-7633-D743-A932E6972E80}"/>
          </ac:graphicFrameMkLst>
        </pc:graphicFrameChg>
        <pc:picChg chg="add mod">
          <ac:chgData name="Fu, Annie" userId="0522d913-13e7-422d-8c1f-4c9f7d635fc0" providerId="ADAL" clId="{AFFA30C8-CB7F-48DC-817D-CA0D011DC0A9}" dt="2024-09-30T19:19:36.278" v="10324" actId="164"/>
          <ac:picMkLst>
            <pc:docMk/>
            <pc:sldMk cId="3136986749" sldId="321"/>
            <ac:picMk id="15" creationId="{E890EC33-8475-9E57-D9AD-0F944C5FD66D}"/>
          </ac:picMkLst>
        </pc:picChg>
        <pc:picChg chg="del">
          <ac:chgData name="Fu, Annie" userId="0522d913-13e7-422d-8c1f-4c9f7d635fc0" providerId="ADAL" clId="{AFFA30C8-CB7F-48DC-817D-CA0D011DC0A9}" dt="2024-09-30T19:00:11.247" v="9956" actId="478"/>
          <ac:picMkLst>
            <pc:docMk/>
            <pc:sldMk cId="3136986749" sldId="321"/>
            <ac:picMk id="16" creationId="{604E1CCA-E52D-F648-2A5A-FE14E18EA811}"/>
          </ac:picMkLst>
        </pc:picChg>
        <pc:picChg chg="mod">
          <ac:chgData name="Fu, Annie" userId="0522d913-13e7-422d-8c1f-4c9f7d635fc0" providerId="ADAL" clId="{AFFA30C8-CB7F-48DC-817D-CA0D011DC0A9}" dt="2024-09-30T19:19:36.278" v="10324" actId="164"/>
          <ac:picMkLst>
            <pc:docMk/>
            <pc:sldMk cId="3136986749" sldId="321"/>
            <ac:picMk id="18" creationId="{5C794A68-CC90-3F7E-DAD8-853AF60D5313}"/>
          </ac:picMkLst>
        </pc:picChg>
      </pc:sldChg>
      <pc:sldChg chg="addSp delSp modSp add mod modAnim modCm">
        <pc:chgData name="Fu, Annie" userId="0522d913-13e7-422d-8c1f-4c9f7d635fc0" providerId="ADAL" clId="{AFFA30C8-CB7F-48DC-817D-CA0D011DC0A9}" dt="2024-10-04T17:53:13.315" v="12039" actId="1076"/>
        <pc:sldMkLst>
          <pc:docMk/>
          <pc:sldMk cId="1129633759" sldId="322"/>
        </pc:sldMkLst>
        <pc:spChg chg="add del mod">
          <ac:chgData name="Fu, Annie" userId="0522d913-13e7-422d-8c1f-4c9f7d635fc0" providerId="ADAL" clId="{AFFA30C8-CB7F-48DC-817D-CA0D011DC0A9}" dt="2024-09-30T19:30:07.677" v="10618" actId="478"/>
          <ac:spMkLst>
            <pc:docMk/>
            <pc:sldMk cId="1129633759" sldId="322"/>
            <ac:spMk id="3" creationId="{B7E274AA-9932-F204-EEEC-A88F0D6787CD}"/>
          </ac:spMkLst>
        </pc:spChg>
        <pc:spChg chg="mod">
          <ac:chgData name="Fu, Annie" userId="0522d913-13e7-422d-8c1f-4c9f7d635fc0" providerId="ADAL" clId="{AFFA30C8-CB7F-48DC-817D-CA0D011DC0A9}" dt="2024-09-30T19:28:33.641" v="10521" actId="20577"/>
          <ac:spMkLst>
            <pc:docMk/>
            <pc:sldMk cId="1129633759" sldId="322"/>
            <ac:spMk id="9" creationId="{22884888-DCE2-88A3-9042-63294DBC1089}"/>
          </ac:spMkLst>
        </pc:spChg>
        <pc:spChg chg="mod">
          <ac:chgData name="Fu, Annie" userId="0522d913-13e7-422d-8c1f-4c9f7d635fc0" providerId="ADAL" clId="{AFFA30C8-CB7F-48DC-817D-CA0D011DC0A9}" dt="2024-09-30T19:44:32.002" v="10938"/>
          <ac:spMkLst>
            <pc:docMk/>
            <pc:sldMk cId="1129633759" sldId="322"/>
            <ac:spMk id="10" creationId="{A557CA27-A416-030E-B9C1-C199CA5B6029}"/>
          </ac:spMkLst>
        </pc:spChg>
        <pc:spChg chg="mod">
          <ac:chgData name="Fu, Annie" userId="0522d913-13e7-422d-8c1f-4c9f7d635fc0" providerId="ADAL" clId="{AFFA30C8-CB7F-48DC-817D-CA0D011DC0A9}" dt="2024-09-30T19:44:32.002" v="10938"/>
          <ac:spMkLst>
            <pc:docMk/>
            <pc:sldMk cId="1129633759" sldId="322"/>
            <ac:spMk id="12" creationId="{95E49131-5719-85EF-EE43-B1F6FA5FEE99}"/>
          </ac:spMkLst>
        </pc:spChg>
        <pc:spChg chg="del mod">
          <ac:chgData name="Fu, Annie" userId="0522d913-13e7-422d-8c1f-4c9f7d635fc0" providerId="ADAL" clId="{AFFA30C8-CB7F-48DC-817D-CA0D011DC0A9}" dt="2024-09-30T19:30:04.640" v="10617" actId="478"/>
          <ac:spMkLst>
            <pc:docMk/>
            <pc:sldMk cId="1129633759" sldId="322"/>
            <ac:spMk id="15" creationId="{FC2A977F-891F-0B9B-7D3E-EFE7C495F86D}"/>
          </ac:spMkLst>
        </pc:spChg>
        <pc:spChg chg="mod">
          <ac:chgData name="Fu, Annie" userId="0522d913-13e7-422d-8c1f-4c9f7d635fc0" providerId="ADAL" clId="{AFFA30C8-CB7F-48DC-817D-CA0D011DC0A9}" dt="2024-09-30T19:31:23.178" v="10675" actId="113"/>
          <ac:spMkLst>
            <pc:docMk/>
            <pc:sldMk cId="1129633759" sldId="322"/>
            <ac:spMk id="17" creationId="{8D8E9971-00F6-B9B9-27E7-A8102DAC2E40}"/>
          </ac:spMkLst>
        </pc:spChg>
        <pc:spChg chg="mod">
          <ac:chgData name="Fu, Annie" userId="0522d913-13e7-422d-8c1f-4c9f7d635fc0" providerId="ADAL" clId="{AFFA30C8-CB7F-48DC-817D-CA0D011DC0A9}" dt="2024-09-30T19:31:56.472" v="10678"/>
          <ac:spMkLst>
            <pc:docMk/>
            <pc:sldMk cId="1129633759" sldId="322"/>
            <ac:spMk id="20" creationId="{90F4B078-98DC-284B-F96E-A89EB08945C0}"/>
          </ac:spMkLst>
        </pc:spChg>
        <pc:spChg chg="mod">
          <ac:chgData name="Fu, Annie" userId="0522d913-13e7-422d-8c1f-4c9f7d635fc0" providerId="ADAL" clId="{AFFA30C8-CB7F-48DC-817D-CA0D011DC0A9}" dt="2024-09-30T19:32:30.537" v="10701" actId="113"/>
          <ac:spMkLst>
            <pc:docMk/>
            <pc:sldMk cId="1129633759" sldId="322"/>
            <ac:spMk id="23" creationId="{D8E8176C-07BE-7899-5F08-983F41705FA0}"/>
          </ac:spMkLst>
        </pc:spChg>
        <pc:spChg chg="mod">
          <ac:chgData name="Fu, Annie" userId="0522d913-13e7-422d-8c1f-4c9f7d635fc0" providerId="ADAL" clId="{AFFA30C8-CB7F-48DC-817D-CA0D011DC0A9}" dt="2024-09-30T19:44:32.002" v="10938"/>
          <ac:spMkLst>
            <pc:docMk/>
            <pc:sldMk cId="1129633759" sldId="322"/>
            <ac:spMk id="24" creationId="{4FB011BE-0B81-94C2-2C35-E7B8108F5133}"/>
          </ac:spMkLst>
        </pc:spChg>
        <pc:spChg chg="mod">
          <ac:chgData name="Fu, Annie" userId="0522d913-13e7-422d-8c1f-4c9f7d635fc0" providerId="ADAL" clId="{AFFA30C8-CB7F-48DC-817D-CA0D011DC0A9}" dt="2024-09-30T19:44:32.002" v="10938"/>
          <ac:spMkLst>
            <pc:docMk/>
            <pc:sldMk cId="1129633759" sldId="322"/>
            <ac:spMk id="25" creationId="{D2260443-12FE-75D4-3741-2DF4D1C4CB5E}"/>
          </ac:spMkLst>
        </pc:spChg>
        <pc:spChg chg="mod">
          <ac:chgData name="Fu, Annie" userId="0522d913-13e7-422d-8c1f-4c9f7d635fc0" providerId="ADAL" clId="{AFFA30C8-CB7F-48DC-817D-CA0D011DC0A9}" dt="2024-09-30T19:33:46.077" v="10718" actId="113"/>
          <ac:spMkLst>
            <pc:docMk/>
            <pc:sldMk cId="1129633759" sldId="322"/>
            <ac:spMk id="28" creationId="{63C956A7-DF2F-D41F-D877-CEB9A268B86B}"/>
          </ac:spMkLst>
        </pc:spChg>
        <pc:spChg chg="mod">
          <ac:chgData name="Fu, Annie" userId="0522d913-13e7-422d-8c1f-4c9f7d635fc0" providerId="ADAL" clId="{AFFA30C8-CB7F-48DC-817D-CA0D011DC0A9}" dt="2024-09-30T19:44:32.002" v="10938"/>
          <ac:spMkLst>
            <pc:docMk/>
            <pc:sldMk cId="1129633759" sldId="322"/>
            <ac:spMk id="29" creationId="{1F9C8212-D2E3-C1B6-D6AF-28BC75BE8A1B}"/>
          </ac:spMkLst>
        </pc:spChg>
        <pc:spChg chg="mod">
          <ac:chgData name="Fu, Annie" userId="0522d913-13e7-422d-8c1f-4c9f7d635fc0" providerId="ADAL" clId="{AFFA30C8-CB7F-48DC-817D-CA0D011DC0A9}" dt="2024-09-30T19:44:32.002" v="10938"/>
          <ac:spMkLst>
            <pc:docMk/>
            <pc:sldMk cId="1129633759" sldId="322"/>
            <ac:spMk id="31" creationId="{D36DCD8E-3677-6B58-C763-2A50C107F13D}"/>
          </ac:spMkLst>
        </pc:spChg>
        <pc:spChg chg="mod">
          <ac:chgData name="Fu, Annie" userId="0522d913-13e7-422d-8c1f-4c9f7d635fc0" providerId="ADAL" clId="{AFFA30C8-CB7F-48DC-817D-CA0D011DC0A9}" dt="2024-09-30T19:44:32.002" v="10938"/>
          <ac:spMkLst>
            <pc:docMk/>
            <pc:sldMk cId="1129633759" sldId="322"/>
            <ac:spMk id="32" creationId="{60CEDA75-294A-B24D-B394-605CB8D1F037}"/>
          </ac:spMkLst>
        </pc:spChg>
        <pc:spChg chg="mod">
          <ac:chgData name="Fu, Annie" userId="0522d913-13e7-422d-8c1f-4c9f7d635fc0" providerId="ADAL" clId="{AFFA30C8-CB7F-48DC-817D-CA0D011DC0A9}" dt="2024-09-30T19:44:32.002" v="10938"/>
          <ac:spMkLst>
            <pc:docMk/>
            <pc:sldMk cId="1129633759" sldId="322"/>
            <ac:spMk id="33" creationId="{635DB2C8-90E4-2692-FB8C-71BD9B8C1875}"/>
          </ac:spMkLst>
        </pc:spChg>
        <pc:spChg chg="mod">
          <ac:chgData name="Fu, Annie" userId="0522d913-13e7-422d-8c1f-4c9f7d635fc0" providerId="ADAL" clId="{AFFA30C8-CB7F-48DC-817D-CA0D011DC0A9}" dt="2024-09-30T19:44:32.002" v="10938"/>
          <ac:spMkLst>
            <pc:docMk/>
            <pc:sldMk cId="1129633759" sldId="322"/>
            <ac:spMk id="34" creationId="{FA22EBB2-2ADA-D02D-3A73-DA6C9E327406}"/>
          </ac:spMkLst>
        </pc:spChg>
        <pc:spChg chg="mod">
          <ac:chgData name="Fu, Annie" userId="0522d913-13e7-422d-8c1f-4c9f7d635fc0" providerId="ADAL" clId="{AFFA30C8-CB7F-48DC-817D-CA0D011DC0A9}" dt="2024-09-30T19:44:32.002" v="10938"/>
          <ac:spMkLst>
            <pc:docMk/>
            <pc:sldMk cId="1129633759" sldId="322"/>
            <ac:spMk id="35" creationId="{AA0D6F8E-46B1-CD5F-961C-F4881B004530}"/>
          </ac:spMkLst>
        </pc:spChg>
        <pc:spChg chg="mod">
          <ac:chgData name="Fu, Annie" userId="0522d913-13e7-422d-8c1f-4c9f7d635fc0" providerId="ADAL" clId="{AFFA30C8-CB7F-48DC-817D-CA0D011DC0A9}" dt="2024-09-30T19:44:32.002" v="10938"/>
          <ac:spMkLst>
            <pc:docMk/>
            <pc:sldMk cId="1129633759" sldId="322"/>
            <ac:spMk id="36" creationId="{FBB8E9EE-6E65-F4F7-65B5-4E6A563A4637}"/>
          </ac:spMkLst>
        </pc:spChg>
        <pc:spChg chg="mod">
          <ac:chgData name="Fu, Annie" userId="0522d913-13e7-422d-8c1f-4c9f7d635fc0" providerId="ADAL" clId="{AFFA30C8-CB7F-48DC-817D-CA0D011DC0A9}" dt="2024-09-30T19:48:10.110" v="11100" actId="14100"/>
          <ac:spMkLst>
            <pc:docMk/>
            <pc:sldMk cId="1129633759" sldId="322"/>
            <ac:spMk id="37" creationId="{6DC008BA-1E17-3E8A-946F-6CF380D1BC59}"/>
          </ac:spMkLst>
        </pc:spChg>
        <pc:spChg chg="mod">
          <ac:chgData name="Fu, Annie" userId="0522d913-13e7-422d-8c1f-4c9f7d635fc0" providerId="ADAL" clId="{AFFA30C8-CB7F-48DC-817D-CA0D011DC0A9}" dt="2024-09-30T20:36:39.158" v="11454" actId="20577"/>
          <ac:spMkLst>
            <pc:docMk/>
            <pc:sldMk cId="1129633759" sldId="322"/>
            <ac:spMk id="38" creationId="{EE7A6197-26A1-4051-F888-F53482D2DC6B}"/>
          </ac:spMkLst>
        </pc:spChg>
        <pc:spChg chg="mod">
          <ac:chgData name="Fu, Annie" userId="0522d913-13e7-422d-8c1f-4c9f7d635fc0" providerId="ADAL" clId="{AFFA30C8-CB7F-48DC-817D-CA0D011DC0A9}" dt="2024-10-04T17:53:00.148" v="12036" actId="1076"/>
          <ac:spMkLst>
            <pc:docMk/>
            <pc:sldMk cId="1129633759" sldId="322"/>
            <ac:spMk id="53" creationId="{6CD2A6DC-0E2C-CA74-8A03-7EA85AF99C5C}"/>
          </ac:spMkLst>
        </pc:spChg>
        <pc:grpChg chg="add mod">
          <ac:chgData name="Fu, Annie" userId="0522d913-13e7-422d-8c1f-4c9f7d635fc0" providerId="ADAL" clId="{AFFA30C8-CB7F-48DC-817D-CA0D011DC0A9}" dt="2024-09-30T19:44:32.002" v="10938"/>
          <ac:grpSpMkLst>
            <pc:docMk/>
            <pc:sldMk cId="1129633759" sldId="322"/>
            <ac:grpSpMk id="8" creationId="{D74E9E8B-8B42-AF46-9666-9DB54D2ECBFF}"/>
          </ac:grpSpMkLst>
        </pc:grpChg>
        <pc:grpChg chg="mod">
          <ac:chgData name="Fu, Annie" userId="0522d913-13e7-422d-8c1f-4c9f7d635fc0" providerId="ADAL" clId="{AFFA30C8-CB7F-48DC-817D-CA0D011DC0A9}" dt="2024-09-30T19:46:42.383" v="11018" actId="1076"/>
          <ac:grpSpMkLst>
            <pc:docMk/>
            <pc:sldMk cId="1129633759" sldId="322"/>
            <ac:grpSpMk id="13" creationId="{C10DC8BA-2B5A-0193-B9D6-977F5384E470}"/>
          </ac:grpSpMkLst>
        </pc:grpChg>
        <pc:grpChg chg="mod">
          <ac:chgData name="Fu, Annie" userId="0522d913-13e7-422d-8c1f-4c9f7d635fc0" providerId="ADAL" clId="{AFFA30C8-CB7F-48DC-817D-CA0D011DC0A9}" dt="2024-09-30T19:46:42.383" v="11018" actId="1076"/>
          <ac:grpSpMkLst>
            <pc:docMk/>
            <pc:sldMk cId="1129633759" sldId="322"/>
            <ac:grpSpMk id="14" creationId="{EF67CA3D-54BF-A233-54A9-DEA107EA6002}"/>
          </ac:grpSpMkLst>
        </pc:grpChg>
        <pc:grpChg chg="mod">
          <ac:chgData name="Fu, Annie" userId="0522d913-13e7-422d-8c1f-4c9f7d635fc0" providerId="ADAL" clId="{AFFA30C8-CB7F-48DC-817D-CA0D011DC0A9}" dt="2024-10-04T17:53:13.315" v="12039" actId="1076"/>
          <ac:grpSpMkLst>
            <pc:docMk/>
            <pc:sldMk cId="1129633759" sldId="322"/>
            <ac:grpSpMk id="15" creationId="{4E949F0E-C7D9-1A2F-62A6-231C499BF5D4}"/>
          </ac:grpSpMkLst>
        </pc:grpChg>
        <pc:grpChg chg="mod">
          <ac:chgData name="Fu, Annie" userId="0522d913-13e7-422d-8c1f-4c9f7d635fc0" providerId="ADAL" clId="{AFFA30C8-CB7F-48DC-817D-CA0D011DC0A9}" dt="2024-09-30T19:46:42.383" v="11018" actId="1076"/>
          <ac:grpSpMkLst>
            <pc:docMk/>
            <pc:sldMk cId="1129633759" sldId="322"/>
            <ac:grpSpMk id="18" creationId="{5D185322-04EE-DBB3-EB28-7B0509C538B6}"/>
          </ac:grpSpMkLst>
        </pc:grpChg>
        <pc:grpChg chg="mod">
          <ac:chgData name="Fu, Annie" userId="0522d913-13e7-422d-8c1f-4c9f7d635fc0" providerId="ADAL" clId="{AFFA30C8-CB7F-48DC-817D-CA0D011DC0A9}" dt="2024-09-30T19:46:42.383" v="11018" actId="1076"/>
          <ac:grpSpMkLst>
            <pc:docMk/>
            <pc:sldMk cId="1129633759" sldId="322"/>
            <ac:grpSpMk id="21" creationId="{7D6C2F34-EB80-0D0C-CFFF-11EBAAE48E8D}"/>
          </ac:grpSpMkLst>
        </pc:grpChg>
        <pc:grpChg chg="mod">
          <ac:chgData name="Fu, Annie" userId="0522d913-13e7-422d-8c1f-4c9f7d635fc0" providerId="ADAL" clId="{AFFA30C8-CB7F-48DC-817D-CA0D011DC0A9}" dt="2024-09-30T19:33:07.852" v="10709" actId="1076"/>
          <ac:grpSpMkLst>
            <pc:docMk/>
            <pc:sldMk cId="1129633759" sldId="322"/>
            <ac:grpSpMk id="26" creationId="{676834DC-D0E3-2026-97B3-F2046E3957E6}"/>
          </ac:grpSpMkLst>
        </pc:grpChg>
        <pc:picChg chg="mod">
          <ac:chgData name="Fu, Annie" userId="0522d913-13e7-422d-8c1f-4c9f7d635fc0" providerId="ADAL" clId="{AFFA30C8-CB7F-48DC-817D-CA0D011DC0A9}" dt="2024-09-30T19:46:42.383" v="11018" actId="1076"/>
          <ac:picMkLst>
            <pc:docMk/>
            <pc:sldMk cId="1129633759" sldId="322"/>
            <ac:picMk id="30" creationId="{7C3E977D-9BB0-5F50-44CD-80670BABCAE7}"/>
          </ac:picMkLst>
        </pc:picChg>
        <pc:picChg chg="mod">
          <ac:chgData name="Fu, Annie" userId="0522d913-13e7-422d-8c1f-4c9f7d635fc0" providerId="ADAL" clId="{AFFA30C8-CB7F-48DC-817D-CA0D011DC0A9}" dt="2024-10-04T17:53:04.002" v="12038" actId="1076"/>
          <ac:picMkLst>
            <pc:docMk/>
            <pc:sldMk cId="1129633759" sldId="322"/>
            <ac:picMk id="55" creationId="{DBE01961-8ECD-1F11-7828-5B0F2DDAE0EC}"/>
          </ac:picMkLst>
        </pc:picChg>
        <pc:extLst>
          <p:ext xmlns:p="http://schemas.openxmlformats.org/presentationml/2006/main" uri="{D6D511B9-2390-475A-947B-AFAB55BFBCF1}">
            <pc226:cmChg xmlns:pc226="http://schemas.microsoft.com/office/powerpoint/2022/06/main/command" chg="mod">
              <pc226:chgData name="Fu, Annie" userId="0522d913-13e7-422d-8c1f-4c9f7d635fc0" providerId="ADAL" clId="{AFFA30C8-CB7F-48DC-817D-CA0D011DC0A9}" dt="2024-09-30T20:36:39.158" v="11454" actId="20577"/>
              <pc2:cmMkLst xmlns:pc2="http://schemas.microsoft.com/office/powerpoint/2019/9/main/command">
                <pc:docMk/>
                <pc:sldMk cId="1129633759" sldId="322"/>
                <pc2:cmMk id="{02A83385-E2CF-417E-B990-CE01E3E14C4D}"/>
              </pc2:cmMkLst>
            </pc226:cmChg>
          </p:ext>
        </pc:extLst>
      </pc:sldChg>
      <pc:sldChg chg="add del">
        <pc:chgData name="Fu, Annie" userId="0522d913-13e7-422d-8c1f-4c9f7d635fc0" providerId="ADAL" clId="{AFFA30C8-CB7F-48DC-817D-CA0D011DC0A9}" dt="2024-09-30T18:56:04.584" v="9872" actId="47"/>
        <pc:sldMkLst>
          <pc:docMk/>
          <pc:sldMk cId="2159527973" sldId="322"/>
        </pc:sldMkLst>
      </pc:sldChg>
      <pc:sldChg chg="addSp delSp modSp add del mod ord delAnim modAnim">
        <pc:chgData name="Fu, Annie" userId="0522d913-13e7-422d-8c1f-4c9f7d635fc0" providerId="ADAL" clId="{AFFA30C8-CB7F-48DC-817D-CA0D011DC0A9}" dt="2024-09-30T20:34:45.908" v="11401" actId="47"/>
        <pc:sldMkLst>
          <pc:docMk/>
          <pc:sldMk cId="1882869534" sldId="323"/>
        </pc:sldMkLst>
        <pc:spChg chg="mod">
          <ac:chgData name="Fu, Annie" userId="0522d913-13e7-422d-8c1f-4c9f7d635fc0" providerId="ADAL" clId="{AFFA30C8-CB7F-48DC-817D-CA0D011DC0A9}" dt="2024-09-30T19:44:26.491" v="10937" actId="14100"/>
          <ac:spMkLst>
            <pc:docMk/>
            <pc:sldMk cId="1882869534" sldId="323"/>
            <ac:spMk id="3" creationId="{EDF2CB43-7069-2BD2-9E6C-052D3973CB4B}"/>
          </ac:spMkLst>
        </pc:spChg>
        <pc:spChg chg="mod">
          <ac:chgData name="Fu, Annie" userId="0522d913-13e7-422d-8c1f-4c9f7d635fc0" providerId="ADAL" clId="{AFFA30C8-CB7F-48DC-817D-CA0D011DC0A9}" dt="2024-09-30T19:39:59.263" v="10778"/>
          <ac:spMkLst>
            <pc:docMk/>
            <pc:sldMk cId="1882869534" sldId="323"/>
            <ac:spMk id="8" creationId="{F2F1F81E-0C3B-4517-9B5E-433B98E62FED}"/>
          </ac:spMkLst>
        </pc:spChg>
        <pc:spChg chg="mod">
          <ac:chgData name="Fu, Annie" userId="0522d913-13e7-422d-8c1f-4c9f7d635fc0" providerId="ADAL" clId="{AFFA30C8-CB7F-48DC-817D-CA0D011DC0A9}" dt="2024-09-30T19:39:59.263" v="10778"/>
          <ac:spMkLst>
            <pc:docMk/>
            <pc:sldMk cId="1882869534" sldId="323"/>
            <ac:spMk id="10" creationId="{A696E226-5A7F-B018-839F-30401FBA63DD}"/>
          </ac:spMkLst>
        </pc:spChg>
        <pc:spChg chg="mod">
          <ac:chgData name="Fu, Annie" userId="0522d913-13e7-422d-8c1f-4c9f7d635fc0" providerId="ADAL" clId="{AFFA30C8-CB7F-48DC-817D-CA0D011DC0A9}" dt="2024-09-30T19:26:18.948" v="10468"/>
          <ac:spMkLst>
            <pc:docMk/>
            <pc:sldMk cId="1882869534" sldId="323"/>
            <ac:spMk id="11" creationId="{88830A94-99A6-6DDA-6C0E-D29AB9698624}"/>
          </ac:spMkLst>
        </pc:spChg>
        <pc:spChg chg="mod">
          <ac:chgData name="Fu, Annie" userId="0522d913-13e7-422d-8c1f-4c9f7d635fc0" providerId="ADAL" clId="{AFFA30C8-CB7F-48DC-817D-CA0D011DC0A9}" dt="2024-09-30T19:39:59.263" v="10778"/>
          <ac:spMkLst>
            <pc:docMk/>
            <pc:sldMk cId="1882869534" sldId="323"/>
            <ac:spMk id="12" creationId="{B5357921-1F12-A052-C1DD-467A40B14F3D}"/>
          </ac:spMkLst>
        </pc:spChg>
        <pc:spChg chg="mod">
          <ac:chgData name="Fu, Annie" userId="0522d913-13e7-422d-8c1f-4c9f7d635fc0" providerId="ADAL" clId="{AFFA30C8-CB7F-48DC-817D-CA0D011DC0A9}" dt="2024-09-30T19:54:11.202" v="11177" actId="20577"/>
          <ac:spMkLst>
            <pc:docMk/>
            <pc:sldMk cId="1882869534" sldId="323"/>
            <ac:spMk id="15" creationId="{FC2A977F-891F-0B9B-7D3E-EFE7C495F86D}"/>
          </ac:spMkLst>
        </pc:spChg>
        <pc:spChg chg="add mod">
          <ac:chgData name="Fu, Annie" userId="0522d913-13e7-422d-8c1f-4c9f7d635fc0" providerId="ADAL" clId="{AFFA30C8-CB7F-48DC-817D-CA0D011DC0A9}" dt="2024-09-30T20:19:48.453" v="11208" actId="1076"/>
          <ac:spMkLst>
            <pc:docMk/>
            <pc:sldMk cId="1882869534" sldId="323"/>
            <ac:spMk id="21" creationId="{3D0CD76D-B26E-97B4-5E1C-04D1FC087EC1}"/>
          </ac:spMkLst>
        </pc:spChg>
        <pc:spChg chg="mod">
          <ac:chgData name="Fu, Annie" userId="0522d913-13e7-422d-8c1f-4c9f7d635fc0" providerId="ADAL" clId="{AFFA30C8-CB7F-48DC-817D-CA0D011DC0A9}" dt="2024-09-30T19:39:59.263" v="10778"/>
          <ac:spMkLst>
            <pc:docMk/>
            <pc:sldMk cId="1882869534" sldId="323"/>
            <ac:spMk id="24" creationId="{F4D7A0DE-2E37-56C4-51EC-2456BC2A986F}"/>
          </ac:spMkLst>
        </pc:spChg>
        <pc:spChg chg="mod">
          <ac:chgData name="Fu, Annie" userId="0522d913-13e7-422d-8c1f-4c9f7d635fc0" providerId="ADAL" clId="{AFFA30C8-CB7F-48DC-817D-CA0D011DC0A9}" dt="2024-09-30T19:39:59.263" v="10778"/>
          <ac:spMkLst>
            <pc:docMk/>
            <pc:sldMk cId="1882869534" sldId="323"/>
            <ac:spMk id="25" creationId="{F622FD2D-CA95-CF50-9B57-96AF4D565BDE}"/>
          </ac:spMkLst>
        </pc:spChg>
        <pc:spChg chg="mod">
          <ac:chgData name="Fu, Annie" userId="0522d913-13e7-422d-8c1f-4c9f7d635fc0" providerId="ADAL" clId="{AFFA30C8-CB7F-48DC-817D-CA0D011DC0A9}" dt="2024-09-30T19:39:59.263" v="10778"/>
          <ac:spMkLst>
            <pc:docMk/>
            <pc:sldMk cId="1882869534" sldId="323"/>
            <ac:spMk id="29" creationId="{DCFB1699-A463-834A-1ABE-57D374D5AEAE}"/>
          </ac:spMkLst>
        </pc:spChg>
        <pc:spChg chg="mod">
          <ac:chgData name="Fu, Annie" userId="0522d913-13e7-422d-8c1f-4c9f7d635fc0" providerId="ADAL" clId="{AFFA30C8-CB7F-48DC-817D-CA0D011DC0A9}" dt="2024-09-30T19:39:59.263" v="10778"/>
          <ac:spMkLst>
            <pc:docMk/>
            <pc:sldMk cId="1882869534" sldId="323"/>
            <ac:spMk id="31" creationId="{437CA57E-0B32-FF86-F2A6-6566B810E74D}"/>
          </ac:spMkLst>
        </pc:spChg>
        <pc:spChg chg="mod">
          <ac:chgData name="Fu, Annie" userId="0522d913-13e7-422d-8c1f-4c9f7d635fc0" providerId="ADAL" clId="{AFFA30C8-CB7F-48DC-817D-CA0D011DC0A9}" dt="2024-09-30T19:39:59.263" v="10778"/>
          <ac:spMkLst>
            <pc:docMk/>
            <pc:sldMk cId="1882869534" sldId="323"/>
            <ac:spMk id="32" creationId="{6D0184AF-1B0D-C4C3-824D-C7E597845935}"/>
          </ac:spMkLst>
        </pc:spChg>
        <pc:spChg chg="mod">
          <ac:chgData name="Fu, Annie" userId="0522d913-13e7-422d-8c1f-4c9f7d635fc0" providerId="ADAL" clId="{AFFA30C8-CB7F-48DC-817D-CA0D011DC0A9}" dt="2024-09-30T19:39:59.263" v="10778"/>
          <ac:spMkLst>
            <pc:docMk/>
            <pc:sldMk cId="1882869534" sldId="323"/>
            <ac:spMk id="33" creationId="{3B032A6B-AEE8-D00D-3401-77C98A0051C7}"/>
          </ac:spMkLst>
        </pc:spChg>
        <pc:spChg chg="mod">
          <ac:chgData name="Fu, Annie" userId="0522d913-13e7-422d-8c1f-4c9f7d635fc0" providerId="ADAL" clId="{AFFA30C8-CB7F-48DC-817D-CA0D011DC0A9}" dt="2024-09-30T19:39:59.263" v="10778"/>
          <ac:spMkLst>
            <pc:docMk/>
            <pc:sldMk cId="1882869534" sldId="323"/>
            <ac:spMk id="34" creationId="{D61FD27C-E25C-203E-67F4-000C66CEEC27}"/>
          </ac:spMkLst>
        </pc:spChg>
        <pc:spChg chg="del mod">
          <ac:chgData name="Fu, Annie" userId="0522d913-13e7-422d-8c1f-4c9f7d635fc0" providerId="ADAL" clId="{AFFA30C8-CB7F-48DC-817D-CA0D011DC0A9}" dt="2024-09-30T19:44:13.615" v="10934" actId="478"/>
          <ac:spMkLst>
            <pc:docMk/>
            <pc:sldMk cId="1882869534" sldId="323"/>
            <ac:spMk id="35" creationId="{A5FEA47A-9885-767E-5DF1-57901F976382}"/>
          </ac:spMkLst>
        </pc:spChg>
        <pc:spChg chg="mod">
          <ac:chgData name="Fu, Annie" userId="0522d913-13e7-422d-8c1f-4c9f7d635fc0" providerId="ADAL" clId="{AFFA30C8-CB7F-48DC-817D-CA0D011DC0A9}" dt="2024-09-30T19:43:09.679" v="10932" actId="20577"/>
          <ac:spMkLst>
            <pc:docMk/>
            <pc:sldMk cId="1882869534" sldId="323"/>
            <ac:spMk id="36" creationId="{3337CFC5-6327-0A7B-BCBE-D712D3A03442}"/>
          </ac:spMkLst>
        </pc:spChg>
        <pc:spChg chg="mod">
          <ac:chgData name="Fu, Annie" userId="0522d913-13e7-422d-8c1f-4c9f7d635fc0" providerId="ADAL" clId="{AFFA30C8-CB7F-48DC-817D-CA0D011DC0A9}" dt="2024-09-30T19:42:38.838" v="10882" actId="20577"/>
          <ac:spMkLst>
            <pc:docMk/>
            <pc:sldMk cId="1882869534" sldId="323"/>
            <ac:spMk id="37" creationId="{045859ED-EBA2-8C9B-ECF9-231C235DD239}"/>
          </ac:spMkLst>
        </pc:spChg>
        <pc:spChg chg="add del">
          <ac:chgData name="Fu, Annie" userId="0522d913-13e7-422d-8c1f-4c9f7d635fc0" providerId="ADAL" clId="{AFFA30C8-CB7F-48DC-817D-CA0D011DC0A9}" dt="2024-09-30T19:41:40.273" v="10814" actId="22"/>
          <ac:spMkLst>
            <pc:docMk/>
            <pc:sldMk cId="1882869534" sldId="323"/>
            <ac:spMk id="39" creationId="{DED60940-C7E0-10CB-2946-84FC00139FF4}"/>
          </ac:spMkLst>
        </pc:spChg>
        <pc:spChg chg="add mod">
          <ac:chgData name="Fu, Annie" userId="0522d913-13e7-422d-8c1f-4c9f7d635fc0" providerId="ADAL" clId="{AFFA30C8-CB7F-48DC-817D-CA0D011DC0A9}" dt="2024-09-30T19:54:24.397" v="11178" actId="164"/>
          <ac:spMkLst>
            <pc:docMk/>
            <pc:sldMk cId="1882869534" sldId="323"/>
            <ac:spMk id="40" creationId="{FFBF3587-EB45-21E8-EE44-C57CF96B5F0B}"/>
          </ac:spMkLst>
        </pc:spChg>
        <pc:spChg chg="add mod">
          <ac:chgData name="Fu, Annie" userId="0522d913-13e7-422d-8c1f-4c9f7d635fc0" providerId="ADAL" clId="{AFFA30C8-CB7F-48DC-817D-CA0D011DC0A9}" dt="2024-09-30T19:54:24.397" v="11178" actId="164"/>
          <ac:spMkLst>
            <pc:docMk/>
            <pc:sldMk cId="1882869534" sldId="323"/>
            <ac:spMk id="41" creationId="{1D41B87E-647C-DF21-EA24-01A497964DFA}"/>
          </ac:spMkLst>
        </pc:spChg>
        <pc:spChg chg="add del">
          <ac:chgData name="Fu, Annie" userId="0522d913-13e7-422d-8c1f-4c9f7d635fc0" providerId="ADAL" clId="{AFFA30C8-CB7F-48DC-817D-CA0D011DC0A9}" dt="2024-09-30T19:52:41.661" v="11136" actId="11529"/>
          <ac:spMkLst>
            <pc:docMk/>
            <pc:sldMk cId="1882869534" sldId="323"/>
            <ac:spMk id="46" creationId="{FB894088-7A4C-198D-7BB7-96137E5E9B1D}"/>
          </ac:spMkLst>
        </pc:spChg>
        <pc:spChg chg="add mod">
          <ac:chgData name="Fu, Annie" userId="0522d913-13e7-422d-8c1f-4c9f7d635fc0" providerId="ADAL" clId="{AFFA30C8-CB7F-48DC-817D-CA0D011DC0A9}" dt="2024-09-30T19:56:25.686" v="11196" actId="2711"/>
          <ac:spMkLst>
            <pc:docMk/>
            <pc:sldMk cId="1882869534" sldId="323"/>
            <ac:spMk id="52" creationId="{80A92C3E-D106-3EC8-8CAA-E416D41EB230}"/>
          </ac:spMkLst>
        </pc:spChg>
        <pc:grpChg chg="add del mod">
          <ac:chgData name="Fu, Annie" userId="0522d913-13e7-422d-8c1f-4c9f7d635fc0" providerId="ADAL" clId="{AFFA30C8-CB7F-48DC-817D-CA0D011DC0A9}" dt="2024-09-30T20:18:51.342" v="11199" actId="478"/>
          <ac:grpSpMkLst>
            <pc:docMk/>
            <pc:sldMk cId="1882869534" sldId="323"/>
            <ac:grpSpMk id="2" creationId="{48FE0F93-C15F-B646-1BB1-60989983045D}"/>
          </ac:grpSpMkLst>
        </pc:grpChg>
        <pc:grpChg chg="del">
          <ac:chgData name="Fu, Annie" userId="0522d913-13e7-422d-8c1f-4c9f7d635fc0" providerId="ADAL" clId="{AFFA30C8-CB7F-48DC-817D-CA0D011DC0A9}" dt="2024-09-30T19:26:25.031" v="10469" actId="478"/>
          <ac:grpSpMkLst>
            <pc:docMk/>
            <pc:sldMk cId="1882869534" sldId="323"/>
            <ac:grpSpMk id="13" creationId="{C10DC8BA-2B5A-0193-B9D6-977F5384E470}"/>
          </ac:grpSpMkLst>
        </pc:grpChg>
        <pc:grpChg chg="del">
          <ac:chgData name="Fu, Annie" userId="0522d913-13e7-422d-8c1f-4c9f7d635fc0" providerId="ADAL" clId="{AFFA30C8-CB7F-48DC-817D-CA0D011DC0A9}" dt="2024-09-30T19:26:25.031" v="10469" actId="478"/>
          <ac:grpSpMkLst>
            <pc:docMk/>
            <pc:sldMk cId="1882869534" sldId="323"/>
            <ac:grpSpMk id="14" creationId="{EF67CA3D-54BF-A233-54A9-DEA107EA6002}"/>
          </ac:grpSpMkLst>
        </pc:grpChg>
        <pc:grpChg chg="del">
          <ac:chgData name="Fu, Annie" userId="0522d913-13e7-422d-8c1f-4c9f7d635fc0" providerId="ADAL" clId="{AFFA30C8-CB7F-48DC-817D-CA0D011DC0A9}" dt="2024-09-30T19:26:25.031" v="10469" actId="478"/>
          <ac:grpSpMkLst>
            <pc:docMk/>
            <pc:sldMk cId="1882869534" sldId="323"/>
            <ac:grpSpMk id="18" creationId="{5D185322-04EE-DBB3-EB28-7B0509C538B6}"/>
          </ac:grpSpMkLst>
        </pc:grpChg>
        <pc:grpChg chg="del">
          <ac:chgData name="Fu, Annie" userId="0522d913-13e7-422d-8c1f-4c9f7d635fc0" providerId="ADAL" clId="{AFFA30C8-CB7F-48DC-817D-CA0D011DC0A9}" dt="2024-09-30T19:26:25.031" v="10469" actId="478"/>
          <ac:grpSpMkLst>
            <pc:docMk/>
            <pc:sldMk cId="1882869534" sldId="323"/>
            <ac:grpSpMk id="21" creationId="{7D6C2F34-EB80-0D0C-CFFF-11EBAAE48E8D}"/>
          </ac:grpSpMkLst>
        </pc:grpChg>
        <pc:grpChg chg="del">
          <ac:chgData name="Fu, Annie" userId="0522d913-13e7-422d-8c1f-4c9f7d635fc0" providerId="ADAL" clId="{AFFA30C8-CB7F-48DC-817D-CA0D011DC0A9}" dt="2024-09-30T19:26:25.031" v="10469" actId="478"/>
          <ac:grpSpMkLst>
            <pc:docMk/>
            <pc:sldMk cId="1882869534" sldId="323"/>
            <ac:grpSpMk id="26" creationId="{676834DC-D0E3-2026-97B3-F2046E3957E6}"/>
          </ac:grpSpMkLst>
        </pc:grpChg>
        <pc:grpChg chg="add mod">
          <ac:chgData name="Fu, Annie" userId="0522d913-13e7-422d-8c1f-4c9f7d635fc0" providerId="ADAL" clId="{AFFA30C8-CB7F-48DC-817D-CA0D011DC0A9}" dt="2024-09-30T19:53:41.311" v="11166" actId="164"/>
          <ac:grpSpMkLst>
            <pc:docMk/>
            <pc:sldMk cId="1882869534" sldId="323"/>
            <ac:grpSpMk id="49" creationId="{EC95FD05-4347-4431-E18C-6887C8414750}"/>
          </ac:grpSpMkLst>
        </pc:grpChg>
        <pc:grpChg chg="add del mod">
          <ac:chgData name="Fu, Annie" userId="0522d913-13e7-422d-8c1f-4c9f7d635fc0" providerId="ADAL" clId="{AFFA30C8-CB7F-48DC-817D-CA0D011DC0A9}" dt="2024-09-30T20:18:50.461" v="11198" actId="478"/>
          <ac:grpSpMkLst>
            <pc:docMk/>
            <pc:sldMk cId="1882869534" sldId="323"/>
            <ac:grpSpMk id="50" creationId="{3304D3EB-7B77-21E2-832F-362CDE0451CF}"/>
          </ac:grpSpMkLst>
        </pc:grpChg>
        <pc:picChg chg="add mod">
          <ac:chgData name="Fu, Annie" userId="0522d913-13e7-422d-8c1f-4c9f7d635fc0" providerId="ADAL" clId="{AFFA30C8-CB7F-48DC-817D-CA0D011DC0A9}" dt="2024-09-30T20:19:06.174" v="11204" actId="1076"/>
          <ac:picMkLst>
            <pc:docMk/>
            <pc:sldMk cId="1882869534" sldId="323"/>
            <ac:picMk id="19" creationId="{13E260B7-5880-0F39-58D3-65FDAF1732B8}"/>
          </ac:picMkLst>
        </pc:picChg>
        <pc:picChg chg="del">
          <ac:chgData name="Fu, Annie" userId="0522d913-13e7-422d-8c1f-4c9f7d635fc0" providerId="ADAL" clId="{AFFA30C8-CB7F-48DC-817D-CA0D011DC0A9}" dt="2024-09-30T19:26:25.031" v="10469" actId="478"/>
          <ac:picMkLst>
            <pc:docMk/>
            <pc:sldMk cId="1882869534" sldId="323"/>
            <ac:picMk id="30" creationId="{7C3E977D-9BB0-5F50-44CD-80670BABCAE7}"/>
          </ac:picMkLst>
        </pc:picChg>
        <pc:picChg chg="add mod modCrop">
          <ac:chgData name="Fu, Annie" userId="0522d913-13e7-422d-8c1f-4c9f7d635fc0" providerId="ADAL" clId="{AFFA30C8-CB7F-48DC-817D-CA0D011DC0A9}" dt="2024-09-30T19:54:24.397" v="11178" actId="164"/>
          <ac:picMkLst>
            <pc:docMk/>
            <pc:sldMk cId="1882869534" sldId="323"/>
            <ac:picMk id="43" creationId="{793911D7-1C4E-72D8-CB57-367445B74BDB}"/>
          </ac:picMkLst>
        </pc:picChg>
        <pc:picChg chg="add mod">
          <ac:chgData name="Fu, Annie" userId="0522d913-13e7-422d-8c1f-4c9f7d635fc0" providerId="ADAL" clId="{AFFA30C8-CB7F-48DC-817D-CA0D011DC0A9}" dt="2024-09-30T19:54:24.397" v="11178" actId="164"/>
          <ac:picMkLst>
            <pc:docMk/>
            <pc:sldMk cId="1882869534" sldId="323"/>
            <ac:picMk id="45" creationId="{8F144632-DC54-8DB7-41D2-7571B88CA9E3}"/>
          </ac:picMkLst>
        </pc:picChg>
        <pc:picChg chg="add mod">
          <ac:chgData name="Fu, Annie" userId="0522d913-13e7-422d-8c1f-4c9f7d635fc0" providerId="ADAL" clId="{AFFA30C8-CB7F-48DC-817D-CA0D011DC0A9}" dt="2024-09-30T19:54:24.397" v="11178" actId="164"/>
          <ac:picMkLst>
            <pc:docMk/>
            <pc:sldMk cId="1882869534" sldId="323"/>
            <ac:picMk id="48" creationId="{E63FB981-6436-C040-519F-5E4C095F7923}"/>
          </ac:picMkLst>
        </pc:picChg>
      </pc:sldChg>
      <pc:sldChg chg="addSp delSp new del mod">
        <pc:chgData name="Fu, Annie" userId="0522d913-13e7-422d-8c1f-4c9f7d635fc0" providerId="ADAL" clId="{AFFA30C8-CB7F-48DC-817D-CA0D011DC0A9}" dt="2024-09-30T20:36:27.497" v="11447" actId="47"/>
        <pc:sldMkLst>
          <pc:docMk/>
          <pc:sldMk cId="118466679" sldId="324"/>
        </pc:sldMkLst>
        <pc:picChg chg="add del">
          <ac:chgData name="Fu, Annie" userId="0522d913-13e7-422d-8c1f-4c9f7d635fc0" providerId="ADAL" clId="{AFFA30C8-CB7F-48DC-817D-CA0D011DC0A9}" dt="2024-09-30T20:25:41.978" v="11263" actId="22"/>
          <ac:picMkLst>
            <pc:docMk/>
            <pc:sldMk cId="118466679" sldId="324"/>
            <ac:picMk id="5" creationId="{ACBF44E8-D09B-833E-4897-1BDA9AAF97F6}"/>
          </ac:picMkLst>
        </pc:picChg>
      </pc:sldChg>
      <pc:sldChg chg="add del">
        <pc:chgData name="Fu, Annie" userId="0522d913-13e7-422d-8c1f-4c9f7d635fc0" providerId="ADAL" clId="{AFFA30C8-CB7F-48DC-817D-CA0D011DC0A9}" dt="2024-09-30T19:26:14.632" v="10467"/>
        <pc:sldMkLst>
          <pc:docMk/>
          <pc:sldMk cId="3515383627" sldId="324"/>
        </pc:sldMkLst>
      </pc:sldChg>
      <pc:sldChg chg="addSp delSp modSp add mod modAnim">
        <pc:chgData name="Fu, Annie" userId="0522d913-13e7-422d-8c1f-4c9f7d635fc0" providerId="ADAL" clId="{AFFA30C8-CB7F-48DC-817D-CA0D011DC0A9}" dt="2024-10-04T17:50:21.967" v="12018"/>
        <pc:sldMkLst>
          <pc:docMk/>
          <pc:sldMk cId="2813510786" sldId="325"/>
        </pc:sldMkLst>
        <pc:spChg chg="mod">
          <ac:chgData name="Fu, Annie" userId="0522d913-13e7-422d-8c1f-4c9f7d635fc0" providerId="ADAL" clId="{AFFA30C8-CB7F-48DC-817D-CA0D011DC0A9}" dt="2024-10-04T17:50:12.974" v="12015" actId="164"/>
          <ac:spMkLst>
            <pc:docMk/>
            <pc:sldMk cId="2813510786" sldId="325"/>
            <ac:spMk id="9" creationId="{1784B4C6-E07A-CE4A-114F-E2BF28E2F1B5}"/>
          </ac:spMkLst>
        </pc:spChg>
        <pc:spChg chg="add del mod">
          <ac:chgData name="Fu, Annie" userId="0522d913-13e7-422d-8c1f-4c9f7d635fc0" providerId="ADAL" clId="{AFFA30C8-CB7F-48DC-817D-CA0D011DC0A9}" dt="2024-09-30T20:20:12.741" v="11210" actId="478"/>
          <ac:spMkLst>
            <pc:docMk/>
            <pc:sldMk cId="2813510786" sldId="325"/>
            <ac:spMk id="9" creationId="{34F55782-6C28-C3ED-1C72-7D65E79659B3}"/>
          </ac:spMkLst>
        </pc:spChg>
        <pc:spChg chg="add mod">
          <ac:chgData name="Fu, Annie" userId="0522d913-13e7-422d-8c1f-4c9f7d635fc0" providerId="ADAL" clId="{AFFA30C8-CB7F-48DC-817D-CA0D011DC0A9}" dt="2024-09-30T20:34:32.771" v="11399" actId="14100"/>
          <ac:spMkLst>
            <pc:docMk/>
            <pc:sldMk cId="2813510786" sldId="325"/>
            <ac:spMk id="13" creationId="{68BCDC07-0683-DB47-35C4-7A63FAACFC4A}"/>
          </ac:spMkLst>
        </pc:spChg>
        <pc:spChg chg="del">
          <ac:chgData name="Fu, Annie" userId="0522d913-13e7-422d-8c1f-4c9f7d635fc0" providerId="ADAL" clId="{AFFA30C8-CB7F-48DC-817D-CA0D011DC0A9}" dt="2024-09-30T20:20:09.829" v="11209" actId="478"/>
          <ac:spMkLst>
            <pc:docMk/>
            <pc:sldMk cId="2813510786" sldId="325"/>
            <ac:spMk id="15" creationId="{FC2A977F-891F-0B9B-7D3E-EFE7C495F86D}"/>
          </ac:spMkLst>
        </pc:spChg>
        <pc:spChg chg="add mod">
          <ac:chgData name="Fu, Annie" userId="0522d913-13e7-422d-8c1f-4c9f7d635fc0" providerId="ADAL" clId="{AFFA30C8-CB7F-48DC-817D-CA0D011DC0A9}" dt="2024-09-30T20:34:23.157" v="11398" actId="12"/>
          <ac:spMkLst>
            <pc:docMk/>
            <pc:sldMk cId="2813510786" sldId="325"/>
            <ac:spMk id="17" creationId="{C78734E9-F0A6-65C3-B424-8918DECD7619}"/>
          </ac:spMkLst>
        </pc:spChg>
        <pc:spChg chg="add del mod">
          <ac:chgData name="Fu, Annie" userId="0522d913-13e7-422d-8c1f-4c9f7d635fc0" providerId="ADAL" clId="{AFFA30C8-CB7F-48DC-817D-CA0D011DC0A9}" dt="2024-09-30T20:27:02.886" v="11281" actId="478"/>
          <ac:spMkLst>
            <pc:docMk/>
            <pc:sldMk cId="2813510786" sldId="325"/>
            <ac:spMk id="19" creationId="{BD0ED29F-1859-817A-79FE-954636F56CB8}"/>
          </ac:spMkLst>
        </pc:spChg>
        <pc:spChg chg="add mod">
          <ac:chgData name="Fu, Annie" userId="0522d913-13e7-422d-8c1f-4c9f7d635fc0" providerId="ADAL" clId="{AFFA30C8-CB7F-48DC-817D-CA0D011DC0A9}" dt="2024-09-30T20:34:23.157" v="11398" actId="12"/>
          <ac:spMkLst>
            <pc:docMk/>
            <pc:sldMk cId="2813510786" sldId="325"/>
            <ac:spMk id="21" creationId="{7E5D8877-98F0-2C2D-96CB-9F2219FA3CBF}"/>
          </ac:spMkLst>
        </pc:spChg>
        <pc:spChg chg="add mod">
          <ac:chgData name="Fu, Annie" userId="0522d913-13e7-422d-8c1f-4c9f7d635fc0" providerId="ADAL" clId="{AFFA30C8-CB7F-48DC-817D-CA0D011DC0A9}" dt="2024-09-30T20:34:23.157" v="11398" actId="12"/>
          <ac:spMkLst>
            <pc:docMk/>
            <pc:sldMk cId="2813510786" sldId="325"/>
            <ac:spMk id="23" creationId="{7FB6772C-B32A-5818-3812-9015FF383385}"/>
          </ac:spMkLst>
        </pc:spChg>
        <pc:spChg chg="add del">
          <ac:chgData name="Fu, Annie" userId="0522d913-13e7-422d-8c1f-4c9f7d635fc0" providerId="ADAL" clId="{AFFA30C8-CB7F-48DC-817D-CA0D011DC0A9}" dt="2024-09-30T20:31:08.799" v="11359" actId="478"/>
          <ac:spMkLst>
            <pc:docMk/>
            <pc:sldMk cId="2813510786" sldId="325"/>
            <ac:spMk id="27" creationId="{2997B639-767F-257F-299A-5F681225BEE7}"/>
          </ac:spMkLst>
        </pc:spChg>
        <pc:spChg chg="del mod topLvl">
          <ac:chgData name="Fu, Annie" userId="0522d913-13e7-422d-8c1f-4c9f7d635fc0" providerId="ADAL" clId="{AFFA30C8-CB7F-48DC-817D-CA0D011DC0A9}" dt="2024-09-30T20:25:57.919" v="11265" actId="478"/>
          <ac:spMkLst>
            <pc:docMk/>
            <pc:sldMk cId="2813510786" sldId="325"/>
            <ac:spMk id="40" creationId="{FFBF3587-EB45-21E8-EE44-C57CF96B5F0B}"/>
          </ac:spMkLst>
        </pc:spChg>
        <pc:spChg chg="del mod topLvl">
          <ac:chgData name="Fu, Annie" userId="0522d913-13e7-422d-8c1f-4c9f7d635fc0" providerId="ADAL" clId="{AFFA30C8-CB7F-48DC-817D-CA0D011DC0A9}" dt="2024-09-30T20:25:57.919" v="11265" actId="478"/>
          <ac:spMkLst>
            <pc:docMk/>
            <pc:sldMk cId="2813510786" sldId="325"/>
            <ac:spMk id="41" creationId="{1D41B87E-647C-DF21-EA24-01A497964DFA}"/>
          </ac:spMkLst>
        </pc:spChg>
        <pc:spChg chg="mod">
          <ac:chgData name="Fu, Annie" userId="0522d913-13e7-422d-8c1f-4c9f7d635fc0" providerId="ADAL" clId="{AFFA30C8-CB7F-48DC-817D-CA0D011DC0A9}" dt="2024-09-30T20:34:23.157" v="11398" actId="12"/>
          <ac:spMkLst>
            <pc:docMk/>
            <pc:sldMk cId="2813510786" sldId="325"/>
            <ac:spMk id="52" creationId="{80A92C3E-D106-3EC8-8CAA-E416D41EB230}"/>
          </ac:spMkLst>
        </pc:spChg>
        <pc:grpChg chg="add mod">
          <ac:chgData name="Fu, Annie" userId="0522d913-13e7-422d-8c1f-4c9f7d635fc0" providerId="ADAL" clId="{AFFA30C8-CB7F-48DC-817D-CA0D011DC0A9}" dt="2024-10-04T17:50:12.974" v="12015" actId="164"/>
          <ac:grpSpMkLst>
            <pc:docMk/>
            <pc:sldMk cId="2813510786" sldId="325"/>
            <ac:grpSpMk id="2" creationId="{A460F726-9DD7-318C-D0C9-7E5F9FC96B07}"/>
          </ac:grpSpMkLst>
        </pc:grpChg>
        <pc:grpChg chg="add mod">
          <ac:chgData name="Fu, Annie" userId="0522d913-13e7-422d-8c1f-4c9f7d635fc0" providerId="ADAL" clId="{AFFA30C8-CB7F-48DC-817D-CA0D011DC0A9}" dt="2024-09-30T20:32:56.366" v="11397" actId="164"/>
          <ac:grpSpMkLst>
            <pc:docMk/>
            <pc:sldMk cId="2813510786" sldId="325"/>
            <ac:grpSpMk id="30" creationId="{868A670F-1570-FFAC-43F1-A432DB3CE74F}"/>
          </ac:grpSpMkLst>
        </pc:grpChg>
        <pc:grpChg chg="mod">
          <ac:chgData name="Fu, Annie" userId="0522d913-13e7-422d-8c1f-4c9f7d635fc0" providerId="ADAL" clId="{AFFA30C8-CB7F-48DC-817D-CA0D011DC0A9}" dt="2024-10-04T17:50:12.974" v="12015" actId="164"/>
          <ac:grpSpMkLst>
            <pc:docMk/>
            <pc:sldMk cId="2813510786" sldId="325"/>
            <ac:grpSpMk id="45" creationId="{7C540F8B-BE26-CC20-54CF-75385A230C7B}"/>
          </ac:grpSpMkLst>
        </pc:grpChg>
        <pc:grpChg chg="del">
          <ac:chgData name="Fu, Annie" userId="0522d913-13e7-422d-8c1f-4c9f7d635fc0" providerId="ADAL" clId="{AFFA30C8-CB7F-48DC-817D-CA0D011DC0A9}" dt="2024-09-30T20:20:41.064" v="11218" actId="165"/>
          <ac:grpSpMkLst>
            <pc:docMk/>
            <pc:sldMk cId="2813510786" sldId="325"/>
            <ac:grpSpMk id="50" creationId="{3304D3EB-7B77-21E2-832F-362CDE0451CF}"/>
          </ac:grpSpMkLst>
        </pc:grpChg>
        <pc:picChg chg="mod">
          <ac:chgData name="Fu, Annie" userId="0522d913-13e7-422d-8c1f-4c9f7d635fc0" providerId="ADAL" clId="{AFFA30C8-CB7F-48DC-817D-CA0D011DC0A9}" dt="2024-10-04T17:50:12.974" v="12015" actId="164"/>
          <ac:picMkLst>
            <pc:docMk/>
            <pc:sldMk cId="2813510786" sldId="325"/>
            <ac:picMk id="3" creationId="{7AB4A95A-0F74-6185-EC40-E9FF214EE8DB}"/>
          </ac:picMkLst>
        </pc:picChg>
        <pc:picChg chg="add mod">
          <ac:chgData name="Fu, Annie" userId="0522d913-13e7-422d-8c1f-4c9f7d635fc0" providerId="ADAL" clId="{AFFA30C8-CB7F-48DC-817D-CA0D011DC0A9}" dt="2024-09-30T20:32:56.366" v="11397" actId="164"/>
          <ac:picMkLst>
            <pc:docMk/>
            <pc:sldMk cId="2813510786" sldId="325"/>
            <ac:picMk id="14" creationId="{E72E6A1E-BE54-E3AF-CE97-C8646D212FA1}"/>
          </ac:picMkLst>
        </pc:picChg>
        <pc:picChg chg="add mod">
          <ac:chgData name="Fu, Annie" userId="0522d913-13e7-422d-8c1f-4c9f7d635fc0" providerId="ADAL" clId="{AFFA30C8-CB7F-48DC-817D-CA0D011DC0A9}" dt="2024-09-30T20:34:36.999" v="11400" actId="1076"/>
          <ac:picMkLst>
            <pc:docMk/>
            <pc:sldMk cId="2813510786" sldId="325"/>
            <ac:picMk id="28" creationId="{3C60F0B4-8818-649B-DB1C-B70EF8AD682E}"/>
          </ac:picMkLst>
        </pc:picChg>
        <pc:picChg chg="del mod topLvl">
          <ac:chgData name="Fu, Annie" userId="0522d913-13e7-422d-8c1f-4c9f7d635fc0" providerId="ADAL" clId="{AFFA30C8-CB7F-48DC-817D-CA0D011DC0A9}" dt="2024-09-30T20:25:57.919" v="11265" actId="478"/>
          <ac:picMkLst>
            <pc:docMk/>
            <pc:sldMk cId="2813510786" sldId="325"/>
            <ac:picMk id="43" creationId="{793911D7-1C4E-72D8-CB57-367445B74BDB}"/>
          </ac:picMkLst>
        </pc:picChg>
        <pc:picChg chg="del mod topLvl">
          <ac:chgData name="Fu, Annie" userId="0522d913-13e7-422d-8c1f-4c9f7d635fc0" providerId="ADAL" clId="{AFFA30C8-CB7F-48DC-817D-CA0D011DC0A9}" dt="2024-09-30T20:25:57.919" v="11265" actId="478"/>
          <ac:picMkLst>
            <pc:docMk/>
            <pc:sldMk cId="2813510786" sldId="325"/>
            <ac:picMk id="45" creationId="{8F144632-DC54-8DB7-41D2-7571B88CA9E3}"/>
          </ac:picMkLst>
        </pc:picChg>
        <pc:picChg chg="del mod topLvl">
          <ac:chgData name="Fu, Annie" userId="0522d913-13e7-422d-8c1f-4c9f7d635fc0" providerId="ADAL" clId="{AFFA30C8-CB7F-48DC-817D-CA0D011DC0A9}" dt="2024-09-30T20:25:57.919" v="11265" actId="478"/>
          <ac:picMkLst>
            <pc:docMk/>
            <pc:sldMk cId="2813510786" sldId="325"/>
            <ac:picMk id="48" creationId="{E63FB981-6436-C040-519F-5E4C095F7923}"/>
          </ac:picMkLst>
        </pc:picChg>
      </pc:sldChg>
      <pc:sldChg chg="addSp delSp modSp add mod modAnim">
        <pc:chgData name="Fu, Annie" userId="0522d913-13e7-422d-8c1f-4c9f7d635fc0" providerId="ADAL" clId="{AFFA30C8-CB7F-48DC-817D-CA0D011DC0A9}" dt="2024-10-04T17:51:06.932" v="12023"/>
        <pc:sldMkLst>
          <pc:docMk/>
          <pc:sldMk cId="748984192" sldId="326"/>
        </pc:sldMkLst>
        <pc:spChg chg="mod">
          <ac:chgData name="Fu, Annie" userId="0522d913-13e7-422d-8c1f-4c9f7d635fc0" providerId="ADAL" clId="{AFFA30C8-CB7F-48DC-817D-CA0D011DC0A9}" dt="2024-10-04T15:52:08.010" v="11528"/>
          <ac:spMkLst>
            <pc:docMk/>
            <pc:sldMk cId="748984192" sldId="326"/>
            <ac:spMk id="4" creationId="{9CDD35F9-DDDA-AAA0-BE57-F6127965BDDE}"/>
          </ac:spMkLst>
        </pc:spChg>
        <pc:spChg chg="mod">
          <ac:chgData name="Fu, Annie" userId="0522d913-13e7-422d-8c1f-4c9f7d635fc0" providerId="ADAL" clId="{AFFA30C8-CB7F-48DC-817D-CA0D011DC0A9}" dt="2024-09-30T20:36:15.233" v="11445" actId="554"/>
          <ac:spMkLst>
            <pc:docMk/>
            <pc:sldMk cId="748984192" sldId="326"/>
            <ac:spMk id="13" creationId="{68BCDC07-0683-DB47-35C4-7A63FAACFC4A}"/>
          </ac:spMkLst>
        </pc:spChg>
        <pc:spChg chg="mod">
          <ac:chgData name="Fu, Annie" userId="0522d913-13e7-422d-8c1f-4c9f7d635fc0" providerId="ADAL" clId="{AFFA30C8-CB7F-48DC-817D-CA0D011DC0A9}" dt="2024-09-30T20:35:52.454" v="11443" actId="164"/>
          <ac:spMkLst>
            <pc:docMk/>
            <pc:sldMk cId="748984192" sldId="326"/>
            <ac:spMk id="40" creationId="{FFBF3587-EB45-21E8-EE44-C57CF96B5F0B}"/>
          </ac:spMkLst>
        </pc:spChg>
        <pc:spChg chg="mod">
          <ac:chgData name="Fu, Annie" userId="0522d913-13e7-422d-8c1f-4c9f7d635fc0" providerId="ADAL" clId="{AFFA30C8-CB7F-48DC-817D-CA0D011DC0A9}" dt="2024-09-30T20:35:52.454" v="11443" actId="164"/>
          <ac:spMkLst>
            <pc:docMk/>
            <pc:sldMk cId="748984192" sldId="326"/>
            <ac:spMk id="41" creationId="{1D41B87E-647C-DF21-EA24-01A497964DFA}"/>
          </ac:spMkLst>
        </pc:spChg>
        <pc:spChg chg="mod">
          <ac:chgData name="Fu, Annie" userId="0522d913-13e7-422d-8c1f-4c9f7d635fc0" providerId="ADAL" clId="{AFFA30C8-CB7F-48DC-817D-CA0D011DC0A9}" dt="2024-09-30T20:36:15.233" v="11445" actId="554"/>
          <ac:spMkLst>
            <pc:docMk/>
            <pc:sldMk cId="748984192" sldId="326"/>
            <ac:spMk id="52" creationId="{80A92C3E-D106-3EC8-8CAA-E416D41EB230}"/>
          </ac:spMkLst>
        </pc:spChg>
        <pc:grpChg chg="add mod">
          <ac:chgData name="Fu, Annie" userId="0522d913-13e7-422d-8c1f-4c9f7d635fc0" providerId="ADAL" clId="{AFFA30C8-CB7F-48DC-817D-CA0D011DC0A9}" dt="2024-09-30T20:36:23.043" v="11446" actId="1076"/>
          <ac:grpSpMkLst>
            <pc:docMk/>
            <pc:sldMk cId="748984192" sldId="326"/>
            <ac:grpSpMk id="4" creationId="{60BC9446-EA53-F71A-8539-E135F2E931F4}"/>
          </ac:grpSpMkLst>
        </pc:grpChg>
        <pc:picChg chg="mod">
          <ac:chgData name="Fu, Annie" userId="0522d913-13e7-422d-8c1f-4c9f7d635fc0" providerId="ADAL" clId="{AFFA30C8-CB7F-48DC-817D-CA0D011DC0A9}" dt="2024-09-30T20:35:52.454" v="11443" actId="164"/>
          <ac:picMkLst>
            <pc:docMk/>
            <pc:sldMk cId="748984192" sldId="326"/>
            <ac:picMk id="43" creationId="{793911D7-1C4E-72D8-CB57-367445B74BDB}"/>
          </ac:picMkLst>
        </pc:picChg>
        <pc:picChg chg="mod">
          <ac:chgData name="Fu, Annie" userId="0522d913-13e7-422d-8c1f-4c9f7d635fc0" providerId="ADAL" clId="{AFFA30C8-CB7F-48DC-817D-CA0D011DC0A9}" dt="2024-09-30T20:35:52.454" v="11443" actId="164"/>
          <ac:picMkLst>
            <pc:docMk/>
            <pc:sldMk cId="748984192" sldId="326"/>
            <ac:picMk id="45" creationId="{8F144632-DC54-8DB7-41D2-7571B88CA9E3}"/>
          </ac:picMkLst>
        </pc:picChg>
        <pc:picChg chg="del mod">
          <ac:chgData name="Fu, Annie" userId="0522d913-13e7-422d-8c1f-4c9f7d635fc0" providerId="ADAL" clId="{AFFA30C8-CB7F-48DC-817D-CA0D011DC0A9}" dt="2024-09-30T20:35:02.160" v="11405" actId="478"/>
          <ac:picMkLst>
            <pc:docMk/>
            <pc:sldMk cId="748984192" sldId="326"/>
            <ac:picMk id="48" creationId="{E63FB981-6436-C040-519F-5E4C095F7923}"/>
          </ac:picMkLst>
        </pc:picChg>
      </pc:sldChg>
      <pc:sldChg chg="addSp delSp modSp mod modAnim">
        <pc:chgData name="Fu, Annie" userId="0522d913-13e7-422d-8c1f-4c9f7d635fc0" providerId="ADAL" clId="{AFFA30C8-CB7F-48DC-817D-CA0D011DC0A9}" dt="2024-10-04T17:50:44.531" v="12021"/>
        <pc:sldMkLst>
          <pc:docMk/>
          <pc:sldMk cId="2937257043" sldId="330"/>
        </pc:sldMkLst>
        <pc:spChg chg="mod">
          <ac:chgData name="Fu, Annie" userId="0522d913-13e7-422d-8c1f-4c9f7d635fc0" providerId="ADAL" clId="{AFFA30C8-CB7F-48DC-817D-CA0D011DC0A9}" dt="2024-10-04T15:40:50.279" v="11526" actId="20577"/>
          <ac:spMkLst>
            <pc:docMk/>
            <pc:sldMk cId="2937257043" sldId="330"/>
            <ac:spMk id="3" creationId="{4A770D4C-6AF8-9B72-7EDD-326DF8223751}"/>
          </ac:spMkLst>
        </pc:spChg>
        <pc:spChg chg="mod">
          <ac:chgData name="Fu, Annie" userId="0522d913-13e7-422d-8c1f-4c9f7d635fc0" providerId="ADAL" clId="{AFFA30C8-CB7F-48DC-817D-CA0D011DC0A9}" dt="2024-10-04T15:38:31.750" v="11508" actId="164"/>
          <ac:spMkLst>
            <pc:docMk/>
            <pc:sldMk cId="2937257043" sldId="330"/>
            <ac:spMk id="11" creationId="{DFAFE76E-0B50-B843-2E16-6729C5CABA6D}"/>
          </ac:spMkLst>
        </pc:spChg>
        <pc:spChg chg="mod">
          <ac:chgData name="Fu, Annie" userId="0522d913-13e7-422d-8c1f-4c9f7d635fc0" providerId="ADAL" clId="{AFFA30C8-CB7F-48DC-817D-CA0D011DC0A9}" dt="2024-10-04T15:38:31.750" v="11508" actId="164"/>
          <ac:spMkLst>
            <pc:docMk/>
            <pc:sldMk cId="2937257043" sldId="330"/>
            <ac:spMk id="12" creationId="{2D05C2D1-D513-0944-855B-1DD2296A5116}"/>
          </ac:spMkLst>
        </pc:spChg>
        <pc:spChg chg="add mod">
          <ac:chgData name="Fu, Annie" userId="0522d913-13e7-422d-8c1f-4c9f7d635fc0" providerId="ADAL" clId="{AFFA30C8-CB7F-48DC-817D-CA0D011DC0A9}" dt="2024-10-04T15:33:58.049" v="11468" actId="164"/>
          <ac:spMkLst>
            <pc:docMk/>
            <pc:sldMk cId="2937257043" sldId="330"/>
            <ac:spMk id="14" creationId="{891BE1A1-226F-D9C4-DDB3-DADB11108806}"/>
          </ac:spMkLst>
        </pc:spChg>
        <pc:spChg chg="add mod">
          <ac:chgData name="Fu, Annie" userId="0522d913-13e7-422d-8c1f-4c9f7d635fc0" providerId="ADAL" clId="{AFFA30C8-CB7F-48DC-817D-CA0D011DC0A9}" dt="2024-10-04T15:41:06.200" v="11527" actId="693"/>
          <ac:spMkLst>
            <pc:docMk/>
            <pc:sldMk cId="2937257043" sldId="330"/>
            <ac:spMk id="16" creationId="{AE75D678-79B3-B10B-ABB0-04A3E6DA904A}"/>
          </ac:spMkLst>
        </pc:spChg>
        <pc:spChg chg="mod ord">
          <ac:chgData name="Fu, Annie" userId="0522d913-13e7-422d-8c1f-4c9f7d635fc0" providerId="ADAL" clId="{AFFA30C8-CB7F-48DC-817D-CA0D011DC0A9}" dt="2024-10-04T15:40:29.364" v="11519" actId="1076"/>
          <ac:spMkLst>
            <pc:docMk/>
            <pc:sldMk cId="2937257043" sldId="330"/>
            <ac:spMk id="27" creationId="{D4294EFA-FB93-0E2F-46D8-91EAED5C979C}"/>
          </ac:spMkLst>
        </pc:spChg>
        <pc:spChg chg="add mod">
          <ac:chgData name="Fu, Annie" userId="0522d913-13e7-422d-8c1f-4c9f7d635fc0" providerId="ADAL" clId="{AFFA30C8-CB7F-48DC-817D-CA0D011DC0A9}" dt="2024-10-04T15:39:37.252" v="11513" actId="14100"/>
          <ac:spMkLst>
            <pc:docMk/>
            <pc:sldMk cId="2937257043" sldId="330"/>
            <ac:spMk id="28" creationId="{DE2A5874-BFD0-C67A-DFD5-0B889220B1CC}"/>
          </ac:spMkLst>
        </pc:spChg>
        <pc:spChg chg="mod">
          <ac:chgData name="Fu, Annie" userId="0522d913-13e7-422d-8c1f-4c9f7d635fc0" providerId="ADAL" clId="{AFFA30C8-CB7F-48DC-817D-CA0D011DC0A9}" dt="2024-10-04T15:39:22.812" v="11510" actId="164"/>
          <ac:spMkLst>
            <pc:docMk/>
            <pc:sldMk cId="2937257043" sldId="330"/>
            <ac:spMk id="33" creationId="{53707C2D-F593-1E35-1908-92274ABC507F}"/>
          </ac:spMkLst>
        </pc:spChg>
        <pc:spChg chg="mod">
          <ac:chgData name="Fu, Annie" userId="0522d913-13e7-422d-8c1f-4c9f7d635fc0" providerId="ADAL" clId="{AFFA30C8-CB7F-48DC-817D-CA0D011DC0A9}" dt="2024-10-04T15:38:31.750" v="11508" actId="164"/>
          <ac:spMkLst>
            <pc:docMk/>
            <pc:sldMk cId="2937257043" sldId="330"/>
            <ac:spMk id="34" creationId="{766FA9B5-C2F8-C1B9-ADAE-E362521F85E5}"/>
          </ac:spMkLst>
        </pc:spChg>
        <pc:grpChg chg="add mod">
          <ac:chgData name="Fu, Annie" userId="0522d913-13e7-422d-8c1f-4c9f7d635fc0" providerId="ADAL" clId="{AFFA30C8-CB7F-48DC-817D-CA0D011DC0A9}" dt="2024-10-04T15:33:58.049" v="11468" actId="164"/>
          <ac:grpSpMkLst>
            <pc:docMk/>
            <pc:sldMk cId="2937257043" sldId="330"/>
            <ac:grpSpMk id="5" creationId="{EC444B7F-1E55-459E-2838-3D13A4642E07}"/>
          </ac:grpSpMkLst>
        </pc:grpChg>
        <pc:grpChg chg="add mod">
          <ac:chgData name="Fu, Annie" userId="0522d913-13e7-422d-8c1f-4c9f7d635fc0" providerId="ADAL" clId="{AFFA30C8-CB7F-48DC-817D-CA0D011DC0A9}" dt="2024-10-04T15:33:58.049" v="11468" actId="164"/>
          <ac:grpSpMkLst>
            <pc:docMk/>
            <pc:sldMk cId="2937257043" sldId="330"/>
            <ac:grpSpMk id="15" creationId="{D6F07E12-6547-11B1-7472-0D7E5302F0E9}"/>
          </ac:grpSpMkLst>
        </pc:grpChg>
        <pc:grpChg chg="mod">
          <ac:chgData name="Fu, Annie" userId="0522d913-13e7-422d-8c1f-4c9f7d635fc0" providerId="ADAL" clId="{AFFA30C8-CB7F-48DC-817D-CA0D011DC0A9}" dt="2024-10-04T15:33:08.033" v="11460" actId="164"/>
          <ac:grpSpMkLst>
            <pc:docMk/>
            <pc:sldMk cId="2937257043" sldId="330"/>
            <ac:grpSpMk id="17" creationId="{35B1DD70-CFD5-2B13-EA82-E5EB41EBCFC0}"/>
          </ac:grpSpMkLst>
        </pc:grpChg>
        <pc:grpChg chg="mod">
          <ac:chgData name="Fu, Annie" userId="0522d913-13e7-422d-8c1f-4c9f7d635fc0" providerId="ADAL" clId="{AFFA30C8-CB7F-48DC-817D-CA0D011DC0A9}" dt="2024-10-04T15:33:08.033" v="11460" actId="164"/>
          <ac:grpSpMkLst>
            <pc:docMk/>
            <pc:sldMk cId="2937257043" sldId="330"/>
            <ac:grpSpMk id="22" creationId="{898F7763-8C0D-EB5D-A8DF-0A5A57CD11AB}"/>
          </ac:grpSpMkLst>
        </pc:grpChg>
        <pc:grpChg chg="add mod ord">
          <ac:chgData name="Fu, Annie" userId="0522d913-13e7-422d-8c1f-4c9f7d635fc0" providerId="ADAL" clId="{AFFA30C8-CB7F-48DC-817D-CA0D011DC0A9}" dt="2024-10-04T15:39:22.812" v="11510" actId="164"/>
          <ac:grpSpMkLst>
            <pc:docMk/>
            <pc:sldMk cId="2937257043" sldId="330"/>
            <ac:grpSpMk id="29" creationId="{1CC096C1-D3D2-C550-7AF9-E1B6F433FE5F}"/>
          </ac:grpSpMkLst>
        </pc:grpChg>
        <pc:grpChg chg="add mod ord">
          <ac:chgData name="Fu, Annie" userId="0522d913-13e7-422d-8c1f-4c9f7d635fc0" providerId="ADAL" clId="{AFFA30C8-CB7F-48DC-817D-CA0D011DC0A9}" dt="2024-10-04T15:40:05.733" v="11515" actId="1076"/>
          <ac:grpSpMkLst>
            <pc:docMk/>
            <pc:sldMk cId="2937257043" sldId="330"/>
            <ac:grpSpMk id="30" creationId="{326D7C54-E7AC-3313-A8BE-F9B1C4F233F6}"/>
          </ac:grpSpMkLst>
        </pc:grpChg>
        <pc:cxnChg chg="mod">
          <ac:chgData name="Fu, Annie" userId="0522d913-13e7-422d-8c1f-4c9f7d635fc0" providerId="ADAL" clId="{AFFA30C8-CB7F-48DC-817D-CA0D011DC0A9}" dt="2024-10-04T15:38:31.750" v="11508" actId="164"/>
          <ac:cxnSpMkLst>
            <pc:docMk/>
            <pc:sldMk cId="2937257043" sldId="330"/>
            <ac:cxnSpMk id="9" creationId="{063BEC15-3A16-6A4B-0151-620C4E3AA89B}"/>
          </ac:cxnSpMkLst>
        </pc:cxnChg>
        <pc:cxnChg chg="mod">
          <ac:chgData name="Fu, Annie" userId="0522d913-13e7-422d-8c1f-4c9f7d635fc0" providerId="ADAL" clId="{AFFA30C8-CB7F-48DC-817D-CA0D011DC0A9}" dt="2024-10-04T15:38:31.750" v="11508" actId="164"/>
          <ac:cxnSpMkLst>
            <pc:docMk/>
            <pc:sldMk cId="2937257043" sldId="330"/>
            <ac:cxnSpMk id="10" creationId="{7178E0D8-E43A-3C75-A8BB-3DDA3FB08C5B}"/>
          </ac:cxnSpMkLst>
        </pc:cxnChg>
        <pc:cxnChg chg="del">
          <ac:chgData name="Fu, Annie" userId="0522d913-13e7-422d-8c1f-4c9f7d635fc0" providerId="ADAL" clId="{AFFA30C8-CB7F-48DC-817D-CA0D011DC0A9}" dt="2024-10-04T15:34:45.466" v="11474" actId="478"/>
          <ac:cxnSpMkLst>
            <pc:docMk/>
            <pc:sldMk cId="2937257043" sldId="330"/>
            <ac:cxnSpMk id="44" creationId="{F1EA42E0-72F5-1E01-EA6A-59E3E89B6F8B}"/>
          </ac:cxnSpMkLst>
        </pc:cxnChg>
        <pc:cxnChg chg="del">
          <ac:chgData name="Fu, Annie" userId="0522d913-13e7-422d-8c1f-4c9f7d635fc0" providerId="ADAL" clId="{AFFA30C8-CB7F-48DC-817D-CA0D011DC0A9}" dt="2024-10-04T15:34:45.466" v="11474" actId="478"/>
          <ac:cxnSpMkLst>
            <pc:docMk/>
            <pc:sldMk cId="2937257043" sldId="330"/>
            <ac:cxnSpMk id="46" creationId="{37ABEB8D-62F6-46A0-1214-0AA1F030A7CF}"/>
          </ac:cxnSpMkLst>
        </pc:cxnChg>
      </pc:sldChg>
      <pc:sldChg chg="del">
        <pc:chgData name="Fu, Annie" userId="0522d913-13e7-422d-8c1f-4c9f7d635fc0" providerId="ADAL" clId="{AFFA30C8-CB7F-48DC-817D-CA0D011DC0A9}" dt="2024-10-04T15:32:19.036" v="11455" actId="47"/>
        <pc:sldMkLst>
          <pc:docMk/>
          <pc:sldMk cId="599017925" sldId="332"/>
        </pc:sldMkLst>
      </pc:sldChg>
      <pc:sldChg chg="new">
        <pc:chgData name="Fu, Annie" userId="0522d913-13e7-422d-8c1f-4c9f7d635fc0" providerId="ADAL" clId="{AFFA30C8-CB7F-48DC-817D-CA0D011DC0A9}" dt="2024-10-04T15:56:09.918" v="11597" actId="680"/>
        <pc:sldMkLst>
          <pc:docMk/>
          <pc:sldMk cId="3778892148" sldId="332"/>
        </pc:sldMkLst>
      </pc:sldChg>
      <pc:sldChg chg="addSp delSp modSp add mod modAnim">
        <pc:chgData name="Fu, Annie" userId="0522d913-13e7-422d-8c1f-4c9f7d635fc0" providerId="ADAL" clId="{AFFA30C8-CB7F-48DC-817D-CA0D011DC0A9}" dt="2024-10-04T19:41:13.356" v="12064" actId="1036"/>
        <pc:sldMkLst>
          <pc:docMk/>
          <pc:sldMk cId="1960118251" sldId="333"/>
        </pc:sldMkLst>
        <pc:spChg chg="mod">
          <ac:chgData name="Fu, Annie" userId="0522d913-13e7-422d-8c1f-4c9f7d635fc0" providerId="ADAL" clId="{AFFA30C8-CB7F-48DC-817D-CA0D011DC0A9}" dt="2024-10-04T19:40:13.594" v="12051" actId="1076"/>
          <ac:spMkLst>
            <pc:docMk/>
            <pc:sldMk cId="1960118251" sldId="333"/>
            <ac:spMk id="4" creationId="{4958CCA0-C61E-D985-BE00-F299D6346CA1}"/>
          </ac:spMkLst>
        </pc:spChg>
        <pc:spChg chg="mod">
          <ac:chgData name="Fu, Annie" userId="0522d913-13e7-422d-8c1f-4c9f7d635fc0" providerId="ADAL" clId="{AFFA30C8-CB7F-48DC-817D-CA0D011DC0A9}" dt="2024-10-04T19:40:33.322" v="12054" actId="1076"/>
          <ac:spMkLst>
            <pc:docMk/>
            <pc:sldMk cId="1960118251" sldId="333"/>
            <ac:spMk id="8" creationId="{A375C82A-F979-187E-68AC-D6A5E4C930EF}"/>
          </ac:spMkLst>
        </pc:spChg>
        <pc:spChg chg="add del mod">
          <ac:chgData name="Fu, Annie" userId="0522d913-13e7-422d-8c1f-4c9f7d635fc0" providerId="ADAL" clId="{AFFA30C8-CB7F-48DC-817D-CA0D011DC0A9}" dt="2024-10-04T17:06:46.172" v="11933" actId="478"/>
          <ac:spMkLst>
            <pc:docMk/>
            <pc:sldMk cId="1960118251" sldId="333"/>
            <ac:spMk id="9" creationId="{A084DBCD-1FE8-0117-121C-F39870DFB404}"/>
          </ac:spMkLst>
        </pc:spChg>
        <pc:spChg chg="mod">
          <ac:chgData name="Fu, Annie" userId="0522d913-13e7-422d-8c1f-4c9f7d635fc0" providerId="ADAL" clId="{AFFA30C8-CB7F-48DC-817D-CA0D011DC0A9}" dt="2024-10-04T17:06:56.301" v="11934"/>
          <ac:spMkLst>
            <pc:docMk/>
            <pc:sldMk cId="1960118251" sldId="333"/>
            <ac:spMk id="12" creationId="{9E643967-C8A7-5AA1-4838-C90F28985628}"/>
          </ac:spMkLst>
        </pc:spChg>
        <pc:spChg chg="mod">
          <ac:chgData name="Fu, Annie" userId="0522d913-13e7-422d-8c1f-4c9f7d635fc0" providerId="ADAL" clId="{AFFA30C8-CB7F-48DC-817D-CA0D011DC0A9}" dt="2024-10-04T19:40:51.754" v="12062" actId="1035"/>
          <ac:spMkLst>
            <pc:docMk/>
            <pc:sldMk cId="1960118251" sldId="333"/>
            <ac:spMk id="14" creationId="{ED8803D4-D004-4FA9-116F-D502E8C29D05}"/>
          </ac:spMkLst>
        </pc:spChg>
        <pc:spChg chg="mod">
          <ac:chgData name="Fu, Annie" userId="0522d913-13e7-422d-8c1f-4c9f7d635fc0" providerId="ADAL" clId="{AFFA30C8-CB7F-48DC-817D-CA0D011DC0A9}" dt="2024-10-04T17:06:56.301" v="11934"/>
          <ac:spMkLst>
            <pc:docMk/>
            <pc:sldMk cId="1960118251" sldId="333"/>
            <ac:spMk id="16" creationId="{4E97E12D-2FF6-D5E1-C193-8F4EBAAF5A74}"/>
          </ac:spMkLst>
        </pc:spChg>
        <pc:spChg chg="mod">
          <ac:chgData name="Fu, Annie" userId="0522d913-13e7-422d-8c1f-4c9f7d635fc0" providerId="ADAL" clId="{AFFA30C8-CB7F-48DC-817D-CA0D011DC0A9}" dt="2024-10-04T17:06:56.301" v="11934"/>
          <ac:spMkLst>
            <pc:docMk/>
            <pc:sldMk cId="1960118251" sldId="333"/>
            <ac:spMk id="17" creationId="{7A891269-0A20-A1C6-DF5B-42ACC8482041}"/>
          </ac:spMkLst>
        </pc:spChg>
        <pc:spChg chg="mod">
          <ac:chgData name="Fu, Annie" userId="0522d913-13e7-422d-8c1f-4c9f7d635fc0" providerId="ADAL" clId="{AFFA30C8-CB7F-48DC-817D-CA0D011DC0A9}" dt="2024-10-04T19:40:51.754" v="12062" actId="1035"/>
          <ac:spMkLst>
            <pc:docMk/>
            <pc:sldMk cId="1960118251" sldId="333"/>
            <ac:spMk id="18" creationId="{832001C9-3D1C-8C3A-0322-48985D84ECC3}"/>
          </ac:spMkLst>
        </pc:spChg>
        <pc:spChg chg="mod">
          <ac:chgData name="Fu, Annie" userId="0522d913-13e7-422d-8c1f-4c9f7d635fc0" providerId="ADAL" clId="{AFFA30C8-CB7F-48DC-817D-CA0D011DC0A9}" dt="2024-10-04T17:06:56.301" v="11934"/>
          <ac:spMkLst>
            <pc:docMk/>
            <pc:sldMk cId="1960118251" sldId="333"/>
            <ac:spMk id="19" creationId="{8B88B54B-CCB4-A9C5-0F1D-7AFBD9D92E74}"/>
          </ac:spMkLst>
        </pc:spChg>
        <pc:spChg chg="mod">
          <ac:chgData name="Fu, Annie" userId="0522d913-13e7-422d-8c1f-4c9f7d635fc0" providerId="ADAL" clId="{AFFA30C8-CB7F-48DC-817D-CA0D011DC0A9}" dt="2024-10-04T17:06:56.301" v="11934"/>
          <ac:spMkLst>
            <pc:docMk/>
            <pc:sldMk cId="1960118251" sldId="333"/>
            <ac:spMk id="20" creationId="{B2DB59A0-4FCB-B729-D0B5-CA96AD8C8800}"/>
          </ac:spMkLst>
        </pc:spChg>
        <pc:spChg chg="mod">
          <ac:chgData name="Fu, Annie" userId="0522d913-13e7-422d-8c1f-4c9f7d635fc0" providerId="ADAL" clId="{AFFA30C8-CB7F-48DC-817D-CA0D011DC0A9}" dt="2024-10-04T19:40:42.153" v="12059" actId="1035"/>
          <ac:spMkLst>
            <pc:docMk/>
            <pc:sldMk cId="1960118251" sldId="333"/>
            <ac:spMk id="22" creationId="{43C83976-B506-CA38-1B4E-C7BF98C576D3}"/>
          </ac:spMkLst>
        </pc:spChg>
        <pc:spChg chg="mod">
          <ac:chgData name="Fu, Annie" userId="0522d913-13e7-422d-8c1f-4c9f7d635fc0" providerId="ADAL" clId="{AFFA30C8-CB7F-48DC-817D-CA0D011DC0A9}" dt="2024-10-04T17:06:56.301" v="11934"/>
          <ac:spMkLst>
            <pc:docMk/>
            <pc:sldMk cId="1960118251" sldId="333"/>
            <ac:spMk id="23" creationId="{41F095C8-C56B-65C1-894E-01AF9264CB48}"/>
          </ac:spMkLst>
        </pc:spChg>
        <pc:spChg chg="mod">
          <ac:chgData name="Fu, Annie" userId="0522d913-13e7-422d-8c1f-4c9f7d635fc0" providerId="ADAL" clId="{AFFA30C8-CB7F-48DC-817D-CA0D011DC0A9}" dt="2024-10-04T17:06:56.301" v="11934"/>
          <ac:spMkLst>
            <pc:docMk/>
            <pc:sldMk cId="1960118251" sldId="333"/>
            <ac:spMk id="24" creationId="{BB509182-3D52-C92D-D5C8-01192A186BF5}"/>
          </ac:spMkLst>
        </pc:spChg>
        <pc:spChg chg="mod">
          <ac:chgData name="Fu, Annie" userId="0522d913-13e7-422d-8c1f-4c9f7d635fc0" providerId="ADAL" clId="{AFFA30C8-CB7F-48DC-817D-CA0D011DC0A9}" dt="2024-10-04T17:06:56.301" v="11934"/>
          <ac:spMkLst>
            <pc:docMk/>
            <pc:sldMk cId="1960118251" sldId="333"/>
            <ac:spMk id="25" creationId="{45A287FA-629F-40FE-94F0-0C70BD39CC61}"/>
          </ac:spMkLst>
        </pc:spChg>
        <pc:spChg chg="mod">
          <ac:chgData name="Fu, Annie" userId="0522d913-13e7-422d-8c1f-4c9f7d635fc0" providerId="ADAL" clId="{AFFA30C8-CB7F-48DC-817D-CA0D011DC0A9}" dt="2024-10-04T17:06:56.301" v="11934"/>
          <ac:spMkLst>
            <pc:docMk/>
            <pc:sldMk cId="1960118251" sldId="333"/>
            <ac:spMk id="26" creationId="{EC2EAAE3-B229-2D6F-4B5B-C205E77B7B00}"/>
          </ac:spMkLst>
        </pc:spChg>
        <pc:spChg chg="mod">
          <ac:chgData name="Fu, Annie" userId="0522d913-13e7-422d-8c1f-4c9f7d635fc0" providerId="ADAL" clId="{AFFA30C8-CB7F-48DC-817D-CA0D011DC0A9}" dt="2024-10-04T17:06:56.301" v="11934"/>
          <ac:spMkLst>
            <pc:docMk/>
            <pc:sldMk cId="1960118251" sldId="333"/>
            <ac:spMk id="27" creationId="{1158A4EE-9F89-99F6-A9BC-E88204A1FF44}"/>
          </ac:spMkLst>
        </pc:spChg>
        <pc:spChg chg="mod">
          <ac:chgData name="Fu, Annie" userId="0522d913-13e7-422d-8c1f-4c9f7d635fc0" providerId="ADAL" clId="{AFFA30C8-CB7F-48DC-817D-CA0D011DC0A9}" dt="2024-10-04T19:40:42.153" v="12059" actId="1035"/>
          <ac:spMkLst>
            <pc:docMk/>
            <pc:sldMk cId="1960118251" sldId="333"/>
            <ac:spMk id="28" creationId="{B5B10678-6CDB-4971-4AAB-10BEE97C8892}"/>
          </ac:spMkLst>
        </pc:spChg>
        <pc:spChg chg="mod">
          <ac:chgData name="Fu, Annie" userId="0522d913-13e7-422d-8c1f-4c9f7d635fc0" providerId="ADAL" clId="{AFFA30C8-CB7F-48DC-817D-CA0D011DC0A9}" dt="2024-10-04T17:06:56.301" v="11934"/>
          <ac:spMkLst>
            <pc:docMk/>
            <pc:sldMk cId="1960118251" sldId="333"/>
            <ac:spMk id="29" creationId="{AC8646CB-7FB0-F7C2-84D9-1DB5617DBF07}"/>
          </ac:spMkLst>
        </pc:spChg>
        <pc:spChg chg="mod">
          <ac:chgData name="Fu, Annie" userId="0522d913-13e7-422d-8c1f-4c9f7d635fc0" providerId="ADAL" clId="{AFFA30C8-CB7F-48DC-817D-CA0D011DC0A9}" dt="2024-10-04T17:06:56.301" v="11934"/>
          <ac:spMkLst>
            <pc:docMk/>
            <pc:sldMk cId="1960118251" sldId="333"/>
            <ac:spMk id="30" creationId="{56AD58BA-0648-5392-93FA-06F1F72C1E97}"/>
          </ac:spMkLst>
        </pc:spChg>
        <pc:spChg chg="mod">
          <ac:chgData name="Fu, Annie" userId="0522d913-13e7-422d-8c1f-4c9f7d635fc0" providerId="ADAL" clId="{AFFA30C8-CB7F-48DC-817D-CA0D011DC0A9}" dt="2024-10-04T17:06:56.301" v="11934"/>
          <ac:spMkLst>
            <pc:docMk/>
            <pc:sldMk cId="1960118251" sldId="333"/>
            <ac:spMk id="31" creationId="{736B60C4-4012-ECF5-5228-C0846C93D28A}"/>
          </ac:spMkLst>
        </pc:spChg>
        <pc:spChg chg="mod">
          <ac:chgData name="Fu, Annie" userId="0522d913-13e7-422d-8c1f-4c9f7d635fc0" providerId="ADAL" clId="{AFFA30C8-CB7F-48DC-817D-CA0D011DC0A9}" dt="2024-10-04T17:06:56.301" v="11934"/>
          <ac:spMkLst>
            <pc:docMk/>
            <pc:sldMk cId="1960118251" sldId="333"/>
            <ac:spMk id="33" creationId="{CAA0BEB4-783E-A362-11BC-E7D4E09A4939}"/>
          </ac:spMkLst>
        </pc:spChg>
        <pc:spChg chg="add mod ord">
          <ac:chgData name="Fu, Annie" userId="0522d913-13e7-422d-8c1f-4c9f7d635fc0" providerId="ADAL" clId="{AFFA30C8-CB7F-48DC-817D-CA0D011DC0A9}" dt="2024-10-04T19:41:13.356" v="12064" actId="1036"/>
          <ac:spMkLst>
            <pc:docMk/>
            <pc:sldMk cId="1960118251" sldId="333"/>
            <ac:spMk id="36" creationId="{B1F5A57A-EC74-7F94-85F1-1420D4465E18}"/>
          </ac:spMkLst>
        </pc:spChg>
        <pc:spChg chg="add mod">
          <ac:chgData name="Fu, Annie" userId="0522d913-13e7-422d-8c1f-4c9f7d635fc0" providerId="ADAL" clId="{AFFA30C8-CB7F-48DC-817D-CA0D011DC0A9}" dt="2024-10-04T17:47:12.941" v="12006" actId="164"/>
          <ac:spMkLst>
            <pc:docMk/>
            <pc:sldMk cId="1960118251" sldId="333"/>
            <ac:spMk id="45" creationId="{B3CB2A13-B7BB-1AE9-1449-224B62A77846}"/>
          </ac:spMkLst>
        </pc:spChg>
        <pc:grpChg chg="mod topLvl">
          <ac:chgData name="Fu, Annie" userId="0522d913-13e7-422d-8c1f-4c9f7d635fc0" providerId="ADAL" clId="{AFFA30C8-CB7F-48DC-817D-CA0D011DC0A9}" dt="2024-10-04T17:07:35.896" v="11942" actId="164"/>
          <ac:grpSpMkLst>
            <pc:docMk/>
            <pc:sldMk cId="1960118251" sldId="333"/>
            <ac:grpSpMk id="2" creationId="{B4DABF82-BADF-FCFE-69C2-7603BEB38EE8}"/>
          </ac:grpSpMkLst>
        </pc:grpChg>
        <pc:grpChg chg="add mod">
          <ac:chgData name="Fu, Annie" userId="0522d913-13e7-422d-8c1f-4c9f7d635fc0" providerId="ADAL" clId="{AFFA30C8-CB7F-48DC-817D-CA0D011DC0A9}" dt="2024-10-04T17:06:56.301" v="11934"/>
          <ac:grpSpMkLst>
            <pc:docMk/>
            <pc:sldMk cId="1960118251" sldId="333"/>
            <ac:grpSpMk id="10" creationId="{50CC0F07-9853-9659-3DC8-05BA216B0B0D}"/>
          </ac:grpSpMkLst>
        </pc:grpChg>
        <pc:grpChg chg="add mod">
          <ac:chgData name="Fu, Annie" userId="0522d913-13e7-422d-8c1f-4c9f7d635fc0" providerId="ADAL" clId="{AFFA30C8-CB7F-48DC-817D-CA0D011DC0A9}" dt="2024-10-04T17:47:12.941" v="12006" actId="164"/>
          <ac:grpSpMkLst>
            <pc:docMk/>
            <pc:sldMk cId="1960118251" sldId="333"/>
            <ac:grpSpMk id="37" creationId="{642692F7-DE78-64EC-5C60-53F08456B157}"/>
          </ac:grpSpMkLst>
        </pc:grpChg>
        <pc:grpChg chg="mod topLvl">
          <ac:chgData name="Fu, Annie" userId="0522d913-13e7-422d-8c1f-4c9f7d635fc0" providerId="ADAL" clId="{AFFA30C8-CB7F-48DC-817D-CA0D011DC0A9}" dt="2024-10-04T17:07:35.896" v="11942" actId="164"/>
          <ac:grpSpMkLst>
            <pc:docMk/>
            <pc:sldMk cId="1960118251" sldId="333"/>
            <ac:grpSpMk id="38" creationId="{2DBAB20E-1EFF-759B-0804-F4D02368AED9}"/>
          </ac:grpSpMkLst>
        </pc:grpChg>
        <pc:grpChg chg="add mod">
          <ac:chgData name="Fu, Annie" userId="0522d913-13e7-422d-8c1f-4c9f7d635fc0" providerId="ADAL" clId="{AFFA30C8-CB7F-48DC-817D-CA0D011DC0A9}" dt="2024-10-04T17:47:12.941" v="12006" actId="164"/>
          <ac:grpSpMkLst>
            <pc:docMk/>
            <pc:sldMk cId="1960118251" sldId="333"/>
            <ac:grpSpMk id="39" creationId="{9233237E-DCA2-5B16-F711-E647BE6FC6B6}"/>
          </ac:grpSpMkLst>
        </pc:grpChg>
        <pc:grpChg chg="mod topLvl">
          <ac:chgData name="Fu, Annie" userId="0522d913-13e7-422d-8c1f-4c9f7d635fc0" providerId="ADAL" clId="{AFFA30C8-CB7F-48DC-817D-CA0D011DC0A9}" dt="2024-10-04T17:07:35.896" v="11942" actId="164"/>
          <ac:grpSpMkLst>
            <pc:docMk/>
            <pc:sldMk cId="1960118251" sldId="333"/>
            <ac:grpSpMk id="41" creationId="{0D55A2DE-957F-C2FE-C528-8D4AEFF82D1F}"/>
          </ac:grpSpMkLst>
        </pc:grpChg>
        <pc:grpChg chg="mod topLvl">
          <ac:chgData name="Fu, Annie" userId="0522d913-13e7-422d-8c1f-4c9f7d635fc0" providerId="ADAL" clId="{AFFA30C8-CB7F-48DC-817D-CA0D011DC0A9}" dt="2024-10-04T17:07:35.896" v="11942" actId="164"/>
          <ac:grpSpMkLst>
            <pc:docMk/>
            <pc:sldMk cId="1960118251" sldId="333"/>
            <ac:grpSpMk id="42" creationId="{0B8236B9-9F1D-8690-7896-0449CF5D908B}"/>
          </ac:grpSpMkLst>
        </pc:grpChg>
        <pc:grpChg chg="del mod">
          <ac:chgData name="Fu, Annie" userId="0522d913-13e7-422d-8c1f-4c9f7d635fc0" providerId="ADAL" clId="{AFFA30C8-CB7F-48DC-817D-CA0D011DC0A9}" dt="2024-10-04T16:37:51.309" v="11833" actId="165"/>
          <ac:grpSpMkLst>
            <pc:docMk/>
            <pc:sldMk cId="1960118251" sldId="333"/>
            <ac:grpSpMk id="43" creationId="{A71A3640-9935-F535-98AE-07370B55BF54}"/>
          </ac:grpSpMkLst>
        </pc:grpChg>
        <pc:grpChg chg="add mod">
          <ac:chgData name="Fu, Annie" userId="0522d913-13e7-422d-8c1f-4c9f7d635fc0" providerId="ADAL" clId="{AFFA30C8-CB7F-48DC-817D-CA0D011DC0A9}" dt="2024-10-04T19:40:04.234" v="12048" actId="1076"/>
          <ac:grpSpMkLst>
            <pc:docMk/>
            <pc:sldMk cId="1960118251" sldId="333"/>
            <ac:grpSpMk id="46" creationId="{63186597-9844-9181-AB2F-186B74E6F653}"/>
          </ac:grpSpMkLst>
        </pc:grpChg>
        <pc:grpChg chg="add mod">
          <ac:chgData name="Fu, Annie" userId="0522d913-13e7-422d-8c1f-4c9f7d635fc0" providerId="ADAL" clId="{AFFA30C8-CB7F-48DC-817D-CA0D011DC0A9}" dt="2024-10-04T17:47:12.941" v="12006" actId="164"/>
          <ac:grpSpMkLst>
            <pc:docMk/>
            <pc:sldMk cId="1960118251" sldId="333"/>
            <ac:grpSpMk id="47" creationId="{83B26FD8-C748-80CC-6BAD-32981FE6A061}"/>
          </ac:grpSpMkLst>
        </pc:grpChg>
        <pc:picChg chg="mod">
          <ac:chgData name="Fu, Annie" userId="0522d913-13e7-422d-8c1f-4c9f7d635fc0" providerId="ADAL" clId="{AFFA30C8-CB7F-48DC-817D-CA0D011DC0A9}" dt="2024-10-04T19:40:33.322" v="12054" actId="1076"/>
          <ac:picMkLst>
            <pc:docMk/>
            <pc:sldMk cId="1960118251" sldId="333"/>
            <ac:picMk id="3" creationId="{97EEFB76-6E2F-70BE-644D-82B577D7DAF1}"/>
          </ac:picMkLst>
        </pc:picChg>
        <pc:picChg chg="mod">
          <ac:chgData name="Fu, Annie" userId="0522d913-13e7-422d-8c1f-4c9f7d635fc0" providerId="ADAL" clId="{AFFA30C8-CB7F-48DC-817D-CA0D011DC0A9}" dt="2024-10-04T17:46:59.250" v="12005" actId="164"/>
          <ac:picMkLst>
            <pc:docMk/>
            <pc:sldMk cId="1960118251" sldId="333"/>
            <ac:picMk id="21" creationId="{89A8D42F-97C1-5997-1CA2-4480C2941CC2}"/>
          </ac:picMkLst>
        </pc:picChg>
        <pc:picChg chg="mod">
          <ac:chgData name="Fu, Annie" userId="0522d913-13e7-422d-8c1f-4c9f7d635fc0" providerId="ADAL" clId="{AFFA30C8-CB7F-48DC-817D-CA0D011DC0A9}" dt="2024-10-04T19:40:51.754" v="12062" actId="1035"/>
          <ac:picMkLst>
            <pc:docMk/>
            <pc:sldMk cId="1960118251" sldId="333"/>
            <ac:picMk id="32" creationId="{2B9BA2DB-21CB-6EB2-30FE-1EEE42E6CDA6}"/>
          </ac:picMkLst>
        </pc:picChg>
        <pc:picChg chg="mod">
          <ac:chgData name="Fu, Annie" userId="0522d913-13e7-422d-8c1f-4c9f7d635fc0" providerId="ADAL" clId="{AFFA30C8-CB7F-48DC-817D-CA0D011DC0A9}" dt="2024-10-04T19:40:51.754" v="12062" actId="1035"/>
          <ac:picMkLst>
            <pc:docMk/>
            <pc:sldMk cId="1960118251" sldId="333"/>
            <ac:picMk id="34" creationId="{5CB37C1C-7555-0E80-7988-F35352F1765E}"/>
          </ac:picMkLst>
        </pc:picChg>
        <pc:picChg chg="mod">
          <ac:chgData name="Fu, Annie" userId="0522d913-13e7-422d-8c1f-4c9f7d635fc0" providerId="ADAL" clId="{AFFA30C8-CB7F-48DC-817D-CA0D011DC0A9}" dt="2024-10-04T19:40:42.153" v="12059" actId="1035"/>
          <ac:picMkLst>
            <pc:docMk/>
            <pc:sldMk cId="1960118251" sldId="333"/>
            <ac:picMk id="35" creationId="{7E989893-6CE7-7BC5-DAF3-E2A884B688E5}"/>
          </ac:picMkLst>
        </pc:picChg>
        <pc:picChg chg="mod">
          <ac:chgData name="Fu, Annie" userId="0522d913-13e7-422d-8c1f-4c9f7d635fc0" providerId="ADAL" clId="{AFFA30C8-CB7F-48DC-817D-CA0D011DC0A9}" dt="2024-10-04T19:40:42.153" v="12059" actId="1035"/>
          <ac:picMkLst>
            <pc:docMk/>
            <pc:sldMk cId="1960118251" sldId="333"/>
            <ac:picMk id="40" creationId="{849A729A-3B0B-2919-1000-21840AD0F45F}"/>
          </ac:picMkLst>
        </pc:picChg>
      </pc:sldChg>
    </pc:docChg>
  </pc:docChgLst>
  <pc:docChgLst>
    <pc:chgData name="Fu, Annie" userId="0522d913-13e7-422d-8c1f-4c9f7d635fc0" providerId="ADAL" clId="{F688F5E0-00A2-4DE7-B116-2FC76004A70F}"/>
    <pc:docChg chg="undo redo custSel addSld delSld modSld sldOrd addSection delSection modSection">
      <pc:chgData name="Fu, Annie" userId="0522d913-13e7-422d-8c1f-4c9f7d635fc0" providerId="ADAL" clId="{F688F5E0-00A2-4DE7-B116-2FC76004A70F}" dt="2024-10-09T15:16:55.092" v="5496" actId="680"/>
      <pc:docMkLst>
        <pc:docMk/>
      </pc:docMkLst>
      <pc:sldChg chg="addSp modSp del mod">
        <pc:chgData name="Fu, Annie" userId="0522d913-13e7-422d-8c1f-4c9f7d635fc0" providerId="ADAL" clId="{F688F5E0-00A2-4DE7-B116-2FC76004A70F}" dt="2024-10-08T14:33:44.309" v="4866" actId="2696"/>
        <pc:sldMkLst>
          <pc:docMk/>
          <pc:sldMk cId="3947527481" sldId="266"/>
        </pc:sldMkLst>
        <pc:spChg chg="mod">
          <ac:chgData name="Fu, Annie" userId="0522d913-13e7-422d-8c1f-4c9f7d635fc0" providerId="ADAL" clId="{F688F5E0-00A2-4DE7-B116-2FC76004A70F}" dt="2024-10-01T19:04:02.149" v="4299" actId="12788"/>
          <ac:spMkLst>
            <pc:docMk/>
            <pc:sldMk cId="3947527481" sldId="266"/>
            <ac:spMk id="3" creationId="{4A770D4C-6AF8-9B72-7EDD-326DF8223751}"/>
          </ac:spMkLst>
        </pc:spChg>
        <pc:spChg chg="add mod">
          <ac:chgData name="Fu, Annie" userId="0522d913-13e7-422d-8c1f-4c9f7d635fc0" providerId="ADAL" clId="{F688F5E0-00A2-4DE7-B116-2FC76004A70F}" dt="2024-10-01T15:16:08.095" v="3022"/>
          <ac:spMkLst>
            <pc:docMk/>
            <pc:sldMk cId="3947527481" sldId="266"/>
            <ac:spMk id="4" creationId="{E7237D67-C4D6-63FC-F5E6-D0337FDE2584}"/>
          </ac:spMkLst>
        </pc:spChg>
        <pc:spChg chg="add mod">
          <ac:chgData name="Fu, Annie" userId="0522d913-13e7-422d-8c1f-4c9f7d635fc0" providerId="ADAL" clId="{F688F5E0-00A2-4DE7-B116-2FC76004A70F}" dt="2024-10-01T19:04:23.136" v="4303" actId="164"/>
          <ac:spMkLst>
            <pc:docMk/>
            <pc:sldMk cId="3947527481" sldId="266"/>
            <ac:spMk id="11" creationId="{DFAFE76E-0B50-B843-2E16-6729C5CABA6D}"/>
          </ac:spMkLst>
        </pc:spChg>
        <pc:spChg chg="add mod">
          <ac:chgData name="Fu, Annie" userId="0522d913-13e7-422d-8c1f-4c9f7d635fc0" providerId="ADAL" clId="{F688F5E0-00A2-4DE7-B116-2FC76004A70F}" dt="2024-10-01T19:04:23.136" v="4303" actId="164"/>
          <ac:spMkLst>
            <pc:docMk/>
            <pc:sldMk cId="3947527481" sldId="266"/>
            <ac:spMk id="12" creationId="{2D05C2D1-D513-0944-855B-1DD2296A5116}"/>
          </ac:spMkLst>
        </pc:spChg>
        <pc:spChg chg="add mod">
          <ac:chgData name="Fu, Annie" userId="0522d913-13e7-422d-8c1f-4c9f7d635fc0" providerId="ADAL" clId="{F688F5E0-00A2-4DE7-B116-2FC76004A70F}" dt="2024-10-01T19:04:23.136" v="4303" actId="164"/>
          <ac:spMkLst>
            <pc:docMk/>
            <pc:sldMk cId="3947527481" sldId="266"/>
            <ac:spMk id="28" creationId="{D2A9FFD3-AFE0-5941-C99A-8214BF36C832}"/>
          </ac:spMkLst>
        </pc:spChg>
        <pc:spChg chg="add mod">
          <ac:chgData name="Fu, Annie" userId="0522d913-13e7-422d-8c1f-4c9f7d635fc0" providerId="ADAL" clId="{F688F5E0-00A2-4DE7-B116-2FC76004A70F}" dt="2024-10-01T19:04:23.136" v="4303" actId="164"/>
          <ac:spMkLst>
            <pc:docMk/>
            <pc:sldMk cId="3947527481" sldId="266"/>
            <ac:spMk id="29" creationId="{7467862D-3ED6-9C6F-9849-C8F6C5FE419F}"/>
          </ac:spMkLst>
        </pc:spChg>
        <pc:spChg chg="add mod">
          <ac:chgData name="Fu, Annie" userId="0522d913-13e7-422d-8c1f-4c9f7d635fc0" providerId="ADAL" clId="{F688F5E0-00A2-4DE7-B116-2FC76004A70F}" dt="2024-10-01T19:04:23.136" v="4303" actId="164"/>
          <ac:spMkLst>
            <pc:docMk/>
            <pc:sldMk cId="3947527481" sldId="266"/>
            <ac:spMk id="30" creationId="{E16B36EE-9642-3E8F-40E4-7D131BE8E99A}"/>
          </ac:spMkLst>
        </pc:spChg>
        <pc:grpChg chg="mod">
          <ac:chgData name="Fu, Annie" userId="0522d913-13e7-422d-8c1f-4c9f7d635fc0" providerId="ADAL" clId="{F688F5E0-00A2-4DE7-B116-2FC76004A70F}" dt="2024-10-01T19:04:51.737" v="4307" actId="1076"/>
          <ac:grpSpMkLst>
            <pc:docMk/>
            <pc:sldMk cId="3947527481" sldId="266"/>
            <ac:grpSpMk id="17" creationId="{35B1DD70-CFD5-2B13-EA82-E5EB41EBCFC0}"/>
          </ac:grpSpMkLst>
        </pc:grpChg>
        <pc:grpChg chg="mod">
          <ac:chgData name="Fu, Annie" userId="0522d913-13e7-422d-8c1f-4c9f7d635fc0" providerId="ADAL" clId="{F688F5E0-00A2-4DE7-B116-2FC76004A70F}" dt="2024-10-01T18:56:38.295" v="4077" actId="1076"/>
          <ac:grpSpMkLst>
            <pc:docMk/>
            <pc:sldMk cId="3947527481" sldId="266"/>
            <ac:grpSpMk id="22" creationId="{898F7763-8C0D-EB5D-A8DF-0A5A57CD11AB}"/>
          </ac:grpSpMkLst>
        </pc:grpChg>
        <pc:grpChg chg="add mod">
          <ac:chgData name="Fu, Annie" userId="0522d913-13e7-422d-8c1f-4c9f7d635fc0" providerId="ADAL" clId="{F688F5E0-00A2-4DE7-B116-2FC76004A70F}" dt="2024-10-01T19:04:49.663" v="4306" actId="1076"/>
          <ac:grpSpMkLst>
            <pc:docMk/>
            <pc:sldMk cId="3947527481" sldId="266"/>
            <ac:grpSpMk id="31" creationId="{737B4E81-10CE-BFFB-CD23-0E636BD3CA83}"/>
          </ac:grpSpMkLst>
        </pc:grpChg>
        <pc:cxnChg chg="add mod">
          <ac:chgData name="Fu, Annie" userId="0522d913-13e7-422d-8c1f-4c9f7d635fc0" providerId="ADAL" clId="{F688F5E0-00A2-4DE7-B116-2FC76004A70F}" dt="2024-10-01T19:04:23.136" v="4303" actId="164"/>
          <ac:cxnSpMkLst>
            <pc:docMk/>
            <pc:sldMk cId="3947527481" sldId="266"/>
            <ac:cxnSpMk id="9" creationId="{063BEC15-3A16-6A4B-0151-620C4E3AA89B}"/>
          </ac:cxnSpMkLst>
        </pc:cxnChg>
        <pc:cxnChg chg="add mod">
          <ac:chgData name="Fu, Annie" userId="0522d913-13e7-422d-8c1f-4c9f7d635fc0" providerId="ADAL" clId="{F688F5E0-00A2-4DE7-B116-2FC76004A70F}" dt="2024-10-01T19:04:23.136" v="4303" actId="164"/>
          <ac:cxnSpMkLst>
            <pc:docMk/>
            <pc:sldMk cId="3947527481" sldId="266"/>
            <ac:cxnSpMk id="15" creationId="{AE7A80BD-0F88-7D10-2E49-C0435F9982B3}"/>
          </ac:cxnSpMkLst>
        </pc:cxnChg>
        <pc:cxnChg chg="add mod">
          <ac:chgData name="Fu, Annie" userId="0522d913-13e7-422d-8c1f-4c9f7d635fc0" providerId="ADAL" clId="{F688F5E0-00A2-4DE7-B116-2FC76004A70F}" dt="2024-10-01T19:04:23.136" v="4303" actId="164"/>
          <ac:cxnSpMkLst>
            <pc:docMk/>
            <pc:sldMk cId="3947527481" sldId="266"/>
            <ac:cxnSpMk id="16" creationId="{862AD9FD-582E-B401-D578-CDCBBDB2FA22}"/>
          </ac:cxnSpMkLst>
        </pc:cxnChg>
      </pc:sldChg>
      <pc:sldChg chg="del modNotesTx">
        <pc:chgData name="Fu, Annie" userId="0522d913-13e7-422d-8c1f-4c9f7d635fc0" providerId="ADAL" clId="{F688F5E0-00A2-4DE7-B116-2FC76004A70F}" dt="2024-10-08T14:33:46.593" v="4867" actId="47"/>
        <pc:sldMkLst>
          <pc:docMk/>
          <pc:sldMk cId="1844834502" sldId="268"/>
        </pc:sldMkLst>
      </pc:sldChg>
      <pc:sldChg chg="addSp modSp mod modCm modNotesTx">
        <pc:chgData name="Fu, Annie" userId="0522d913-13e7-422d-8c1f-4c9f7d635fc0" providerId="ADAL" clId="{F688F5E0-00A2-4DE7-B116-2FC76004A70F}" dt="2024-10-09T14:51:59.624" v="5485" actId="20577"/>
        <pc:sldMkLst>
          <pc:docMk/>
          <pc:sldMk cId="7380174" sldId="269"/>
        </pc:sldMkLst>
        <pc:spChg chg="add mod">
          <ac:chgData name="Fu, Annie" userId="0522d913-13e7-422d-8c1f-4c9f7d635fc0" providerId="ADAL" clId="{F688F5E0-00A2-4DE7-B116-2FC76004A70F}" dt="2024-10-09T14:51:59.624" v="5485" actId="20577"/>
          <ac:spMkLst>
            <pc:docMk/>
            <pc:sldMk cId="7380174" sldId="269"/>
            <ac:spMk id="3" creationId="{F87079F2-7861-A827-BB6F-C549079977EF}"/>
          </ac:spMkLst>
        </pc:spChg>
        <pc:spChg chg="mod">
          <ac:chgData name="Fu, Annie" userId="0522d913-13e7-422d-8c1f-4c9f7d635fc0" providerId="ADAL" clId="{F688F5E0-00A2-4DE7-B116-2FC76004A70F}" dt="2024-10-09T14:51:23.457" v="5481" actId="20577"/>
          <ac:spMkLst>
            <pc:docMk/>
            <pc:sldMk cId="7380174" sldId="269"/>
            <ac:spMk id="15" creationId="{3C0EF6BA-AE95-D0BD-746F-323AF8D29960}"/>
          </ac:spMkLst>
        </pc:spChg>
        <pc:spChg chg="mod">
          <ac:chgData name="Fu, Annie" userId="0522d913-13e7-422d-8c1f-4c9f7d635fc0" providerId="ADAL" clId="{F688F5E0-00A2-4DE7-B116-2FC76004A70F}" dt="2024-10-01T18:46:46.723" v="4008" actId="403"/>
          <ac:spMkLst>
            <pc:docMk/>
            <pc:sldMk cId="7380174" sldId="269"/>
            <ac:spMk id="17" creationId="{B517977A-C5BE-2EF8-ED70-0388C1D9B8BB}"/>
          </ac:spMkLst>
        </pc:spChg>
        <pc:extLst>
          <p:ext xmlns:p="http://schemas.openxmlformats.org/presentationml/2006/main" uri="{D6D511B9-2390-475A-947B-AFAB55BFBCF1}">
            <pc226:cmChg xmlns:pc226="http://schemas.microsoft.com/office/powerpoint/2022/06/main/command" chg="mod">
              <pc226:chgData name="Fu, Annie" userId="0522d913-13e7-422d-8c1f-4c9f7d635fc0" providerId="ADAL" clId="{F688F5E0-00A2-4DE7-B116-2FC76004A70F}" dt="2024-10-01T18:45:36.930" v="3981" actId="20577"/>
              <pc2:cmMkLst xmlns:pc2="http://schemas.microsoft.com/office/powerpoint/2019/9/main/command">
                <pc:docMk/>
                <pc:sldMk cId="7380174" sldId="269"/>
                <pc2:cmMk id="{251E13D1-AD3B-40A1-A1A3-0E498E71AB11}"/>
              </pc2:cmMkLst>
            </pc226:cmChg>
          </p:ext>
        </pc:extLst>
      </pc:sldChg>
      <pc:sldChg chg="modSp mod modCm">
        <pc:chgData name="Fu, Annie" userId="0522d913-13e7-422d-8c1f-4c9f7d635fc0" providerId="ADAL" clId="{F688F5E0-00A2-4DE7-B116-2FC76004A70F}" dt="2024-09-11T17:08:30.340" v="377" actId="20577"/>
        <pc:sldMkLst>
          <pc:docMk/>
          <pc:sldMk cId="3048169962" sldId="279"/>
        </pc:sldMkLst>
        <pc:spChg chg="mod">
          <ac:chgData name="Fu, Annie" userId="0522d913-13e7-422d-8c1f-4c9f7d635fc0" providerId="ADAL" clId="{F688F5E0-00A2-4DE7-B116-2FC76004A70F}" dt="2024-09-11T17:08:30.340" v="377" actId="20577"/>
          <ac:spMkLst>
            <pc:docMk/>
            <pc:sldMk cId="3048169962" sldId="279"/>
            <ac:spMk id="3" creationId="{4A770D4C-6AF8-9B72-7EDD-326DF8223751}"/>
          </ac:spMkLst>
        </pc:spChg>
        <pc:extLst>
          <p:ext xmlns:p="http://schemas.openxmlformats.org/presentationml/2006/main" uri="{D6D511B9-2390-475A-947B-AFAB55BFBCF1}">
            <pc226:cmChg xmlns:pc226="http://schemas.microsoft.com/office/powerpoint/2022/06/main/command" chg="mod">
              <pc226:chgData name="Fu, Annie" userId="0522d913-13e7-422d-8c1f-4c9f7d635fc0" providerId="ADAL" clId="{F688F5E0-00A2-4DE7-B116-2FC76004A70F}" dt="2024-09-11T17:08:30.340" v="377" actId="20577"/>
              <pc2:cmMkLst xmlns:pc2="http://schemas.microsoft.com/office/powerpoint/2019/9/main/command">
                <pc:docMk/>
                <pc:sldMk cId="3048169962" sldId="279"/>
                <pc2:cmMk id="{E43A9A78-C6C9-4F19-9446-683EF9FC9377}"/>
              </pc2:cmMkLst>
            </pc226:cmChg>
          </p:ext>
        </pc:extLst>
      </pc:sldChg>
      <pc:sldChg chg="addSp modSp mod ord">
        <pc:chgData name="Fu, Annie" userId="0522d913-13e7-422d-8c1f-4c9f7d635fc0" providerId="ADAL" clId="{F688F5E0-00A2-4DE7-B116-2FC76004A70F}" dt="2024-10-08T19:15:35.210" v="4945" actId="12789"/>
        <pc:sldMkLst>
          <pc:docMk/>
          <pc:sldMk cId="2883818578" sldId="280"/>
        </pc:sldMkLst>
        <pc:spChg chg="mod">
          <ac:chgData name="Fu, Annie" userId="0522d913-13e7-422d-8c1f-4c9f7d635fc0" providerId="ADAL" clId="{F688F5E0-00A2-4DE7-B116-2FC76004A70F}" dt="2024-09-18T17:44:56.648" v="1026" actId="20577"/>
          <ac:spMkLst>
            <pc:docMk/>
            <pc:sldMk cId="2883818578" sldId="280"/>
            <ac:spMk id="3" creationId="{4A770D4C-6AF8-9B72-7EDD-326DF8223751}"/>
          </ac:spMkLst>
        </pc:spChg>
        <pc:spChg chg="add mod">
          <ac:chgData name="Fu, Annie" userId="0522d913-13e7-422d-8c1f-4c9f7d635fc0" providerId="ADAL" clId="{F688F5E0-00A2-4DE7-B116-2FC76004A70F}" dt="2024-10-08T19:15:35.210" v="4945" actId="12789"/>
          <ac:spMkLst>
            <pc:docMk/>
            <pc:sldMk cId="2883818578" sldId="280"/>
            <ac:spMk id="4" creationId="{34B7612E-E8AC-B939-8AE7-AE0B71CD31F3}"/>
          </ac:spMkLst>
        </pc:spChg>
        <pc:spChg chg="mod">
          <ac:chgData name="Fu, Annie" userId="0522d913-13e7-422d-8c1f-4c9f7d635fc0" providerId="ADAL" clId="{F688F5E0-00A2-4DE7-B116-2FC76004A70F}" dt="2024-10-08T19:15:35.210" v="4945" actId="12789"/>
          <ac:spMkLst>
            <pc:docMk/>
            <pc:sldMk cId="2883818578" sldId="280"/>
            <ac:spMk id="8" creationId="{2B31F689-44EC-84DE-2E30-B64269518392}"/>
          </ac:spMkLst>
        </pc:spChg>
        <pc:picChg chg="add mod">
          <ac:chgData name="Fu, Annie" userId="0522d913-13e7-422d-8c1f-4c9f7d635fc0" providerId="ADAL" clId="{F688F5E0-00A2-4DE7-B116-2FC76004A70F}" dt="2024-09-18T17:44:49.494" v="1022" actId="1076"/>
          <ac:picMkLst>
            <pc:docMk/>
            <pc:sldMk cId="2883818578" sldId="280"/>
            <ac:picMk id="5" creationId="{614E7DF1-1E74-F09B-C050-5FB264FD0D09}"/>
          </ac:picMkLst>
        </pc:picChg>
      </pc:sldChg>
      <pc:sldChg chg="addSp modSp mod">
        <pc:chgData name="Fu, Annie" userId="0522d913-13e7-422d-8c1f-4c9f7d635fc0" providerId="ADAL" clId="{F688F5E0-00A2-4DE7-B116-2FC76004A70F}" dt="2024-10-08T19:15:49.409" v="4947" actId="20577"/>
        <pc:sldMkLst>
          <pc:docMk/>
          <pc:sldMk cId="1255069110" sldId="281"/>
        </pc:sldMkLst>
        <pc:spChg chg="mod">
          <ac:chgData name="Fu, Annie" userId="0522d913-13e7-422d-8c1f-4c9f7d635fc0" providerId="ADAL" clId="{F688F5E0-00A2-4DE7-B116-2FC76004A70F}" dt="2024-10-08T19:14:21.092" v="4930" actId="20577"/>
          <ac:spMkLst>
            <pc:docMk/>
            <pc:sldMk cId="1255069110" sldId="281"/>
            <ac:spMk id="12" creationId="{EC9F17B9-44A6-851E-CEAD-EAE1A895F30F}"/>
          </ac:spMkLst>
        </pc:spChg>
        <pc:spChg chg="add mod">
          <ac:chgData name="Fu, Annie" userId="0522d913-13e7-422d-8c1f-4c9f7d635fc0" providerId="ADAL" clId="{F688F5E0-00A2-4DE7-B116-2FC76004A70F}" dt="2024-10-08T19:15:49.409" v="4947" actId="20577"/>
          <ac:spMkLst>
            <pc:docMk/>
            <pc:sldMk cId="1255069110" sldId="281"/>
            <ac:spMk id="16" creationId="{E88156B5-1FD6-3493-96D1-655C748EFC40}"/>
          </ac:spMkLst>
        </pc:spChg>
      </pc:sldChg>
      <pc:sldChg chg="addSp modSp mod">
        <pc:chgData name="Fu, Annie" userId="0522d913-13e7-422d-8c1f-4c9f7d635fc0" providerId="ADAL" clId="{F688F5E0-00A2-4DE7-B116-2FC76004A70F}" dt="2024-10-08T19:20:44.059" v="4989" actId="20577"/>
        <pc:sldMkLst>
          <pc:docMk/>
          <pc:sldMk cId="1050025245" sldId="282"/>
        </pc:sldMkLst>
        <pc:spChg chg="add mod">
          <ac:chgData name="Fu, Annie" userId="0522d913-13e7-422d-8c1f-4c9f7d635fc0" providerId="ADAL" clId="{F688F5E0-00A2-4DE7-B116-2FC76004A70F}" dt="2024-10-08T19:20:44.059" v="4989" actId="20577"/>
          <ac:spMkLst>
            <pc:docMk/>
            <pc:sldMk cId="1050025245" sldId="282"/>
            <ac:spMk id="4" creationId="{EAD83DD3-724A-ECC9-0714-D2CCD9A5C67D}"/>
          </ac:spMkLst>
        </pc:spChg>
      </pc:sldChg>
      <pc:sldChg chg="addSp modSp mod modAnim">
        <pc:chgData name="Fu, Annie" userId="0522d913-13e7-422d-8c1f-4c9f7d635fc0" providerId="ADAL" clId="{F688F5E0-00A2-4DE7-B116-2FC76004A70F}" dt="2024-10-08T19:21:07.700" v="4994" actId="207"/>
        <pc:sldMkLst>
          <pc:docMk/>
          <pc:sldMk cId="133306410" sldId="289"/>
        </pc:sldMkLst>
        <pc:spChg chg="add mod">
          <ac:chgData name="Fu, Annie" userId="0522d913-13e7-422d-8c1f-4c9f7d635fc0" providerId="ADAL" clId="{F688F5E0-00A2-4DE7-B116-2FC76004A70F}" dt="2024-10-08T19:20:50.628" v="4991" actId="20577"/>
          <ac:spMkLst>
            <pc:docMk/>
            <pc:sldMk cId="133306410" sldId="289"/>
            <ac:spMk id="10" creationId="{EDC42789-5CE0-1865-DCF1-BDE51C72568D}"/>
          </ac:spMkLst>
        </pc:spChg>
        <pc:spChg chg="mod">
          <ac:chgData name="Fu, Annie" userId="0522d913-13e7-422d-8c1f-4c9f7d635fc0" providerId="ADAL" clId="{F688F5E0-00A2-4DE7-B116-2FC76004A70F}" dt="2024-10-08T19:21:07.700" v="4994" actId="207"/>
          <ac:spMkLst>
            <pc:docMk/>
            <pc:sldMk cId="133306410" sldId="289"/>
            <ac:spMk id="35" creationId="{B8A2F7F4-D0EC-7983-A53E-73DCF766FD80}"/>
          </ac:spMkLst>
        </pc:spChg>
        <pc:picChg chg="mod">
          <ac:chgData name="Fu, Annie" userId="0522d913-13e7-422d-8c1f-4c9f7d635fc0" providerId="ADAL" clId="{F688F5E0-00A2-4DE7-B116-2FC76004A70F}" dt="2024-10-07T01:56:05.707" v="4864" actId="1076"/>
          <ac:picMkLst>
            <pc:docMk/>
            <pc:sldMk cId="133306410" sldId="289"/>
            <ac:picMk id="9" creationId="{0B79AFC2-13F1-E265-7E53-5095702BC178}"/>
          </ac:picMkLst>
        </pc:picChg>
      </pc:sldChg>
      <pc:sldChg chg="del ord modAnim modNotesTx">
        <pc:chgData name="Fu, Annie" userId="0522d913-13e7-422d-8c1f-4c9f7d635fc0" providerId="ADAL" clId="{F688F5E0-00A2-4DE7-B116-2FC76004A70F}" dt="2024-10-08T14:33:47.400" v="4868" actId="47"/>
        <pc:sldMkLst>
          <pc:docMk/>
          <pc:sldMk cId="3358047035" sldId="291"/>
        </pc:sldMkLst>
      </pc:sldChg>
      <pc:sldChg chg="ord">
        <pc:chgData name="Fu, Annie" userId="0522d913-13e7-422d-8c1f-4c9f7d635fc0" providerId="ADAL" clId="{F688F5E0-00A2-4DE7-B116-2FC76004A70F}" dt="2024-09-18T17:45:26.382" v="1030"/>
        <pc:sldMkLst>
          <pc:docMk/>
          <pc:sldMk cId="3737934819" sldId="292"/>
        </pc:sldMkLst>
      </pc:sldChg>
      <pc:sldChg chg="modSp mod">
        <pc:chgData name="Fu, Annie" userId="0522d913-13e7-422d-8c1f-4c9f7d635fc0" providerId="ADAL" clId="{F688F5E0-00A2-4DE7-B116-2FC76004A70F}" dt="2024-09-16T17:51:30.054" v="1017" actId="27636"/>
        <pc:sldMkLst>
          <pc:docMk/>
          <pc:sldMk cId="2675971683" sldId="294"/>
        </pc:sldMkLst>
        <pc:spChg chg="mod">
          <ac:chgData name="Fu, Annie" userId="0522d913-13e7-422d-8c1f-4c9f7d635fc0" providerId="ADAL" clId="{F688F5E0-00A2-4DE7-B116-2FC76004A70F}" dt="2024-09-16T17:51:30.054" v="1017" actId="27636"/>
          <ac:spMkLst>
            <pc:docMk/>
            <pc:sldMk cId="2675971683" sldId="294"/>
            <ac:spMk id="3" creationId="{CB517053-8507-8046-0249-38109F5DC0E0}"/>
          </ac:spMkLst>
        </pc:spChg>
      </pc:sldChg>
      <pc:sldChg chg="addSp delSp modSp mod setBg modCm">
        <pc:chgData name="Fu, Annie" userId="0522d913-13e7-422d-8c1f-4c9f7d635fc0" providerId="ADAL" clId="{F688F5E0-00A2-4DE7-B116-2FC76004A70F}" dt="2024-10-01T22:37:09.255" v="4831" actId="1076"/>
        <pc:sldMkLst>
          <pc:docMk/>
          <pc:sldMk cId="3837256388" sldId="298"/>
        </pc:sldMkLst>
        <pc:spChg chg="del">
          <ac:chgData name="Fu, Annie" userId="0522d913-13e7-422d-8c1f-4c9f7d635fc0" providerId="ADAL" clId="{F688F5E0-00A2-4DE7-B116-2FC76004A70F}" dt="2024-10-01T14:27:57.217" v="2557" actId="478"/>
          <ac:spMkLst>
            <pc:docMk/>
            <pc:sldMk cId="3837256388" sldId="298"/>
            <ac:spMk id="2" creationId="{74CB664A-022F-6515-852A-5D32339C1C7A}"/>
          </ac:spMkLst>
        </pc:spChg>
        <pc:spChg chg="add mod">
          <ac:chgData name="Fu, Annie" userId="0522d913-13e7-422d-8c1f-4c9f7d635fc0" providerId="ADAL" clId="{F688F5E0-00A2-4DE7-B116-2FC76004A70F}" dt="2024-10-01T22:37:09.255" v="4831" actId="1076"/>
          <ac:spMkLst>
            <pc:docMk/>
            <pc:sldMk cId="3837256388" sldId="298"/>
            <ac:spMk id="2" creationId="{A5D51843-E2F1-734B-C0E5-0C8074226712}"/>
          </ac:spMkLst>
        </pc:spChg>
        <pc:spChg chg="del mod">
          <ac:chgData name="Fu, Annie" userId="0522d913-13e7-422d-8c1f-4c9f7d635fc0" providerId="ADAL" clId="{F688F5E0-00A2-4DE7-B116-2FC76004A70F}" dt="2024-10-01T14:30:12.929" v="2575" actId="26606"/>
          <ac:spMkLst>
            <pc:docMk/>
            <pc:sldMk cId="3837256388" sldId="298"/>
            <ac:spMk id="3" creationId="{CB517053-8507-8046-0249-38109F5DC0E0}"/>
          </ac:spMkLst>
        </pc:spChg>
        <pc:spChg chg="add del mod">
          <ac:chgData name="Fu, Annie" userId="0522d913-13e7-422d-8c1f-4c9f7d635fc0" providerId="ADAL" clId="{F688F5E0-00A2-4DE7-B116-2FC76004A70F}" dt="2024-10-01T14:30:12.929" v="2575" actId="26606"/>
          <ac:spMkLst>
            <pc:docMk/>
            <pc:sldMk cId="3837256388" sldId="298"/>
            <ac:spMk id="5" creationId="{6C36B098-D1F6-D7F1-E3F6-A65AB6D6B350}"/>
          </ac:spMkLst>
        </pc:spChg>
        <pc:spChg chg="add">
          <ac:chgData name="Fu, Annie" userId="0522d913-13e7-422d-8c1f-4c9f7d635fc0" providerId="ADAL" clId="{F688F5E0-00A2-4DE7-B116-2FC76004A70F}" dt="2024-10-01T14:30:50.089" v="2578"/>
          <ac:spMkLst>
            <pc:docMk/>
            <pc:sldMk cId="3837256388" sldId="298"/>
            <ac:spMk id="7" creationId="{6B30D8A2-4F6C-15AA-E99B-26BEFD298D70}"/>
          </ac:spMkLst>
        </pc:spChg>
        <pc:spChg chg="mod">
          <ac:chgData name="Fu, Annie" userId="0522d913-13e7-422d-8c1f-4c9f7d635fc0" providerId="ADAL" clId="{F688F5E0-00A2-4DE7-B116-2FC76004A70F}" dt="2024-10-01T14:31:15.523" v="2579"/>
          <ac:spMkLst>
            <pc:docMk/>
            <pc:sldMk cId="3837256388" sldId="298"/>
            <ac:spMk id="9" creationId="{E349CE70-FF3A-16A8-30CA-4B881D4B0BD4}"/>
          </ac:spMkLst>
        </pc:spChg>
        <pc:spChg chg="mod">
          <ac:chgData name="Fu, Annie" userId="0522d913-13e7-422d-8c1f-4c9f7d635fc0" providerId="ADAL" clId="{F688F5E0-00A2-4DE7-B116-2FC76004A70F}" dt="2024-10-01T14:31:15.523" v="2579"/>
          <ac:spMkLst>
            <pc:docMk/>
            <pc:sldMk cId="3837256388" sldId="298"/>
            <ac:spMk id="10" creationId="{A171F0D9-2C85-7902-04E1-0C397A511721}"/>
          </ac:spMkLst>
        </pc:spChg>
        <pc:spChg chg="del mod topLvl">
          <ac:chgData name="Fu, Annie" userId="0522d913-13e7-422d-8c1f-4c9f7d635fc0" providerId="ADAL" clId="{F688F5E0-00A2-4DE7-B116-2FC76004A70F}" dt="2024-10-01T14:50:08.645" v="2680" actId="478"/>
          <ac:spMkLst>
            <pc:docMk/>
            <pc:sldMk cId="3837256388" sldId="298"/>
            <ac:spMk id="12" creationId="{0E2B71D8-C417-89D9-02A5-2196B3DD40B0}"/>
          </ac:spMkLst>
        </pc:spChg>
        <pc:spChg chg="mod topLvl">
          <ac:chgData name="Fu, Annie" userId="0522d913-13e7-422d-8c1f-4c9f7d635fc0" providerId="ADAL" clId="{F688F5E0-00A2-4DE7-B116-2FC76004A70F}" dt="2024-10-01T14:46:37.950" v="2604" actId="164"/>
          <ac:spMkLst>
            <pc:docMk/>
            <pc:sldMk cId="3837256388" sldId="298"/>
            <ac:spMk id="13" creationId="{50E31F98-E78A-D460-637B-7BD4627354F4}"/>
          </ac:spMkLst>
        </pc:spChg>
        <pc:spChg chg="mod topLvl">
          <ac:chgData name="Fu, Annie" userId="0522d913-13e7-422d-8c1f-4c9f7d635fc0" providerId="ADAL" clId="{F688F5E0-00A2-4DE7-B116-2FC76004A70F}" dt="2024-10-01T14:50:06.556" v="2679" actId="20577"/>
          <ac:spMkLst>
            <pc:docMk/>
            <pc:sldMk cId="3837256388" sldId="298"/>
            <ac:spMk id="14" creationId="{487DC387-1A60-A685-8321-7F3897CE5764}"/>
          </ac:spMkLst>
        </pc:spChg>
        <pc:spChg chg="add mod">
          <ac:chgData name="Fu, Annie" userId="0522d913-13e7-422d-8c1f-4c9f7d635fc0" providerId="ADAL" clId="{F688F5E0-00A2-4DE7-B116-2FC76004A70F}" dt="2024-10-01T22:37:03.269" v="4830" actId="12788"/>
          <ac:spMkLst>
            <pc:docMk/>
            <pc:sldMk cId="3837256388" sldId="298"/>
            <ac:spMk id="15" creationId="{1670DC9C-35DC-E738-D73A-87EB9ABA83AD}"/>
          </ac:spMkLst>
        </pc:spChg>
        <pc:spChg chg="add del mod">
          <ac:chgData name="Fu, Annie" userId="0522d913-13e7-422d-8c1f-4c9f7d635fc0" providerId="ADAL" clId="{F688F5E0-00A2-4DE7-B116-2FC76004A70F}" dt="2024-10-01T14:59:06.116" v="2802" actId="478"/>
          <ac:spMkLst>
            <pc:docMk/>
            <pc:sldMk cId="3837256388" sldId="298"/>
            <ac:spMk id="17" creationId="{929F3FE4-9483-FC02-91D7-41C545495E62}"/>
          </ac:spMkLst>
        </pc:spChg>
        <pc:spChg chg="mod">
          <ac:chgData name="Fu, Annie" userId="0522d913-13e7-422d-8c1f-4c9f7d635fc0" providerId="ADAL" clId="{F688F5E0-00A2-4DE7-B116-2FC76004A70F}" dt="2024-10-01T14:53:28.886" v="2705" actId="14100"/>
          <ac:spMkLst>
            <pc:docMk/>
            <pc:sldMk cId="3837256388" sldId="298"/>
            <ac:spMk id="22" creationId="{5A2DD5C1-E2E3-C14B-692C-D130BD58D238}"/>
          </ac:spMkLst>
        </pc:spChg>
        <pc:spChg chg="mod">
          <ac:chgData name="Fu, Annie" userId="0522d913-13e7-422d-8c1f-4c9f7d635fc0" providerId="ADAL" clId="{F688F5E0-00A2-4DE7-B116-2FC76004A70F}" dt="2024-10-01T14:52:55.997" v="2700" actId="1035"/>
          <ac:spMkLst>
            <pc:docMk/>
            <pc:sldMk cId="3837256388" sldId="298"/>
            <ac:spMk id="23" creationId="{B4010219-F408-FC44-4A20-82DBC15262A5}"/>
          </ac:spMkLst>
        </pc:spChg>
        <pc:spChg chg="mod">
          <ac:chgData name="Fu, Annie" userId="0522d913-13e7-422d-8c1f-4c9f7d635fc0" providerId="ADAL" clId="{F688F5E0-00A2-4DE7-B116-2FC76004A70F}" dt="2024-10-01T14:53:24.028" v="2704" actId="14100"/>
          <ac:spMkLst>
            <pc:docMk/>
            <pc:sldMk cId="3837256388" sldId="298"/>
            <ac:spMk id="24" creationId="{7F8ED6B1-842F-A871-237D-B5749CE64495}"/>
          </ac:spMkLst>
        </pc:spChg>
        <pc:spChg chg="add mod">
          <ac:chgData name="Fu, Annie" userId="0522d913-13e7-422d-8c1f-4c9f7d635fc0" providerId="ADAL" clId="{F688F5E0-00A2-4DE7-B116-2FC76004A70F}" dt="2024-10-01T14:56:23.336" v="2707"/>
          <ac:spMkLst>
            <pc:docMk/>
            <pc:sldMk cId="3837256388" sldId="298"/>
            <ac:spMk id="25" creationId="{CD4E7179-B791-55B7-2A5B-68FC9CD271EB}"/>
          </ac:spMkLst>
        </pc:spChg>
        <pc:spChg chg="add mod">
          <ac:chgData name="Fu, Annie" userId="0522d913-13e7-422d-8c1f-4c9f7d635fc0" providerId="ADAL" clId="{F688F5E0-00A2-4DE7-B116-2FC76004A70F}" dt="2024-10-01T22:36:45.558" v="4827" actId="1076"/>
          <ac:spMkLst>
            <pc:docMk/>
            <pc:sldMk cId="3837256388" sldId="298"/>
            <ac:spMk id="27" creationId="{7D1E4AE2-B46E-CB12-7B1D-F2B7D6B5911D}"/>
          </ac:spMkLst>
        </pc:spChg>
        <pc:spChg chg="add">
          <ac:chgData name="Fu, Annie" userId="0522d913-13e7-422d-8c1f-4c9f7d635fc0" providerId="ADAL" clId="{F688F5E0-00A2-4DE7-B116-2FC76004A70F}" dt="2024-10-01T14:30:12.929" v="2575" actId="26606"/>
          <ac:spMkLst>
            <pc:docMk/>
            <pc:sldMk cId="3837256388" sldId="298"/>
            <ac:spMk id="1031" creationId="{42A4FC2C-047E-45A5-965D-8E1E3BF09BC6}"/>
          </ac:spMkLst>
        </pc:spChg>
        <pc:grpChg chg="add mod">
          <ac:chgData name="Fu, Annie" userId="0522d913-13e7-422d-8c1f-4c9f7d635fc0" providerId="ADAL" clId="{F688F5E0-00A2-4DE7-B116-2FC76004A70F}" dt="2024-10-01T22:37:03.269" v="4830" actId="12788"/>
          <ac:grpSpMkLst>
            <pc:docMk/>
            <pc:sldMk cId="3837256388" sldId="298"/>
            <ac:grpSpMk id="8" creationId="{26FC17C2-7F1F-54E9-A1FF-B501E8E88609}"/>
          </ac:grpSpMkLst>
        </pc:grpChg>
        <pc:grpChg chg="add del mod">
          <ac:chgData name="Fu, Annie" userId="0522d913-13e7-422d-8c1f-4c9f7d635fc0" providerId="ADAL" clId="{F688F5E0-00A2-4DE7-B116-2FC76004A70F}" dt="2024-10-01T14:46:17.714" v="2599" actId="165"/>
          <ac:grpSpMkLst>
            <pc:docMk/>
            <pc:sldMk cId="3837256388" sldId="298"/>
            <ac:grpSpMk id="11" creationId="{FB252E72-75E8-E1C5-A74D-1B92B99B0628}"/>
          </ac:grpSpMkLst>
        </pc:grpChg>
        <pc:grpChg chg="add del mod">
          <ac:chgData name="Fu, Annie" userId="0522d913-13e7-422d-8c1f-4c9f7d635fc0" providerId="ADAL" clId="{F688F5E0-00A2-4DE7-B116-2FC76004A70F}" dt="2024-10-01T14:50:10" v="2681" actId="478"/>
          <ac:grpSpMkLst>
            <pc:docMk/>
            <pc:sldMk cId="3837256388" sldId="298"/>
            <ac:grpSpMk id="18" creationId="{890782BF-3600-1553-5F86-135E58E6E87A}"/>
          </ac:grpSpMkLst>
        </pc:grpChg>
        <pc:grpChg chg="add mod">
          <ac:chgData name="Fu, Annie" userId="0522d913-13e7-422d-8c1f-4c9f7d635fc0" providerId="ADAL" clId="{F688F5E0-00A2-4DE7-B116-2FC76004A70F}" dt="2024-10-01T15:09:49.682" v="2938" actId="12788"/>
          <ac:grpSpMkLst>
            <pc:docMk/>
            <pc:sldMk cId="3837256388" sldId="298"/>
            <ac:grpSpMk id="21" creationId="{EAE25F75-E703-BFF5-CC4F-54BEDAA40CDB}"/>
          </ac:grpSpMkLst>
        </pc:grpChg>
        <pc:picChg chg="add del mod">
          <ac:chgData name="Fu, Annie" userId="0522d913-13e7-422d-8c1f-4c9f7d635fc0" providerId="ADAL" clId="{F688F5E0-00A2-4DE7-B116-2FC76004A70F}" dt="2024-10-01T14:30:34.770" v="2577" actId="478"/>
          <ac:picMkLst>
            <pc:docMk/>
            <pc:sldMk cId="3837256388" sldId="298"/>
            <ac:picMk id="6" creationId="{BBF21487-05AA-201C-5E21-39D0780F879B}"/>
          </ac:picMkLst>
        </pc:picChg>
        <pc:picChg chg="add del mod">
          <ac:chgData name="Fu, Annie" userId="0522d913-13e7-422d-8c1f-4c9f7d635fc0" providerId="ADAL" clId="{F688F5E0-00A2-4DE7-B116-2FC76004A70F}" dt="2024-10-01T14:51:03.404" v="2686" actId="478"/>
          <ac:picMkLst>
            <pc:docMk/>
            <pc:sldMk cId="3837256388" sldId="298"/>
            <ac:picMk id="20" creationId="{976F9984-BA5B-B7FD-6D9D-50722058581B}"/>
          </ac:picMkLst>
        </pc:picChg>
        <pc:picChg chg="add mod">
          <ac:chgData name="Fu, Annie" userId="0522d913-13e7-422d-8c1f-4c9f7d635fc0" providerId="ADAL" clId="{F688F5E0-00A2-4DE7-B116-2FC76004A70F}" dt="2024-10-01T14:44:35.724" v="2584" actId="1076"/>
          <ac:picMkLst>
            <pc:docMk/>
            <pc:sldMk cId="3837256388" sldId="298"/>
            <ac:picMk id="1026" creationId="{D981D1C2-78C8-1FD6-21EA-EE0C19A31E75}"/>
          </ac:picMkLst>
        </pc:picChg>
        <pc:extLst>
          <p:ext xmlns:p="http://schemas.openxmlformats.org/presentationml/2006/main" uri="{D6D511B9-2390-475A-947B-AFAB55BFBCF1}">
            <pc226:cmChg xmlns:pc226="http://schemas.microsoft.com/office/powerpoint/2022/06/main/command" chg="mod">
              <pc226:chgData name="Fu, Annie" userId="0522d913-13e7-422d-8c1f-4c9f7d635fc0" providerId="ADAL" clId="{F688F5E0-00A2-4DE7-B116-2FC76004A70F}" dt="2024-10-01T14:27:57.217" v="2557" actId="478"/>
              <pc2:cmMkLst xmlns:pc2="http://schemas.microsoft.com/office/powerpoint/2019/9/main/command">
                <pc:docMk/>
                <pc:sldMk cId="3837256388" sldId="298"/>
                <pc2:cmMk id="{2C8A0D2F-6FAE-452E-B58B-E605C8B6BF7E}"/>
              </pc2:cmMkLst>
            </pc226:cmChg>
          </p:ext>
        </pc:extLst>
      </pc:sldChg>
      <pc:sldChg chg="addSp delSp modSp mod ord modNotesTx">
        <pc:chgData name="Fu, Annie" userId="0522d913-13e7-422d-8c1f-4c9f7d635fc0" providerId="ADAL" clId="{F688F5E0-00A2-4DE7-B116-2FC76004A70F}" dt="2024-10-09T14:55:40.817" v="5491" actId="20577"/>
        <pc:sldMkLst>
          <pc:docMk/>
          <pc:sldMk cId="550388920" sldId="300"/>
        </pc:sldMkLst>
        <pc:spChg chg="mod">
          <ac:chgData name="Fu, Annie" userId="0522d913-13e7-422d-8c1f-4c9f7d635fc0" providerId="ADAL" clId="{F688F5E0-00A2-4DE7-B116-2FC76004A70F}" dt="2024-10-08T19:31:53.327" v="5119"/>
          <ac:spMkLst>
            <pc:docMk/>
            <pc:sldMk cId="550388920" sldId="300"/>
            <ac:spMk id="2" creationId="{3A213A16-014C-0731-322C-570C45817567}"/>
          </ac:spMkLst>
        </pc:spChg>
        <pc:spChg chg="mod">
          <ac:chgData name="Fu, Annie" userId="0522d913-13e7-422d-8c1f-4c9f7d635fc0" providerId="ADAL" clId="{F688F5E0-00A2-4DE7-B116-2FC76004A70F}" dt="2024-10-01T22:03:41.059" v="4621" actId="403"/>
          <ac:spMkLst>
            <pc:docMk/>
            <pc:sldMk cId="550388920" sldId="300"/>
            <ac:spMk id="3" creationId="{4A770D4C-6AF8-9B72-7EDD-326DF8223751}"/>
          </ac:spMkLst>
        </pc:spChg>
        <pc:spChg chg="add mod">
          <ac:chgData name="Fu, Annie" userId="0522d913-13e7-422d-8c1f-4c9f7d635fc0" providerId="ADAL" clId="{F688F5E0-00A2-4DE7-B116-2FC76004A70F}" dt="2024-10-08T20:14:20.627" v="5201" actId="20577"/>
          <ac:spMkLst>
            <pc:docMk/>
            <pc:sldMk cId="550388920" sldId="300"/>
            <ac:spMk id="4" creationId="{7928F39C-634F-EB5A-EDCB-A1010753448C}"/>
          </ac:spMkLst>
        </pc:spChg>
        <pc:spChg chg="add mod">
          <ac:chgData name="Fu, Annie" userId="0522d913-13e7-422d-8c1f-4c9f7d635fc0" providerId="ADAL" clId="{F688F5E0-00A2-4DE7-B116-2FC76004A70F}" dt="2024-09-18T17:58:03.298" v="1443" actId="12789"/>
          <ac:spMkLst>
            <pc:docMk/>
            <pc:sldMk cId="550388920" sldId="300"/>
            <ac:spMk id="5" creationId="{D930FFDE-280A-4955-ED9A-987AA3B56977}"/>
          </ac:spMkLst>
        </pc:spChg>
        <pc:spChg chg="add mod">
          <ac:chgData name="Fu, Annie" userId="0522d913-13e7-422d-8c1f-4c9f7d635fc0" providerId="ADAL" clId="{F688F5E0-00A2-4DE7-B116-2FC76004A70F}" dt="2024-10-08T20:14:04.382" v="5179" actId="20577"/>
          <ac:spMkLst>
            <pc:docMk/>
            <pc:sldMk cId="550388920" sldId="300"/>
            <ac:spMk id="9" creationId="{570A8A2A-F63A-1D0A-0C91-179881273460}"/>
          </ac:spMkLst>
        </pc:spChg>
        <pc:spChg chg="add mod">
          <ac:chgData name="Fu, Annie" userId="0522d913-13e7-422d-8c1f-4c9f7d635fc0" providerId="ADAL" clId="{F688F5E0-00A2-4DE7-B116-2FC76004A70F}" dt="2024-10-08T20:13:31.527" v="5132" actId="20577"/>
          <ac:spMkLst>
            <pc:docMk/>
            <pc:sldMk cId="550388920" sldId="300"/>
            <ac:spMk id="10" creationId="{C0F253B4-F933-C6C0-2DD9-DFB7662B903F}"/>
          </ac:spMkLst>
        </pc:spChg>
        <pc:spChg chg="mod">
          <ac:chgData name="Fu, Annie" userId="0522d913-13e7-422d-8c1f-4c9f7d635fc0" providerId="ADAL" clId="{F688F5E0-00A2-4DE7-B116-2FC76004A70F}" dt="2024-09-18T17:57:23.289" v="1437" actId="164"/>
          <ac:spMkLst>
            <pc:docMk/>
            <pc:sldMk cId="550388920" sldId="300"/>
            <ac:spMk id="12" creationId="{54EEBCF6-276A-7B9D-B6D6-D148127041DF}"/>
          </ac:spMkLst>
        </pc:spChg>
        <pc:spChg chg="mod">
          <ac:chgData name="Fu, Annie" userId="0522d913-13e7-422d-8c1f-4c9f7d635fc0" providerId="ADAL" clId="{F688F5E0-00A2-4DE7-B116-2FC76004A70F}" dt="2024-09-18T17:57:23.289" v="1437" actId="164"/>
          <ac:spMkLst>
            <pc:docMk/>
            <pc:sldMk cId="550388920" sldId="300"/>
            <ac:spMk id="13" creationId="{B32FD117-6F3B-8F1E-03E1-A6815CCA1E80}"/>
          </ac:spMkLst>
        </pc:spChg>
        <pc:spChg chg="add del mod">
          <ac:chgData name="Fu, Annie" userId="0522d913-13e7-422d-8c1f-4c9f7d635fc0" providerId="ADAL" clId="{F688F5E0-00A2-4DE7-B116-2FC76004A70F}" dt="2024-10-01T22:35:42.914" v="4815" actId="478"/>
          <ac:spMkLst>
            <pc:docMk/>
            <pc:sldMk cId="550388920" sldId="300"/>
            <ac:spMk id="15" creationId="{9018BEF1-062E-FDC7-32D6-361A4C329271}"/>
          </ac:spMkLst>
        </pc:spChg>
        <pc:spChg chg="add mod">
          <ac:chgData name="Fu, Annie" userId="0522d913-13e7-422d-8c1f-4c9f7d635fc0" providerId="ADAL" clId="{F688F5E0-00A2-4DE7-B116-2FC76004A70F}" dt="2024-10-09T14:55:40.817" v="5491" actId="20577"/>
          <ac:spMkLst>
            <pc:docMk/>
            <pc:sldMk cId="550388920" sldId="300"/>
            <ac:spMk id="16" creationId="{18C68F58-1D02-6E13-ADDE-517CD0E7D0F0}"/>
          </ac:spMkLst>
        </pc:spChg>
        <pc:spChg chg="mod">
          <ac:chgData name="Fu, Annie" userId="0522d913-13e7-422d-8c1f-4c9f7d635fc0" providerId="ADAL" clId="{F688F5E0-00A2-4DE7-B116-2FC76004A70F}" dt="2024-09-18T17:58:13.517" v="1444" actId="164"/>
          <ac:spMkLst>
            <pc:docMk/>
            <pc:sldMk cId="550388920" sldId="300"/>
            <ac:spMk id="22" creationId="{14A27C20-D267-0F37-B7E1-D2438D3ED55D}"/>
          </ac:spMkLst>
        </pc:spChg>
        <pc:spChg chg="mod">
          <ac:chgData name="Fu, Annie" userId="0522d913-13e7-422d-8c1f-4c9f7d635fc0" providerId="ADAL" clId="{F688F5E0-00A2-4DE7-B116-2FC76004A70F}" dt="2024-09-18T17:58:13.517" v="1444" actId="164"/>
          <ac:spMkLst>
            <pc:docMk/>
            <pc:sldMk cId="550388920" sldId="300"/>
            <ac:spMk id="23" creationId="{AA9E066B-8E03-6C41-E4D7-E36F4056E0AD}"/>
          </ac:spMkLst>
        </pc:spChg>
        <pc:spChg chg="mod">
          <ac:chgData name="Fu, Annie" userId="0522d913-13e7-422d-8c1f-4c9f7d635fc0" providerId="ADAL" clId="{F688F5E0-00A2-4DE7-B116-2FC76004A70F}" dt="2024-09-18T17:57:53.149" v="1441" actId="12788"/>
          <ac:spMkLst>
            <pc:docMk/>
            <pc:sldMk cId="550388920" sldId="300"/>
            <ac:spMk id="24" creationId="{61C5AB13-3B64-2322-4ECD-A44AAC83CA62}"/>
          </ac:spMkLst>
        </pc:spChg>
        <pc:spChg chg="mod">
          <ac:chgData name="Fu, Annie" userId="0522d913-13e7-422d-8c1f-4c9f7d635fc0" providerId="ADAL" clId="{F688F5E0-00A2-4DE7-B116-2FC76004A70F}" dt="2024-09-18T17:58:03.298" v="1443" actId="12789"/>
          <ac:spMkLst>
            <pc:docMk/>
            <pc:sldMk cId="550388920" sldId="300"/>
            <ac:spMk id="25" creationId="{AEF076C3-3DAA-AE70-F522-0B8FABF85B02}"/>
          </ac:spMkLst>
        </pc:spChg>
        <pc:spChg chg="mod">
          <ac:chgData name="Fu, Annie" userId="0522d913-13e7-422d-8c1f-4c9f7d635fc0" providerId="ADAL" clId="{F688F5E0-00A2-4DE7-B116-2FC76004A70F}" dt="2024-10-08T20:14:45.487" v="5233" actId="20577"/>
          <ac:spMkLst>
            <pc:docMk/>
            <pc:sldMk cId="550388920" sldId="300"/>
            <ac:spMk id="26" creationId="{19609B19-F52D-346C-6E67-1E5E2490671A}"/>
          </ac:spMkLst>
        </pc:spChg>
        <pc:spChg chg="mod">
          <ac:chgData name="Fu, Annie" userId="0522d913-13e7-422d-8c1f-4c9f7d635fc0" providerId="ADAL" clId="{F688F5E0-00A2-4DE7-B116-2FC76004A70F}" dt="2024-09-18T17:57:23.289" v="1437" actId="164"/>
          <ac:spMkLst>
            <pc:docMk/>
            <pc:sldMk cId="550388920" sldId="300"/>
            <ac:spMk id="27" creationId="{822CC6B0-ED9A-115D-1FE6-9E05DE3F8470}"/>
          </ac:spMkLst>
        </pc:spChg>
        <pc:spChg chg="mod">
          <ac:chgData name="Fu, Annie" userId="0522d913-13e7-422d-8c1f-4c9f7d635fc0" providerId="ADAL" clId="{F688F5E0-00A2-4DE7-B116-2FC76004A70F}" dt="2024-09-18T17:58:13.517" v="1444" actId="164"/>
          <ac:spMkLst>
            <pc:docMk/>
            <pc:sldMk cId="550388920" sldId="300"/>
            <ac:spMk id="36" creationId="{36983EEA-64C0-C88E-448D-95C1BAC3CE1E}"/>
          </ac:spMkLst>
        </pc:spChg>
        <pc:grpChg chg="add mod">
          <ac:chgData name="Fu, Annie" userId="0522d913-13e7-422d-8c1f-4c9f7d635fc0" providerId="ADAL" clId="{F688F5E0-00A2-4DE7-B116-2FC76004A70F}" dt="2024-09-18T17:57:23.289" v="1437" actId="164"/>
          <ac:grpSpMkLst>
            <pc:docMk/>
            <pc:sldMk cId="550388920" sldId="300"/>
            <ac:grpSpMk id="11" creationId="{F1670186-1720-45FD-2ED8-976EC34FED4A}"/>
          </ac:grpSpMkLst>
        </pc:grpChg>
        <pc:grpChg chg="add mod">
          <ac:chgData name="Fu, Annie" userId="0522d913-13e7-422d-8c1f-4c9f7d635fc0" providerId="ADAL" clId="{F688F5E0-00A2-4DE7-B116-2FC76004A70F}" dt="2024-09-18T17:58:13.517" v="1444" actId="164"/>
          <ac:grpSpMkLst>
            <pc:docMk/>
            <pc:sldMk cId="550388920" sldId="300"/>
            <ac:grpSpMk id="14" creationId="{5FF49C0A-FBB5-3DCB-8F6D-529EE737445C}"/>
          </ac:grpSpMkLst>
        </pc:grpChg>
        <pc:picChg chg="mod">
          <ac:chgData name="Fu, Annie" userId="0522d913-13e7-422d-8c1f-4c9f7d635fc0" providerId="ADAL" clId="{F688F5E0-00A2-4DE7-B116-2FC76004A70F}" dt="2024-09-18T17:57:23.289" v="1437" actId="164"/>
          <ac:picMkLst>
            <pc:docMk/>
            <pc:sldMk cId="550388920" sldId="300"/>
            <ac:picMk id="31" creationId="{E7AB5584-E6BB-2B1C-FAF9-2978583D9AF6}"/>
          </ac:picMkLst>
        </pc:picChg>
        <pc:picChg chg="mod">
          <ac:chgData name="Fu, Annie" userId="0522d913-13e7-422d-8c1f-4c9f7d635fc0" providerId="ADAL" clId="{F688F5E0-00A2-4DE7-B116-2FC76004A70F}" dt="2024-09-18T17:58:13.517" v="1444" actId="164"/>
          <ac:picMkLst>
            <pc:docMk/>
            <pc:sldMk cId="550388920" sldId="300"/>
            <ac:picMk id="33" creationId="{37B3964F-61AB-01B3-F2D6-F6EFEDF4E274}"/>
          </ac:picMkLst>
        </pc:picChg>
      </pc:sldChg>
      <pc:sldChg chg="modSp new mod">
        <pc:chgData name="Fu, Annie" userId="0522d913-13e7-422d-8c1f-4c9f7d635fc0" providerId="ADAL" clId="{F688F5E0-00A2-4DE7-B116-2FC76004A70F}" dt="2024-09-18T18:40:46.803" v="1985" actId="20577"/>
        <pc:sldMkLst>
          <pc:docMk/>
          <pc:sldMk cId="1984144222" sldId="301"/>
        </pc:sldMkLst>
        <pc:spChg chg="mod">
          <ac:chgData name="Fu, Annie" userId="0522d913-13e7-422d-8c1f-4c9f7d635fc0" providerId="ADAL" clId="{F688F5E0-00A2-4DE7-B116-2FC76004A70F}" dt="2024-09-18T18:40:46.803" v="1985" actId="20577"/>
          <ac:spMkLst>
            <pc:docMk/>
            <pc:sldMk cId="1984144222" sldId="301"/>
            <ac:spMk id="3" creationId="{1024F57E-9806-491B-BBAF-81ED7F146464}"/>
          </ac:spMkLst>
        </pc:spChg>
      </pc:sldChg>
      <pc:sldChg chg="modSp new mod">
        <pc:chgData name="Fu, Annie" userId="0522d913-13e7-422d-8c1f-4c9f7d635fc0" providerId="ADAL" clId="{F688F5E0-00A2-4DE7-B116-2FC76004A70F}" dt="2024-09-18T18:47:16.949" v="2112" actId="20577"/>
        <pc:sldMkLst>
          <pc:docMk/>
          <pc:sldMk cId="320555886" sldId="302"/>
        </pc:sldMkLst>
        <pc:spChg chg="mod">
          <ac:chgData name="Fu, Annie" userId="0522d913-13e7-422d-8c1f-4c9f7d635fc0" providerId="ADAL" clId="{F688F5E0-00A2-4DE7-B116-2FC76004A70F}" dt="2024-09-18T18:47:16.949" v="2112" actId="20577"/>
          <ac:spMkLst>
            <pc:docMk/>
            <pc:sldMk cId="320555886" sldId="302"/>
            <ac:spMk id="3" creationId="{C95AD321-9FD5-987A-8B49-41E85C2D1160}"/>
          </ac:spMkLst>
        </pc:spChg>
      </pc:sldChg>
      <pc:sldChg chg="addSp delSp modSp mod modAnim">
        <pc:chgData name="Fu, Annie" userId="0522d913-13e7-422d-8c1f-4c9f7d635fc0" providerId="ADAL" clId="{F688F5E0-00A2-4DE7-B116-2FC76004A70F}" dt="2024-10-09T13:55:36.628" v="5328" actId="20577"/>
        <pc:sldMkLst>
          <pc:docMk/>
          <pc:sldMk cId="4055750767" sldId="307"/>
        </pc:sldMkLst>
        <pc:spChg chg="add mod">
          <ac:chgData name="Fu, Annie" userId="0522d913-13e7-422d-8c1f-4c9f7d635fc0" providerId="ADAL" clId="{F688F5E0-00A2-4DE7-B116-2FC76004A70F}" dt="2024-10-08T19:16:00.956" v="4949" actId="20577"/>
          <ac:spMkLst>
            <pc:docMk/>
            <pc:sldMk cId="4055750767" sldId="307"/>
            <ac:spMk id="3" creationId="{FC5B16BC-0C53-3C0D-D114-A1B5AAFF0684}"/>
          </ac:spMkLst>
        </pc:spChg>
        <pc:spChg chg="mod topLvl">
          <ac:chgData name="Fu, Annie" userId="0522d913-13e7-422d-8c1f-4c9f7d635fc0" providerId="ADAL" clId="{F688F5E0-00A2-4DE7-B116-2FC76004A70F}" dt="2024-10-09T13:48:52.656" v="5247" actId="164"/>
          <ac:spMkLst>
            <pc:docMk/>
            <pc:sldMk cId="4055750767" sldId="307"/>
            <ac:spMk id="19" creationId="{46853AA5-F522-08B2-2737-3DD1DBD316EF}"/>
          </ac:spMkLst>
        </pc:spChg>
        <pc:spChg chg="mod topLvl">
          <ac:chgData name="Fu, Annie" userId="0522d913-13e7-422d-8c1f-4c9f7d635fc0" providerId="ADAL" clId="{F688F5E0-00A2-4DE7-B116-2FC76004A70F}" dt="2024-10-09T13:55:36.628" v="5328" actId="20577"/>
          <ac:spMkLst>
            <pc:docMk/>
            <pc:sldMk cId="4055750767" sldId="307"/>
            <ac:spMk id="22" creationId="{72293092-7CFB-B8C2-5CBD-68FBD0D9729F}"/>
          </ac:spMkLst>
        </pc:spChg>
        <pc:spChg chg="mod topLvl">
          <ac:chgData name="Fu, Annie" userId="0522d913-13e7-422d-8c1f-4c9f7d635fc0" providerId="ADAL" clId="{F688F5E0-00A2-4DE7-B116-2FC76004A70F}" dt="2024-10-09T13:48:52.656" v="5247" actId="164"/>
          <ac:spMkLst>
            <pc:docMk/>
            <pc:sldMk cId="4055750767" sldId="307"/>
            <ac:spMk id="23" creationId="{2B81D88D-A451-0642-6B1E-16346948A7EB}"/>
          </ac:spMkLst>
        </pc:spChg>
        <pc:spChg chg="del">
          <ac:chgData name="Fu, Annie" userId="0522d913-13e7-422d-8c1f-4c9f7d635fc0" providerId="ADAL" clId="{F688F5E0-00A2-4DE7-B116-2FC76004A70F}" dt="2024-10-08T18:55:13.503" v="4895" actId="478"/>
          <ac:spMkLst>
            <pc:docMk/>
            <pc:sldMk cId="4055750767" sldId="307"/>
            <ac:spMk id="24" creationId="{38446168-4162-BE1B-CEC0-256B0ADCABBA}"/>
          </ac:spMkLst>
        </pc:spChg>
        <pc:spChg chg="mod">
          <ac:chgData name="Fu, Annie" userId="0522d913-13e7-422d-8c1f-4c9f7d635fc0" providerId="ADAL" clId="{F688F5E0-00A2-4DE7-B116-2FC76004A70F}" dt="2024-10-08T19:28:40.253" v="5101" actId="1036"/>
          <ac:spMkLst>
            <pc:docMk/>
            <pc:sldMk cId="4055750767" sldId="307"/>
            <ac:spMk id="32" creationId="{390427D3-969E-B2CC-D2FE-97BD9029D7D7}"/>
          </ac:spMkLst>
        </pc:spChg>
        <pc:spChg chg="mod">
          <ac:chgData name="Fu, Annie" userId="0522d913-13e7-422d-8c1f-4c9f7d635fc0" providerId="ADAL" clId="{F688F5E0-00A2-4DE7-B116-2FC76004A70F}" dt="2024-10-08T19:28:40.253" v="5101" actId="1036"/>
          <ac:spMkLst>
            <pc:docMk/>
            <pc:sldMk cId="4055750767" sldId="307"/>
            <ac:spMk id="33" creationId="{CBCC8F79-3A70-F3F0-6E73-52FBAC4A3BF8}"/>
          </ac:spMkLst>
        </pc:spChg>
        <pc:spChg chg="mod">
          <ac:chgData name="Fu, Annie" userId="0522d913-13e7-422d-8c1f-4c9f7d635fc0" providerId="ADAL" clId="{F688F5E0-00A2-4DE7-B116-2FC76004A70F}" dt="2024-10-08T19:27:46.875" v="5085" actId="14100"/>
          <ac:spMkLst>
            <pc:docMk/>
            <pc:sldMk cId="4055750767" sldId="307"/>
            <ac:spMk id="34" creationId="{3C0DC0ED-1EFE-A5C8-0BE7-6F8EBC627A46}"/>
          </ac:spMkLst>
        </pc:spChg>
        <pc:spChg chg="mod">
          <ac:chgData name="Fu, Annie" userId="0522d913-13e7-422d-8c1f-4c9f7d635fc0" providerId="ADAL" clId="{F688F5E0-00A2-4DE7-B116-2FC76004A70F}" dt="2024-10-08T19:27:39.927" v="5083" actId="554"/>
          <ac:spMkLst>
            <pc:docMk/>
            <pc:sldMk cId="4055750767" sldId="307"/>
            <ac:spMk id="35" creationId="{A9EB2457-43E4-8334-7426-E113527C351C}"/>
          </ac:spMkLst>
        </pc:spChg>
        <pc:spChg chg="mod">
          <ac:chgData name="Fu, Annie" userId="0522d913-13e7-422d-8c1f-4c9f7d635fc0" providerId="ADAL" clId="{F688F5E0-00A2-4DE7-B116-2FC76004A70F}" dt="2024-10-08T19:28:40.253" v="5101" actId="1036"/>
          <ac:spMkLst>
            <pc:docMk/>
            <pc:sldMk cId="4055750767" sldId="307"/>
            <ac:spMk id="36" creationId="{1D761DB5-62B4-16E5-1BC7-AC9ACF6F9451}"/>
          </ac:spMkLst>
        </pc:spChg>
        <pc:spChg chg="mod">
          <ac:chgData name="Fu, Annie" userId="0522d913-13e7-422d-8c1f-4c9f7d635fc0" providerId="ADAL" clId="{F688F5E0-00A2-4DE7-B116-2FC76004A70F}" dt="2024-10-08T19:27:31.424" v="5082" actId="1076"/>
          <ac:spMkLst>
            <pc:docMk/>
            <pc:sldMk cId="4055750767" sldId="307"/>
            <ac:spMk id="39" creationId="{A3DA1D89-B93A-AC91-D8DA-8BB915C7FBF8}"/>
          </ac:spMkLst>
        </pc:spChg>
        <pc:spChg chg="mod">
          <ac:chgData name="Fu, Annie" userId="0522d913-13e7-422d-8c1f-4c9f7d635fc0" providerId="ADAL" clId="{F688F5E0-00A2-4DE7-B116-2FC76004A70F}" dt="2024-10-08T19:28:40.253" v="5101" actId="1036"/>
          <ac:spMkLst>
            <pc:docMk/>
            <pc:sldMk cId="4055750767" sldId="307"/>
            <ac:spMk id="40" creationId="{88EA0E13-1544-03D8-E57F-84CDF48C2724}"/>
          </ac:spMkLst>
        </pc:spChg>
        <pc:spChg chg="mod">
          <ac:chgData name="Fu, Annie" userId="0522d913-13e7-422d-8c1f-4c9f7d635fc0" providerId="ADAL" clId="{F688F5E0-00A2-4DE7-B116-2FC76004A70F}" dt="2024-10-08T19:27:15.286" v="5080" actId="1076"/>
          <ac:spMkLst>
            <pc:docMk/>
            <pc:sldMk cId="4055750767" sldId="307"/>
            <ac:spMk id="41" creationId="{52B180AD-A186-FC5E-D2B4-E9A1232440D1}"/>
          </ac:spMkLst>
        </pc:spChg>
        <pc:spChg chg="mod">
          <ac:chgData name="Fu, Annie" userId="0522d913-13e7-422d-8c1f-4c9f7d635fc0" providerId="ADAL" clId="{F688F5E0-00A2-4DE7-B116-2FC76004A70F}" dt="2024-10-08T19:27:15.286" v="5080" actId="1076"/>
          <ac:spMkLst>
            <pc:docMk/>
            <pc:sldMk cId="4055750767" sldId="307"/>
            <ac:spMk id="42" creationId="{B10A17F5-897C-A56F-94EE-4B88E14EDA3A}"/>
          </ac:spMkLst>
        </pc:spChg>
        <pc:spChg chg="del mod topLvl">
          <ac:chgData name="Fu, Annie" userId="0522d913-13e7-422d-8c1f-4c9f7d635fc0" providerId="ADAL" clId="{F688F5E0-00A2-4DE7-B116-2FC76004A70F}" dt="2024-10-08T19:18:31.222" v="4978" actId="478"/>
          <ac:spMkLst>
            <pc:docMk/>
            <pc:sldMk cId="4055750767" sldId="307"/>
            <ac:spMk id="50" creationId="{BDDAC969-CF82-56E6-5CCC-19B0455089F9}"/>
          </ac:spMkLst>
        </pc:spChg>
        <pc:spChg chg="del mod topLvl">
          <ac:chgData name="Fu, Annie" userId="0522d913-13e7-422d-8c1f-4c9f7d635fc0" providerId="ADAL" clId="{F688F5E0-00A2-4DE7-B116-2FC76004A70F}" dt="2024-10-08T19:18:28.857" v="4977" actId="478"/>
          <ac:spMkLst>
            <pc:docMk/>
            <pc:sldMk cId="4055750767" sldId="307"/>
            <ac:spMk id="51" creationId="{8D524B00-B18F-3FBE-751B-02030BA31A24}"/>
          </ac:spMkLst>
        </pc:spChg>
        <pc:spChg chg="del mod topLvl">
          <ac:chgData name="Fu, Annie" userId="0522d913-13e7-422d-8c1f-4c9f7d635fc0" providerId="ADAL" clId="{F688F5E0-00A2-4DE7-B116-2FC76004A70F}" dt="2024-10-08T19:18:24.488" v="4976" actId="478"/>
          <ac:spMkLst>
            <pc:docMk/>
            <pc:sldMk cId="4055750767" sldId="307"/>
            <ac:spMk id="52" creationId="{A76F8526-080B-1609-7D73-0EAD89D4DDF7}"/>
          </ac:spMkLst>
        </pc:spChg>
        <pc:spChg chg="del mod topLvl">
          <ac:chgData name="Fu, Annie" userId="0522d913-13e7-422d-8c1f-4c9f7d635fc0" providerId="ADAL" clId="{F688F5E0-00A2-4DE7-B116-2FC76004A70F}" dt="2024-10-08T19:18:32.884" v="4979" actId="478"/>
          <ac:spMkLst>
            <pc:docMk/>
            <pc:sldMk cId="4055750767" sldId="307"/>
            <ac:spMk id="53" creationId="{75B68F7F-DB74-928E-EA36-9B08B8CB0F09}"/>
          </ac:spMkLst>
        </pc:spChg>
        <pc:spChg chg="del mod topLvl">
          <ac:chgData name="Fu, Annie" userId="0522d913-13e7-422d-8c1f-4c9f7d635fc0" providerId="ADAL" clId="{F688F5E0-00A2-4DE7-B116-2FC76004A70F}" dt="2024-10-08T19:18:28.857" v="4977" actId="478"/>
          <ac:spMkLst>
            <pc:docMk/>
            <pc:sldMk cId="4055750767" sldId="307"/>
            <ac:spMk id="54" creationId="{06237556-7FBE-1120-27A9-D122D029AE08}"/>
          </ac:spMkLst>
        </pc:spChg>
        <pc:spChg chg="del mod topLvl">
          <ac:chgData name="Fu, Annie" userId="0522d913-13e7-422d-8c1f-4c9f7d635fc0" providerId="ADAL" clId="{F688F5E0-00A2-4DE7-B116-2FC76004A70F}" dt="2024-10-08T19:18:31.222" v="4978" actId="478"/>
          <ac:spMkLst>
            <pc:docMk/>
            <pc:sldMk cId="4055750767" sldId="307"/>
            <ac:spMk id="55" creationId="{496DCA04-8123-B2FF-F4BC-8A893B85DAB2}"/>
          </ac:spMkLst>
        </pc:spChg>
        <pc:spChg chg="del mod topLvl">
          <ac:chgData name="Fu, Annie" userId="0522d913-13e7-422d-8c1f-4c9f7d635fc0" providerId="ADAL" clId="{F688F5E0-00A2-4DE7-B116-2FC76004A70F}" dt="2024-10-08T19:18:24.488" v="4976" actId="478"/>
          <ac:spMkLst>
            <pc:docMk/>
            <pc:sldMk cId="4055750767" sldId="307"/>
            <ac:spMk id="56" creationId="{A8ED9104-F316-279C-931E-B0E4F6A9D32D}"/>
          </ac:spMkLst>
        </pc:spChg>
        <pc:spChg chg="del mod topLvl">
          <ac:chgData name="Fu, Annie" userId="0522d913-13e7-422d-8c1f-4c9f7d635fc0" providerId="ADAL" clId="{F688F5E0-00A2-4DE7-B116-2FC76004A70F}" dt="2024-10-08T19:18:24.488" v="4976" actId="478"/>
          <ac:spMkLst>
            <pc:docMk/>
            <pc:sldMk cId="4055750767" sldId="307"/>
            <ac:spMk id="57" creationId="{21D31F20-9F36-0BA4-1C89-1B2F3D6D2696}"/>
          </ac:spMkLst>
        </pc:spChg>
        <pc:spChg chg="del mod topLvl">
          <ac:chgData name="Fu, Annie" userId="0522d913-13e7-422d-8c1f-4c9f7d635fc0" providerId="ADAL" clId="{F688F5E0-00A2-4DE7-B116-2FC76004A70F}" dt="2024-10-08T19:18:28.857" v="4977" actId="478"/>
          <ac:spMkLst>
            <pc:docMk/>
            <pc:sldMk cId="4055750767" sldId="307"/>
            <ac:spMk id="58" creationId="{E88CAFBA-5EC8-B618-3637-F01599ED99E8}"/>
          </ac:spMkLst>
        </pc:spChg>
        <pc:spChg chg="del mod topLvl">
          <ac:chgData name="Fu, Annie" userId="0522d913-13e7-422d-8c1f-4c9f7d635fc0" providerId="ADAL" clId="{F688F5E0-00A2-4DE7-B116-2FC76004A70F}" dt="2024-10-08T19:18:24.488" v="4976" actId="478"/>
          <ac:spMkLst>
            <pc:docMk/>
            <pc:sldMk cId="4055750767" sldId="307"/>
            <ac:spMk id="59" creationId="{1B2FA326-9130-C0D3-0CA5-F649579F55CC}"/>
          </ac:spMkLst>
        </pc:spChg>
        <pc:grpChg chg="add mod">
          <ac:chgData name="Fu, Annie" userId="0522d913-13e7-422d-8c1f-4c9f7d635fc0" providerId="ADAL" clId="{F688F5E0-00A2-4DE7-B116-2FC76004A70F}" dt="2024-10-09T13:48:52.656" v="5247" actId="164"/>
          <ac:grpSpMkLst>
            <pc:docMk/>
            <pc:sldMk cId="4055750767" sldId="307"/>
            <ac:grpSpMk id="4" creationId="{7FA0F677-8632-2A45-2203-3764C93810F1}"/>
          </ac:grpSpMkLst>
        </pc:grpChg>
        <pc:grpChg chg="add del mod">
          <ac:chgData name="Fu, Annie" userId="0522d913-13e7-422d-8c1f-4c9f7d635fc0" providerId="ADAL" clId="{F688F5E0-00A2-4DE7-B116-2FC76004A70F}" dt="2024-10-08T19:16:54.764" v="4960" actId="165"/>
          <ac:grpSpMkLst>
            <pc:docMk/>
            <pc:sldMk cId="4055750767" sldId="307"/>
            <ac:grpSpMk id="60" creationId="{BA52FACE-9B18-3EB9-5E9C-227BF4ADD64A}"/>
          </ac:grpSpMkLst>
        </pc:grpChg>
        <pc:picChg chg="mod">
          <ac:chgData name="Fu, Annie" userId="0522d913-13e7-422d-8c1f-4c9f7d635fc0" providerId="ADAL" clId="{F688F5E0-00A2-4DE7-B116-2FC76004A70F}" dt="2024-10-08T19:28:40.253" v="5101" actId="1036"/>
          <ac:picMkLst>
            <pc:docMk/>
            <pc:sldMk cId="4055750767" sldId="307"/>
            <ac:picMk id="44" creationId="{A4D1921F-F549-E8B6-5172-6D3359677CC0}"/>
          </ac:picMkLst>
        </pc:picChg>
        <pc:picChg chg="mod">
          <ac:chgData name="Fu, Annie" userId="0522d913-13e7-422d-8c1f-4c9f7d635fc0" providerId="ADAL" clId="{F688F5E0-00A2-4DE7-B116-2FC76004A70F}" dt="2024-10-08T19:28:40.253" v="5101" actId="1036"/>
          <ac:picMkLst>
            <pc:docMk/>
            <pc:sldMk cId="4055750767" sldId="307"/>
            <ac:picMk id="46" creationId="{963C19A0-F307-CAB7-A65E-BFCFA5E82C8F}"/>
          </ac:picMkLst>
        </pc:picChg>
        <pc:picChg chg="mod">
          <ac:chgData name="Fu, Annie" userId="0522d913-13e7-422d-8c1f-4c9f7d635fc0" providerId="ADAL" clId="{F688F5E0-00A2-4DE7-B116-2FC76004A70F}" dt="2024-10-08T19:27:31.424" v="5082" actId="1076"/>
          <ac:picMkLst>
            <pc:docMk/>
            <pc:sldMk cId="4055750767" sldId="307"/>
            <ac:picMk id="62" creationId="{0C2B617D-AB6A-B8E3-F7E7-AAA7D0E90F87}"/>
          </ac:picMkLst>
        </pc:picChg>
      </pc:sldChg>
      <pc:sldChg chg="delSp modSp del mod ord">
        <pc:chgData name="Fu, Annie" userId="0522d913-13e7-422d-8c1f-4c9f7d635fc0" providerId="ADAL" clId="{F688F5E0-00A2-4DE7-B116-2FC76004A70F}" dt="2024-10-08T19:25:47.740" v="5059" actId="2696"/>
        <pc:sldMkLst>
          <pc:docMk/>
          <pc:sldMk cId="542910236" sldId="312"/>
        </pc:sldMkLst>
        <pc:spChg chg="del">
          <ac:chgData name="Fu, Annie" userId="0522d913-13e7-422d-8c1f-4c9f7d635fc0" providerId="ADAL" clId="{F688F5E0-00A2-4DE7-B116-2FC76004A70F}" dt="2024-10-01T15:06:38.446" v="2928" actId="478"/>
          <ac:spMkLst>
            <pc:docMk/>
            <pc:sldMk cId="542910236" sldId="312"/>
            <ac:spMk id="5" creationId="{3E60F764-B616-0BFE-2B53-325A99D18B41}"/>
          </ac:spMkLst>
        </pc:spChg>
        <pc:spChg chg="del">
          <ac:chgData name="Fu, Annie" userId="0522d913-13e7-422d-8c1f-4c9f7d635fc0" providerId="ADAL" clId="{F688F5E0-00A2-4DE7-B116-2FC76004A70F}" dt="2024-10-01T15:06:39.937" v="2929" actId="478"/>
          <ac:spMkLst>
            <pc:docMk/>
            <pc:sldMk cId="542910236" sldId="312"/>
            <ac:spMk id="9" creationId="{269645F2-57E1-BA68-170E-CCC016D9BEE1}"/>
          </ac:spMkLst>
        </pc:spChg>
        <pc:spChg chg="del">
          <ac:chgData name="Fu, Annie" userId="0522d913-13e7-422d-8c1f-4c9f7d635fc0" providerId="ADAL" clId="{F688F5E0-00A2-4DE7-B116-2FC76004A70F}" dt="2024-10-01T15:06:28.279" v="2926" actId="478"/>
          <ac:spMkLst>
            <pc:docMk/>
            <pc:sldMk cId="542910236" sldId="312"/>
            <ac:spMk id="10" creationId="{3129B337-F498-E499-C9BA-60F6AC4CF359}"/>
          </ac:spMkLst>
        </pc:spChg>
        <pc:spChg chg="del">
          <ac:chgData name="Fu, Annie" userId="0522d913-13e7-422d-8c1f-4c9f7d635fc0" providerId="ADAL" clId="{F688F5E0-00A2-4DE7-B116-2FC76004A70F}" dt="2024-10-01T15:06:41.496" v="2930" actId="478"/>
          <ac:spMkLst>
            <pc:docMk/>
            <pc:sldMk cId="542910236" sldId="312"/>
            <ac:spMk id="11" creationId="{D86AFF84-385E-D29F-A200-DC0C580C6DB0}"/>
          </ac:spMkLst>
        </pc:spChg>
        <pc:graphicFrameChg chg="modGraphic">
          <ac:chgData name="Fu, Annie" userId="0522d913-13e7-422d-8c1f-4c9f7d635fc0" providerId="ADAL" clId="{F688F5E0-00A2-4DE7-B116-2FC76004A70F}" dt="2024-10-01T15:23:29.022" v="3023" actId="207"/>
          <ac:graphicFrameMkLst>
            <pc:docMk/>
            <pc:sldMk cId="542910236" sldId="312"/>
            <ac:graphicFrameMk id="4" creationId="{5551AF0F-0F37-C19B-CDEA-50246D9984CA}"/>
          </ac:graphicFrameMkLst>
        </pc:graphicFrameChg>
      </pc:sldChg>
      <pc:sldChg chg="addSp modSp mod">
        <pc:chgData name="Fu, Annie" userId="0522d913-13e7-422d-8c1f-4c9f7d635fc0" providerId="ADAL" clId="{F688F5E0-00A2-4DE7-B116-2FC76004A70F}" dt="2024-10-08T19:20:39.515" v="4987" actId="20577"/>
        <pc:sldMkLst>
          <pc:docMk/>
          <pc:sldMk cId="2794133456" sldId="313"/>
        </pc:sldMkLst>
        <pc:spChg chg="add mod">
          <ac:chgData name="Fu, Annie" userId="0522d913-13e7-422d-8c1f-4c9f7d635fc0" providerId="ADAL" clId="{F688F5E0-00A2-4DE7-B116-2FC76004A70F}" dt="2024-10-08T19:20:39.515" v="4987" actId="20577"/>
          <ac:spMkLst>
            <pc:docMk/>
            <pc:sldMk cId="2794133456" sldId="313"/>
            <ac:spMk id="13" creationId="{F5772B9D-6D45-731E-622B-84122412A7CA}"/>
          </ac:spMkLst>
        </pc:spChg>
      </pc:sldChg>
      <pc:sldChg chg="addSp delSp modSp mod modAnim">
        <pc:chgData name="Fu, Annie" userId="0522d913-13e7-422d-8c1f-4c9f7d635fc0" providerId="ADAL" clId="{F688F5E0-00A2-4DE7-B116-2FC76004A70F}" dt="2024-10-08T19:20:56.043" v="4993" actId="20577"/>
        <pc:sldMkLst>
          <pc:docMk/>
          <pc:sldMk cId="3656204928" sldId="319"/>
        </pc:sldMkLst>
        <pc:spChg chg="add del mod">
          <ac:chgData name="Fu, Annie" userId="0522d913-13e7-422d-8c1f-4c9f7d635fc0" providerId="ADAL" clId="{F688F5E0-00A2-4DE7-B116-2FC76004A70F}" dt="2024-10-08T18:52:51.149" v="4888" actId="478"/>
          <ac:spMkLst>
            <pc:docMk/>
            <pc:sldMk cId="3656204928" sldId="319"/>
            <ac:spMk id="9" creationId="{1F3D08FC-F23C-7739-0B31-DBFC09C40643}"/>
          </ac:spMkLst>
        </pc:spChg>
        <pc:spChg chg="add mod">
          <ac:chgData name="Fu, Annie" userId="0522d913-13e7-422d-8c1f-4c9f7d635fc0" providerId="ADAL" clId="{F688F5E0-00A2-4DE7-B116-2FC76004A70F}" dt="2024-10-08T19:20:56.043" v="4993" actId="20577"/>
          <ac:spMkLst>
            <pc:docMk/>
            <pc:sldMk cId="3656204928" sldId="319"/>
            <ac:spMk id="16" creationId="{C786FFDA-2576-9942-CFB3-FF45DED602F7}"/>
          </ac:spMkLst>
        </pc:spChg>
        <pc:spChg chg="mod">
          <ac:chgData name="Fu, Annie" userId="0522d913-13e7-422d-8c1f-4c9f7d635fc0" providerId="ADAL" clId="{F688F5E0-00A2-4DE7-B116-2FC76004A70F}" dt="2024-10-01T18:06:27.206" v="3429" actId="1076"/>
          <ac:spMkLst>
            <pc:docMk/>
            <pc:sldMk cId="3656204928" sldId="319"/>
            <ac:spMk id="32" creationId="{504B366A-10EF-1053-F4D1-B14171CF455E}"/>
          </ac:spMkLst>
        </pc:spChg>
        <pc:spChg chg="mod">
          <ac:chgData name="Fu, Annie" userId="0522d913-13e7-422d-8c1f-4c9f7d635fc0" providerId="ADAL" clId="{F688F5E0-00A2-4DE7-B116-2FC76004A70F}" dt="2024-10-08T18:54:56.063" v="4893" actId="14100"/>
          <ac:spMkLst>
            <pc:docMk/>
            <pc:sldMk cId="3656204928" sldId="319"/>
            <ac:spMk id="35" creationId="{B8A2F7F4-D0EC-7983-A53E-73DCF766FD80}"/>
          </ac:spMkLst>
        </pc:spChg>
        <pc:grpChg chg="del">
          <ac:chgData name="Fu, Annie" userId="0522d913-13e7-422d-8c1f-4c9f7d635fc0" providerId="ADAL" clId="{F688F5E0-00A2-4DE7-B116-2FC76004A70F}" dt="2024-10-01T17:56:24.460" v="3373" actId="165"/>
          <ac:grpSpMkLst>
            <pc:docMk/>
            <pc:sldMk cId="3656204928" sldId="319"/>
            <ac:grpSpMk id="4" creationId="{9F1CC6DE-9AB1-C6AB-652A-6C80C16197D0}"/>
          </ac:grpSpMkLst>
        </pc:grpChg>
        <pc:picChg chg="mod">
          <ac:chgData name="Fu, Annie" userId="0522d913-13e7-422d-8c1f-4c9f7d635fc0" providerId="ADAL" clId="{F688F5E0-00A2-4DE7-B116-2FC76004A70F}" dt="2024-10-08T18:55:03.811" v="4894" actId="1076"/>
          <ac:picMkLst>
            <pc:docMk/>
            <pc:sldMk cId="3656204928" sldId="319"/>
            <ac:picMk id="3" creationId="{9E59E2D5-84D2-EBC0-5AE5-20AB09B5B125}"/>
          </ac:picMkLst>
        </pc:picChg>
        <pc:picChg chg="mod">
          <ac:chgData name="Fu, Annie" userId="0522d913-13e7-422d-8c1f-4c9f7d635fc0" providerId="ADAL" clId="{F688F5E0-00A2-4DE7-B116-2FC76004A70F}" dt="2024-10-08T18:55:03.811" v="4894" actId="1076"/>
          <ac:picMkLst>
            <pc:docMk/>
            <pc:sldMk cId="3656204928" sldId="319"/>
            <ac:picMk id="4" creationId="{100591FE-F981-A79C-966E-8AB190F8E3CF}"/>
          </ac:picMkLst>
        </pc:picChg>
        <pc:picChg chg="mod">
          <ac:chgData name="Fu, Annie" userId="0522d913-13e7-422d-8c1f-4c9f7d635fc0" providerId="ADAL" clId="{F688F5E0-00A2-4DE7-B116-2FC76004A70F}" dt="2024-10-08T18:55:03.811" v="4894" actId="1076"/>
          <ac:picMkLst>
            <pc:docMk/>
            <pc:sldMk cId="3656204928" sldId="319"/>
            <ac:picMk id="14" creationId="{52BCC1FA-71B8-F6DD-97F8-72C04A33CA20}"/>
          </ac:picMkLst>
        </pc:picChg>
        <pc:picChg chg="add del mod">
          <ac:chgData name="Fu, Annie" userId="0522d913-13e7-422d-8c1f-4c9f7d635fc0" providerId="ADAL" clId="{F688F5E0-00A2-4DE7-B116-2FC76004A70F}" dt="2024-10-08T18:52:51.149" v="4888" actId="478"/>
          <ac:picMkLst>
            <pc:docMk/>
            <pc:sldMk cId="3656204928" sldId="319"/>
            <ac:picMk id="15" creationId="{CFB8D7C6-02CA-69D1-EC21-039D0F937BFB}"/>
          </ac:picMkLst>
        </pc:picChg>
        <pc:cxnChg chg="del mod topLvl">
          <ac:chgData name="Fu, Annie" userId="0522d913-13e7-422d-8c1f-4c9f7d635fc0" providerId="ADAL" clId="{F688F5E0-00A2-4DE7-B116-2FC76004A70F}" dt="2024-10-01T17:57:09.397" v="3379" actId="478"/>
          <ac:cxnSpMkLst>
            <pc:docMk/>
            <pc:sldMk cId="3656204928" sldId="319"/>
            <ac:cxnSpMk id="3" creationId="{3466F22A-00DA-645C-50FF-6D3E981FDBCF}"/>
          </ac:cxnSpMkLst>
        </pc:cxnChg>
        <pc:cxnChg chg="add mod">
          <ac:chgData name="Fu, Annie" userId="0522d913-13e7-422d-8c1f-4c9f7d635fc0" providerId="ADAL" clId="{F688F5E0-00A2-4DE7-B116-2FC76004A70F}" dt="2024-10-01T17:57:09.684" v="3380"/>
          <ac:cxnSpMkLst>
            <pc:docMk/>
            <pc:sldMk cId="3656204928" sldId="319"/>
            <ac:cxnSpMk id="10" creationId="{8A75A2A3-99B6-FC05-027D-7706396F90D9}"/>
          </ac:cxnSpMkLst>
        </pc:cxnChg>
        <pc:cxnChg chg="add mod">
          <ac:chgData name="Fu, Annie" userId="0522d913-13e7-422d-8c1f-4c9f7d635fc0" providerId="ADAL" clId="{F688F5E0-00A2-4DE7-B116-2FC76004A70F}" dt="2024-10-01T17:57:09.684" v="3380"/>
          <ac:cxnSpMkLst>
            <pc:docMk/>
            <pc:sldMk cId="3656204928" sldId="319"/>
            <ac:cxnSpMk id="11" creationId="{951127CA-1A45-EE79-1087-2A5A5F75B21D}"/>
          </ac:cxnSpMkLst>
        </pc:cxnChg>
        <pc:cxnChg chg="add mod">
          <ac:chgData name="Fu, Annie" userId="0522d913-13e7-422d-8c1f-4c9f7d635fc0" providerId="ADAL" clId="{F688F5E0-00A2-4DE7-B116-2FC76004A70F}" dt="2024-10-01T17:57:09.684" v="3380"/>
          <ac:cxnSpMkLst>
            <pc:docMk/>
            <pc:sldMk cId="3656204928" sldId="319"/>
            <ac:cxnSpMk id="12" creationId="{EF54F79B-5413-3AE1-12B7-9B12E014F620}"/>
          </ac:cxnSpMkLst>
        </pc:cxnChg>
        <pc:cxnChg chg="add mod">
          <ac:chgData name="Fu, Annie" userId="0522d913-13e7-422d-8c1f-4c9f7d635fc0" providerId="ADAL" clId="{F688F5E0-00A2-4DE7-B116-2FC76004A70F}" dt="2024-10-01T17:57:09.684" v="3380"/>
          <ac:cxnSpMkLst>
            <pc:docMk/>
            <pc:sldMk cId="3656204928" sldId="319"/>
            <ac:cxnSpMk id="13" creationId="{943AF853-E131-D413-BDE1-CBBF290AAD43}"/>
          </ac:cxnSpMkLst>
        </pc:cxnChg>
        <pc:cxnChg chg="del mod topLvl">
          <ac:chgData name="Fu, Annie" userId="0522d913-13e7-422d-8c1f-4c9f7d635fc0" providerId="ADAL" clId="{F688F5E0-00A2-4DE7-B116-2FC76004A70F}" dt="2024-10-01T17:57:09.397" v="3379" actId="478"/>
          <ac:cxnSpMkLst>
            <pc:docMk/>
            <pc:sldMk cId="3656204928" sldId="319"/>
            <ac:cxnSpMk id="33" creationId="{DCC07FF1-964C-E3DB-7A1C-42E46A89DABB}"/>
          </ac:cxnSpMkLst>
        </pc:cxnChg>
        <pc:cxnChg chg="del mod topLvl">
          <ac:chgData name="Fu, Annie" userId="0522d913-13e7-422d-8c1f-4c9f7d635fc0" providerId="ADAL" clId="{F688F5E0-00A2-4DE7-B116-2FC76004A70F}" dt="2024-10-01T17:57:09.397" v="3379" actId="478"/>
          <ac:cxnSpMkLst>
            <pc:docMk/>
            <pc:sldMk cId="3656204928" sldId="319"/>
            <ac:cxnSpMk id="34" creationId="{58528B00-A7B4-0870-A0F2-793CC2D2522E}"/>
          </ac:cxnSpMkLst>
        </pc:cxnChg>
        <pc:cxnChg chg="del mod topLvl">
          <ac:chgData name="Fu, Annie" userId="0522d913-13e7-422d-8c1f-4c9f7d635fc0" providerId="ADAL" clId="{F688F5E0-00A2-4DE7-B116-2FC76004A70F}" dt="2024-10-01T17:57:09.397" v="3379" actId="478"/>
          <ac:cxnSpMkLst>
            <pc:docMk/>
            <pc:sldMk cId="3656204928" sldId="319"/>
            <ac:cxnSpMk id="36" creationId="{23D8FBDC-5FFA-B987-3D12-9BD73791A357}"/>
          </ac:cxnSpMkLst>
        </pc:cxnChg>
      </pc:sldChg>
      <pc:sldChg chg="addSp delSp modSp mod modAnim modCm modNotesTx">
        <pc:chgData name="Fu, Annie" userId="0522d913-13e7-422d-8c1f-4c9f7d635fc0" providerId="ADAL" clId="{F688F5E0-00A2-4DE7-B116-2FC76004A70F}" dt="2024-10-08T19:29:31.721" v="5111" actId="1076"/>
        <pc:sldMkLst>
          <pc:docMk/>
          <pc:sldMk cId="4121065568" sldId="320"/>
        </pc:sldMkLst>
        <pc:spChg chg="add mod">
          <ac:chgData name="Fu, Annie" userId="0522d913-13e7-422d-8c1f-4c9f7d635fc0" providerId="ADAL" clId="{F688F5E0-00A2-4DE7-B116-2FC76004A70F}" dt="2024-10-08T19:29:31.721" v="5111" actId="1076"/>
          <ac:spMkLst>
            <pc:docMk/>
            <pc:sldMk cId="4121065568" sldId="320"/>
            <ac:spMk id="14" creationId="{4031196E-012C-3285-17FF-D6DBE8250752}"/>
          </ac:spMkLst>
        </pc:spChg>
        <pc:spChg chg="add mod">
          <ac:chgData name="Fu, Annie" userId="0522d913-13e7-422d-8c1f-4c9f7d635fc0" providerId="ADAL" clId="{F688F5E0-00A2-4DE7-B116-2FC76004A70F}" dt="2024-10-08T19:21:22.725" v="4999" actId="20577"/>
          <ac:spMkLst>
            <pc:docMk/>
            <pc:sldMk cId="4121065568" sldId="320"/>
            <ac:spMk id="16" creationId="{BFEDC34A-191D-5A23-57BF-5FECDD58B40F}"/>
          </ac:spMkLst>
        </pc:spChg>
        <pc:spChg chg="mod">
          <ac:chgData name="Fu, Annie" userId="0522d913-13e7-422d-8c1f-4c9f7d635fc0" providerId="ADAL" clId="{F688F5E0-00A2-4DE7-B116-2FC76004A70F}" dt="2024-10-08T18:52:37.003" v="4883" actId="20577"/>
          <ac:spMkLst>
            <pc:docMk/>
            <pc:sldMk cId="4121065568" sldId="320"/>
            <ac:spMk id="35" creationId="{B8A2F7F4-D0EC-7983-A53E-73DCF766FD80}"/>
          </ac:spMkLst>
        </pc:spChg>
        <pc:grpChg chg="del">
          <ac:chgData name="Fu, Annie" userId="0522d913-13e7-422d-8c1f-4c9f7d635fc0" providerId="ADAL" clId="{F688F5E0-00A2-4DE7-B116-2FC76004A70F}" dt="2024-10-01T17:57:13.262" v="3381" actId="478"/>
          <ac:grpSpMkLst>
            <pc:docMk/>
            <pc:sldMk cId="4121065568" sldId="320"/>
            <ac:grpSpMk id="9" creationId="{776FD48D-A772-81AB-DAE8-DBA3DA6BD1B3}"/>
          </ac:grpSpMkLst>
        </pc:grpChg>
        <pc:picChg chg="mod">
          <ac:chgData name="Fu, Annie" userId="0522d913-13e7-422d-8c1f-4c9f7d635fc0" providerId="ADAL" clId="{F688F5E0-00A2-4DE7-B116-2FC76004A70F}" dt="2024-10-08T18:52:46.071" v="4887" actId="1076"/>
          <ac:picMkLst>
            <pc:docMk/>
            <pc:sldMk cId="4121065568" sldId="320"/>
            <ac:picMk id="9" creationId="{B38786F3-07E8-4009-BA4C-CD44D44F9D59}"/>
          </ac:picMkLst>
        </pc:picChg>
        <pc:picChg chg="mod">
          <ac:chgData name="Fu, Annie" userId="0522d913-13e7-422d-8c1f-4c9f7d635fc0" providerId="ADAL" clId="{F688F5E0-00A2-4DE7-B116-2FC76004A70F}" dt="2024-10-08T18:52:43.100" v="4886" actId="1076"/>
          <ac:picMkLst>
            <pc:docMk/>
            <pc:sldMk cId="4121065568" sldId="320"/>
            <ac:picMk id="13" creationId="{0BAE149C-1BB5-7A97-4306-E715ADC5C7E7}"/>
          </ac:picMkLst>
        </pc:picChg>
        <pc:picChg chg="add del mod">
          <ac:chgData name="Fu, Annie" userId="0522d913-13e7-422d-8c1f-4c9f7d635fc0" providerId="ADAL" clId="{F688F5E0-00A2-4DE7-B116-2FC76004A70F}" dt="2024-10-08T19:21:17.506" v="4995" actId="478"/>
          <ac:picMkLst>
            <pc:docMk/>
            <pc:sldMk cId="4121065568" sldId="320"/>
            <ac:picMk id="15" creationId="{EFA559F5-933F-EE06-3457-06D29663DB6B}"/>
          </ac:picMkLst>
        </pc:picChg>
        <pc:cxnChg chg="add mod">
          <ac:chgData name="Fu, Annie" userId="0522d913-13e7-422d-8c1f-4c9f7d635fc0" providerId="ADAL" clId="{F688F5E0-00A2-4DE7-B116-2FC76004A70F}" dt="2024-10-01T17:57:13.572" v="3382"/>
          <ac:cxnSpMkLst>
            <pc:docMk/>
            <pc:sldMk cId="4121065568" sldId="320"/>
            <ac:cxnSpMk id="4" creationId="{1307A181-2EBC-E013-961E-627A016A1B70}"/>
          </ac:cxnSpMkLst>
        </pc:cxnChg>
        <pc:cxnChg chg="add mod">
          <ac:chgData name="Fu, Annie" userId="0522d913-13e7-422d-8c1f-4c9f7d635fc0" providerId="ADAL" clId="{F688F5E0-00A2-4DE7-B116-2FC76004A70F}" dt="2024-10-01T17:57:13.572" v="3382"/>
          <ac:cxnSpMkLst>
            <pc:docMk/>
            <pc:sldMk cId="4121065568" sldId="320"/>
            <ac:cxnSpMk id="5" creationId="{33182987-2391-0C65-A3E1-04C40784DD3F}"/>
          </ac:cxnSpMkLst>
        </pc:cxnChg>
        <pc:cxnChg chg="add mod">
          <ac:chgData name="Fu, Annie" userId="0522d913-13e7-422d-8c1f-4c9f7d635fc0" providerId="ADAL" clId="{F688F5E0-00A2-4DE7-B116-2FC76004A70F}" dt="2024-10-01T17:57:13.572" v="3382"/>
          <ac:cxnSpMkLst>
            <pc:docMk/>
            <pc:sldMk cId="4121065568" sldId="320"/>
            <ac:cxnSpMk id="11" creationId="{54D29BF4-D69B-DB5D-A9CF-26048CC998FA}"/>
          </ac:cxnSpMkLst>
        </pc:cxnChg>
        <pc:cxnChg chg="add mod">
          <ac:chgData name="Fu, Annie" userId="0522d913-13e7-422d-8c1f-4c9f7d635fc0" providerId="ADAL" clId="{F688F5E0-00A2-4DE7-B116-2FC76004A70F}" dt="2024-10-01T17:57:13.572" v="3382"/>
          <ac:cxnSpMkLst>
            <pc:docMk/>
            <pc:sldMk cId="4121065568" sldId="320"/>
            <ac:cxnSpMk id="12" creationId="{726A5C07-986B-846D-ECB3-E5020CC0E959}"/>
          </ac:cxnSpMkLst>
        </pc:cxnChg>
        <pc:extLst>
          <p:ext xmlns:p="http://schemas.openxmlformats.org/presentationml/2006/main" uri="{D6D511B9-2390-475A-947B-AFAB55BFBCF1}">
            <pc226:cmChg xmlns:pc226="http://schemas.microsoft.com/office/powerpoint/2022/06/main/command" chg="mod">
              <pc226:chgData name="Fu, Annie" userId="0522d913-13e7-422d-8c1f-4c9f7d635fc0" providerId="ADAL" clId="{F688F5E0-00A2-4DE7-B116-2FC76004A70F}" dt="2024-10-01T18:03:53.297" v="3421"/>
              <pc2:cmMkLst xmlns:pc2="http://schemas.microsoft.com/office/powerpoint/2019/9/main/command">
                <pc:docMk/>
                <pc:sldMk cId="4121065568" sldId="320"/>
                <pc2:cmMk id="{9A36AAA7-CC11-4771-A4FB-CAF80932430D}"/>
              </pc2:cmMkLst>
            </pc226:cmChg>
          </p:ext>
        </pc:extLst>
      </pc:sldChg>
      <pc:sldChg chg="addSp delSp modSp mod modAnim">
        <pc:chgData name="Fu, Annie" userId="0522d913-13e7-422d-8c1f-4c9f7d635fc0" providerId="ADAL" clId="{F688F5E0-00A2-4DE7-B116-2FC76004A70F}" dt="2024-10-08T19:21:28.243" v="5002" actId="20577"/>
        <pc:sldMkLst>
          <pc:docMk/>
          <pc:sldMk cId="3136986749" sldId="321"/>
        </pc:sldMkLst>
        <pc:spChg chg="add mod">
          <ac:chgData name="Fu, Annie" userId="0522d913-13e7-422d-8c1f-4c9f7d635fc0" providerId="ADAL" clId="{F688F5E0-00A2-4DE7-B116-2FC76004A70F}" dt="2024-10-01T17:57:29.064" v="3383"/>
          <ac:spMkLst>
            <pc:docMk/>
            <pc:sldMk cId="3136986749" sldId="321"/>
            <ac:spMk id="5" creationId="{475B3C94-D94F-89B8-B776-DD2992A743FF}"/>
          </ac:spMkLst>
        </pc:spChg>
        <pc:spChg chg="add mod">
          <ac:chgData name="Fu, Annie" userId="0522d913-13e7-422d-8c1f-4c9f7d635fc0" providerId="ADAL" clId="{F688F5E0-00A2-4DE7-B116-2FC76004A70F}" dt="2024-10-08T19:21:28.243" v="5002" actId="20577"/>
          <ac:spMkLst>
            <pc:docMk/>
            <pc:sldMk cId="3136986749" sldId="321"/>
            <ac:spMk id="10" creationId="{217DACC7-CF7F-41F3-C7F6-3882BB7203F5}"/>
          </ac:spMkLst>
        </pc:spChg>
        <pc:spChg chg="mod">
          <ac:chgData name="Fu, Annie" userId="0522d913-13e7-422d-8c1f-4c9f7d635fc0" providerId="ADAL" clId="{F688F5E0-00A2-4DE7-B116-2FC76004A70F}" dt="2024-10-01T17:58:44.329" v="3392" actId="14100"/>
          <ac:spMkLst>
            <pc:docMk/>
            <pc:sldMk cId="3136986749" sldId="321"/>
            <ac:spMk id="12" creationId="{BC56494C-7A0C-B15E-A5D3-015FB6F5DE4C}"/>
          </ac:spMkLst>
        </pc:spChg>
        <pc:spChg chg="mod topLvl">
          <ac:chgData name="Fu, Annie" userId="0522d913-13e7-422d-8c1f-4c9f7d635fc0" providerId="ADAL" clId="{F688F5E0-00A2-4DE7-B116-2FC76004A70F}" dt="2024-10-01T18:01:12.602" v="3417" actId="164"/>
          <ac:spMkLst>
            <pc:docMk/>
            <pc:sldMk cId="3136986749" sldId="321"/>
            <ac:spMk id="19" creationId="{7A4B085D-D170-D1AD-588E-7268E8CBDC03}"/>
          </ac:spMkLst>
        </pc:spChg>
        <pc:grpChg chg="del">
          <ac:chgData name="Fu, Annie" userId="0522d913-13e7-422d-8c1f-4c9f7d635fc0" providerId="ADAL" clId="{F688F5E0-00A2-4DE7-B116-2FC76004A70F}" dt="2024-10-01T17:57:57.616" v="3385" actId="165"/>
          <ac:grpSpMkLst>
            <pc:docMk/>
            <pc:sldMk cId="3136986749" sldId="321"/>
            <ac:grpSpMk id="20" creationId="{7A61D8FB-A765-9C2A-770D-F1B2EE1C8921}"/>
          </ac:grpSpMkLst>
        </pc:grpChg>
        <pc:grpChg chg="add mod">
          <ac:chgData name="Fu, Annie" userId="0522d913-13e7-422d-8c1f-4c9f7d635fc0" providerId="ADAL" clId="{F688F5E0-00A2-4DE7-B116-2FC76004A70F}" dt="2024-10-01T18:01:12.602" v="3417" actId="164"/>
          <ac:grpSpMkLst>
            <pc:docMk/>
            <pc:sldMk cId="3136986749" sldId="321"/>
            <ac:grpSpMk id="21" creationId="{C13CF43B-94F1-E415-DDB9-67516EDCDBEE}"/>
          </ac:grpSpMkLst>
        </pc:grpChg>
        <pc:picChg chg="mod topLvl">
          <ac:chgData name="Fu, Annie" userId="0522d913-13e7-422d-8c1f-4c9f7d635fc0" providerId="ADAL" clId="{F688F5E0-00A2-4DE7-B116-2FC76004A70F}" dt="2024-10-01T18:07:40.598" v="3461" actId="14100"/>
          <ac:picMkLst>
            <pc:docMk/>
            <pc:sldMk cId="3136986749" sldId="321"/>
            <ac:picMk id="15" creationId="{E890EC33-8475-9E57-D9AD-0F944C5FD66D}"/>
          </ac:picMkLst>
        </pc:picChg>
        <pc:picChg chg="mod topLvl">
          <ac:chgData name="Fu, Annie" userId="0522d913-13e7-422d-8c1f-4c9f7d635fc0" providerId="ADAL" clId="{F688F5E0-00A2-4DE7-B116-2FC76004A70F}" dt="2024-10-01T18:07:40.598" v="3461" actId="14100"/>
          <ac:picMkLst>
            <pc:docMk/>
            <pc:sldMk cId="3136986749" sldId="321"/>
            <ac:picMk id="18" creationId="{5C794A68-CC90-3F7E-DAD8-853AF60D5313}"/>
          </ac:picMkLst>
        </pc:picChg>
        <pc:cxnChg chg="add mod">
          <ac:chgData name="Fu, Annie" userId="0522d913-13e7-422d-8c1f-4c9f7d635fc0" providerId="ADAL" clId="{F688F5E0-00A2-4DE7-B116-2FC76004A70F}" dt="2024-10-01T18:07:40.598" v="3461" actId="14100"/>
          <ac:cxnSpMkLst>
            <pc:docMk/>
            <pc:sldMk cId="3136986749" sldId="321"/>
            <ac:cxnSpMk id="11" creationId="{4F6D436C-F86C-8039-19EA-FF8F28CB63CD}"/>
          </ac:cxnSpMkLst>
        </pc:cxnChg>
        <pc:cxnChg chg="add mod">
          <ac:chgData name="Fu, Annie" userId="0522d913-13e7-422d-8c1f-4c9f7d635fc0" providerId="ADAL" clId="{F688F5E0-00A2-4DE7-B116-2FC76004A70F}" dt="2024-10-01T18:07:40.598" v="3461" actId="14100"/>
          <ac:cxnSpMkLst>
            <pc:docMk/>
            <pc:sldMk cId="3136986749" sldId="321"/>
            <ac:cxnSpMk id="14" creationId="{646D930D-6CAB-280F-97BD-C71AF1CD70F3}"/>
          </ac:cxnSpMkLst>
        </pc:cxnChg>
      </pc:sldChg>
      <pc:sldChg chg="addSp delSp modSp add del mod ord delAnim modAnim modCm">
        <pc:chgData name="Fu, Annie" userId="0522d913-13e7-422d-8c1f-4c9f7d635fc0" providerId="ADAL" clId="{F688F5E0-00A2-4DE7-B116-2FC76004A70F}" dt="2024-10-09T14:56:02.932" v="5493" actId="20577"/>
        <pc:sldMkLst>
          <pc:docMk/>
          <pc:sldMk cId="1129633759" sldId="322"/>
        </pc:sldMkLst>
        <pc:spChg chg="add mod">
          <ac:chgData name="Fu, Annie" userId="0522d913-13e7-422d-8c1f-4c9f7d635fc0" providerId="ADAL" clId="{F688F5E0-00A2-4DE7-B116-2FC76004A70F}" dt="2024-10-01T22:04:26.453" v="4637" actId="20577"/>
          <ac:spMkLst>
            <pc:docMk/>
            <pc:sldMk cId="1129633759" sldId="322"/>
            <ac:spMk id="3" creationId="{8C931FAC-62A0-7A71-E56E-4D211952ECED}"/>
          </ac:spMkLst>
        </pc:spChg>
        <pc:spChg chg="add del mod ord topLvl">
          <ac:chgData name="Fu, Annie" userId="0522d913-13e7-422d-8c1f-4c9f7d635fc0" providerId="ADAL" clId="{F688F5E0-00A2-4DE7-B116-2FC76004A70F}" dt="2024-10-08T19:25:37.271" v="5056" actId="164"/>
          <ac:spMkLst>
            <pc:docMk/>
            <pc:sldMk cId="1129633759" sldId="322"/>
            <ac:spMk id="8" creationId="{E461D533-C37E-388B-0B91-6B80A18E4EB4}"/>
          </ac:spMkLst>
        </pc:spChg>
        <pc:spChg chg="mod">
          <ac:chgData name="Fu, Annie" userId="0522d913-13e7-422d-8c1f-4c9f7d635fc0" providerId="ADAL" clId="{F688F5E0-00A2-4DE7-B116-2FC76004A70F}" dt="2024-10-01T22:06:19.059" v="4702" actId="20577"/>
          <ac:spMkLst>
            <pc:docMk/>
            <pc:sldMk cId="1129633759" sldId="322"/>
            <ac:spMk id="9" creationId="{22884888-DCE2-88A3-9042-63294DBC1089}"/>
          </ac:spMkLst>
        </pc:spChg>
        <pc:spChg chg="mod">
          <ac:chgData name="Fu, Annie" userId="0522d913-13e7-422d-8c1f-4c9f7d635fc0" providerId="ADAL" clId="{F688F5E0-00A2-4DE7-B116-2FC76004A70F}" dt="2024-10-01T15:58:34.537" v="3252" actId="20577"/>
          <ac:spMkLst>
            <pc:docMk/>
            <pc:sldMk cId="1129633759" sldId="322"/>
            <ac:spMk id="11" creationId="{88830A94-99A6-6DDA-6C0E-D29AB9698624}"/>
          </ac:spMkLst>
        </pc:spChg>
        <pc:spChg chg="mod">
          <ac:chgData name="Fu, Annie" userId="0522d913-13e7-422d-8c1f-4c9f7d635fc0" providerId="ADAL" clId="{F688F5E0-00A2-4DE7-B116-2FC76004A70F}" dt="2024-10-01T22:06:48.957" v="4726" actId="20577"/>
          <ac:spMkLst>
            <pc:docMk/>
            <pc:sldMk cId="1129633759" sldId="322"/>
            <ac:spMk id="17" creationId="{8D8E9971-00F6-B9B9-27E7-A8102DAC2E40}"/>
          </ac:spMkLst>
        </pc:spChg>
        <pc:spChg chg="mod">
          <ac:chgData name="Fu, Annie" userId="0522d913-13e7-422d-8c1f-4c9f7d635fc0" providerId="ADAL" clId="{F688F5E0-00A2-4DE7-B116-2FC76004A70F}" dt="2024-10-01T22:07:48.423" v="4759" actId="20577"/>
          <ac:spMkLst>
            <pc:docMk/>
            <pc:sldMk cId="1129633759" sldId="322"/>
            <ac:spMk id="20" creationId="{90F4B078-98DC-284B-F96E-A89EB08945C0}"/>
          </ac:spMkLst>
        </pc:spChg>
        <pc:spChg chg="mod">
          <ac:chgData name="Fu, Annie" userId="0522d913-13e7-422d-8c1f-4c9f7d635fc0" providerId="ADAL" clId="{F688F5E0-00A2-4DE7-B116-2FC76004A70F}" dt="2024-10-08T19:05:00.874" v="4927" actId="20577"/>
          <ac:spMkLst>
            <pc:docMk/>
            <pc:sldMk cId="1129633759" sldId="322"/>
            <ac:spMk id="23" creationId="{D8E8176C-07BE-7899-5F08-983F41705FA0}"/>
          </ac:spMkLst>
        </pc:spChg>
        <pc:spChg chg="del mod topLvl">
          <ac:chgData name="Fu, Annie" userId="0522d913-13e7-422d-8c1f-4c9f7d635fc0" providerId="ADAL" clId="{F688F5E0-00A2-4DE7-B116-2FC76004A70F}" dt="2024-10-08T19:24:51.124" v="5038" actId="478"/>
          <ac:spMkLst>
            <pc:docMk/>
            <pc:sldMk cId="1129633759" sldId="322"/>
            <ac:spMk id="25" creationId="{EAD86766-422F-5241-4DAC-688E7F7A6C1A}"/>
          </ac:spMkLst>
        </pc:spChg>
        <pc:spChg chg="del mod topLvl">
          <ac:chgData name="Fu, Annie" userId="0522d913-13e7-422d-8c1f-4c9f7d635fc0" providerId="ADAL" clId="{F688F5E0-00A2-4DE7-B116-2FC76004A70F}" dt="2024-10-08T19:24:51.815" v="5039" actId="478"/>
          <ac:spMkLst>
            <pc:docMk/>
            <pc:sldMk cId="1129633759" sldId="322"/>
            <ac:spMk id="26" creationId="{39D8B653-4B3D-A940-8269-8846BAF02FFB}"/>
          </ac:spMkLst>
        </pc:spChg>
        <pc:spChg chg="del mod topLvl">
          <ac:chgData name="Fu, Annie" userId="0522d913-13e7-422d-8c1f-4c9f7d635fc0" providerId="ADAL" clId="{F688F5E0-00A2-4DE7-B116-2FC76004A70F}" dt="2024-10-01T22:08:20.782" v="4764" actId="478"/>
          <ac:spMkLst>
            <pc:docMk/>
            <pc:sldMk cId="1129633759" sldId="322"/>
            <ac:spMk id="27" creationId="{82EFABC2-FF2E-B9A7-0090-4A1FBD5E4E5A}"/>
          </ac:spMkLst>
        </pc:spChg>
        <pc:spChg chg="del topLvl">
          <ac:chgData name="Fu, Annie" userId="0522d913-13e7-422d-8c1f-4c9f7d635fc0" providerId="ADAL" clId="{F688F5E0-00A2-4DE7-B116-2FC76004A70F}" dt="2024-10-01T22:08:15.355" v="4762" actId="478"/>
          <ac:spMkLst>
            <pc:docMk/>
            <pc:sldMk cId="1129633759" sldId="322"/>
            <ac:spMk id="28" creationId="{63C956A7-DF2F-D41F-D877-CEB9A268B86B}"/>
          </ac:spMkLst>
        </pc:spChg>
        <pc:spChg chg="add mod">
          <ac:chgData name="Fu, Annie" userId="0522d913-13e7-422d-8c1f-4c9f7d635fc0" providerId="ADAL" clId="{F688F5E0-00A2-4DE7-B116-2FC76004A70F}" dt="2024-10-09T14:56:02.932" v="5493" actId="20577"/>
          <ac:spMkLst>
            <pc:docMk/>
            <pc:sldMk cId="1129633759" sldId="322"/>
            <ac:spMk id="28" creationId="{A836898A-5A9A-E22F-51B4-33D3E80C58C3}"/>
          </ac:spMkLst>
        </pc:spChg>
        <pc:spChg chg="mod">
          <ac:chgData name="Fu, Annie" userId="0522d913-13e7-422d-8c1f-4c9f7d635fc0" providerId="ADAL" clId="{F688F5E0-00A2-4DE7-B116-2FC76004A70F}" dt="2024-10-01T15:59:14.951" v="3272" actId="20577"/>
          <ac:spMkLst>
            <pc:docMk/>
            <pc:sldMk cId="1129633759" sldId="322"/>
            <ac:spMk id="38" creationId="{EE7A6197-26A1-4051-F888-F53482D2DC6B}"/>
          </ac:spMkLst>
        </pc:spChg>
        <pc:spChg chg="del mod topLvl">
          <ac:chgData name="Fu, Annie" userId="0522d913-13e7-422d-8c1f-4c9f7d635fc0" providerId="ADAL" clId="{F688F5E0-00A2-4DE7-B116-2FC76004A70F}" dt="2024-10-08T19:24:02.279" v="5025" actId="478"/>
          <ac:spMkLst>
            <pc:docMk/>
            <pc:sldMk cId="1129633759" sldId="322"/>
            <ac:spMk id="39" creationId="{FBCF776B-C342-F416-F298-CE79A44264B7}"/>
          </ac:spMkLst>
        </pc:spChg>
        <pc:spChg chg="del mod topLvl">
          <ac:chgData name="Fu, Annie" userId="0522d913-13e7-422d-8c1f-4c9f7d635fc0" providerId="ADAL" clId="{F688F5E0-00A2-4DE7-B116-2FC76004A70F}" dt="2024-10-08T19:24:02.279" v="5025" actId="478"/>
          <ac:spMkLst>
            <pc:docMk/>
            <pc:sldMk cId="1129633759" sldId="322"/>
            <ac:spMk id="40" creationId="{C31AC6B3-A5E8-F2DF-6B30-E471E0D9195D}"/>
          </ac:spMkLst>
        </pc:spChg>
        <pc:spChg chg="del mod topLvl">
          <ac:chgData name="Fu, Annie" userId="0522d913-13e7-422d-8c1f-4c9f7d635fc0" providerId="ADAL" clId="{F688F5E0-00A2-4DE7-B116-2FC76004A70F}" dt="2024-10-08T19:24:02.279" v="5025" actId="478"/>
          <ac:spMkLst>
            <pc:docMk/>
            <pc:sldMk cId="1129633759" sldId="322"/>
            <ac:spMk id="41" creationId="{A4E3A023-5986-B858-BF6C-92AAFDC7DBD7}"/>
          </ac:spMkLst>
        </pc:spChg>
        <pc:spChg chg="del mod topLvl">
          <ac:chgData name="Fu, Annie" userId="0522d913-13e7-422d-8c1f-4c9f7d635fc0" providerId="ADAL" clId="{F688F5E0-00A2-4DE7-B116-2FC76004A70F}" dt="2024-10-08T19:24:02.279" v="5025" actId="478"/>
          <ac:spMkLst>
            <pc:docMk/>
            <pc:sldMk cId="1129633759" sldId="322"/>
            <ac:spMk id="42" creationId="{7D94EE56-E916-6003-C997-A022B46AE246}"/>
          </ac:spMkLst>
        </pc:spChg>
        <pc:spChg chg="del mod topLvl">
          <ac:chgData name="Fu, Annie" userId="0522d913-13e7-422d-8c1f-4c9f7d635fc0" providerId="ADAL" clId="{F688F5E0-00A2-4DE7-B116-2FC76004A70F}" dt="2024-10-08T19:24:02.279" v="5025" actId="478"/>
          <ac:spMkLst>
            <pc:docMk/>
            <pc:sldMk cId="1129633759" sldId="322"/>
            <ac:spMk id="43" creationId="{7553DB35-4A85-E68F-05DF-769ED9FEB72E}"/>
          </ac:spMkLst>
        </pc:spChg>
        <pc:spChg chg="del mod topLvl">
          <ac:chgData name="Fu, Annie" userId="0522d913-13e7-422d-8c1f-4c9f7d635fc0" providerId="ADAL" clId="{F688F5E0-00A2-4DE7-B116-2FC76004A70F}" dt="2024-10-08T19:24:02.279" v="5025" actId="478"/>
          <ac:spMkLst>
            <pc:docMk/>
            <pc:sldMk cId="1129633759" sldId="322"/>
            <ac:spMk id="44" creationId="{E9B179D6-0995-D2D6-1619-9DC7FEB36044}"/>
          </ac:spMkLst>
        </pc:spChg>
        <pc:spChg chg="del mod topLvl">
          <ac:chgData name="Fu, Annie" userId="0522d913-13e7-422d-8c1f-4c9f7d635fc0" providerId="ADAL" clId="{F688F5E0-00A2-4DE7-B116-2FC76004A70F}" dt="2024-10-08T19:24:02.279" v="5025" actId="478"/>
          <ac:spMkLst>
            <pc:docMk/>
            <pc:sldMk cId="1129633759" sldId="322"/>
            <ac:spMk id="45" creationId="{025F6B8E-991A-FC3B-4A6E-A2D861F65F3F}"/>
          </ac:spMkLst>
        </pc:spChg>
        <pc:spChg chg="del mod topLvl">
          <ac:chgData name="Fu, Annie" userId="0522d913-13e7-422d-8c1f-4c9f7d635fc0" providerId="ADAL" clId="{F688F5E0-00A2-4DE7-B116-2FC76004A70F}" dt="2024-10-08T19:24:02.279" v="5025" actId="478"/>
          <ac:spMkLst>
            <pc:docMk/>
            <pc:sldMk cId="1129633759" sldId="322"/>
            <ac:spMk id="46" creationId="{73B30318-A9D5-4319-AFF7-2B93FC50C7A8}"/>
          </ac:spMkLst>
        </pc:spChg>
        <pc:spChg chg="del mod topLvl">
          <ac:chgData name="Fu, Annie" userId="0522d913-13e7-422d-8c1f-4c9f7d635fc0" providerId="ADAL" clId="{F688F5E0-00A2-4DE7-B116-2FC76004A70F}" dt="2024-10-08T19:24:02.279" v="5025" actId="478"/>
          <ac:spMkLst>
            <pc:docMk/>
            <pc:sldMk cId="1129633759" sldId="322"/>
            <ac:spMk id="47" creationId="{6746AA74-C68D-643C-2D94-51AD8D6679BC}"/>
          </ac:spMkLst>
        </pc:spChg>
        <pc:spChg chg="del mod topLvl">
          <ac:chgData name="Fu, Annie" userId="0522d913-13e7-422d-8c1f-4c9f7d635fc0" providerId="ADAL" clId="{F688F5E0-00A2-4DE7-B116-2FC76004A70F}" dt="2024-10-08T19:24:02.279" v="5025" actId="478"/>
          <ac:spMkLst>
            <pc:docMk/>
            <pc:sldMk cId="1129633759" sldId="322"/>
            <ac:spMk id="48" creationId="{B1336E37-4D04-374E-0CC8-963E6F01C74D}"/>
          </ac:spMkLst>
        </pc:spChg>
        <pc:spChg chg="del mod topLvl">
          <ac:chgData name="Fu, Annie" userId="0522d913-13e7-422d-8c1f-4c9f7d635fc0" providerId="ADAL" clId="{F688F5E0-00A2-4DE7-B116-2FC76004A70F}" dt="2024-10-08T19:24:02.279" v="5025" actId="478"/>
          <ac:spMkLst>
            <pc:docMk/>
            <pc:sldMk cId="1129633759" sldId="322"/>
            <ac:spMk id="49" creationId="{6CD3F55C-1DDB-B9E8-D74C-80619CD7F8D2}"/>
          </ac:spMkLst>
        </pc:spChg>
        <pc:spChg chg="del mod">
          <ac:chgData name="Fu, Annie" userId="0522d913-13e7-422d-8c1f-4c9f7d635fc0" providerId="ADAL" clId="{F688F5E0-00A2-4DE7-B116-2FC76004A70F}" dt="2024-10-01T22:11:14.078" v="4774" actId="478"/>
          <ac:spMkLst>
            <pc:docMk/>
            <pc:sldMk cId="1129633759" sldId="322"/>
            <ac:spMk id="50" creationId="{C3045122-EED7-2B25-F32A-671A9642FB47}"/>
          </ac:spMkLst>
        </pc:spChg>
        <pc:spChg chg="del mod">
          <ac:chgData name="Fu, Annie" userId="0522d913-13e7-422d-8c1f-4c9f7d635fc0" providerId="ADAL" clId="{F688F5E0-00A2-4DE7-B116-2FC76004A70F}" dt="2024-10-01T22:08:41.472" v="4766" actId="478"/>
          <ac:spMkLst>
            <pc:docMk/>
            <pc:sldMk cId="1129633759" sldId="322"/>
            <ac:spMk id="51" creationId="{2051DC65-670C-E1F5-84EC-7FF4C836B964}"/>
          </ac:spMkLst>
        </pc:spChg>
        <pc:spChg chg="add del mod">
          <ac:chgData name="Fu, Annie" userId="0522d913-13e7-422d-8c1f-4c9f7d635fc0" providerId="ADAL" clId="{F688F5E0-00A2-4DE7-B116-2FC76004A70F}" dt="2024-10-01T22:37:18.175" v="4832" actId="478"/>
          <ac:spMkLst>
            <pc:docMk/>
            <pc:sldMk cId="1129633759" sldId="322"/>
            <ac:spMk id="52" creationId="{64538492-73FC-C277-2E7E-7C58C945A210}"/>
          </ac:spMkLst>
        </pc:spChg>
        <pc:spChg chg="add mod">
          <ac:chgData name="Fu, Annie" userId="0522d913-13e7-422d-8c1f-4c9f7d635fc0" providerId="ADAL" clId="{F688F5E0-00A2-4DE7-B116-2FC76004A70F}" dt="2024-10-08T19:25:37.271" v="5056" actId="164"/>
          <ac:spMkLst>
            <pc:docMk/>
            <pc:sldMk cId="1129633759" sldId="322"/>
            <ac:spMk id="53" creationId="{6CD2A6DC-0E2C-CA74-8A03-7EA85AF99C5C}"/>
          </ac:spMkLst>
        </pc:spChg>
        <pc:grpChg chg="add del mod">
          <ac:chgData name="Fu, Annie" userId="0522d913-13e7-422d-8c1f-4c9f7d635fc0" providerId="ADAL" clId="{F688F5E0-00A2-4DE7-B116-2FC76004A70F}" dt="2024-10-08T19:24:14.125" v="5028" actId="165"/>
          <ac:grpSpMkLst>
            <pc:docMk/>
            <pc:sldMk cId="1129633759" sldId="322"/>
            <ac:grpSpMk id="2" creationId="{0E912B6A-8C53-C048-336E-6694E432DCC5}"/>
          </ac:grpSpMkLst>
        </pc:grpChg>
        <pc:grpChg chg="del">
          <ac:chgData name="Fu, Annie" userId="0522d913-13e7-422d-8c1f-4c9f7d635fc0" providerId="ADAL" clId="{F688F5E0-00A2-4DE7-B116-2FC76004A70F}" dt="2024-10-01T22:00:59.075" v="4488" actId="478"/>
          <ac:grpSpMkLst>
            <pc:docMk/>
            <pc:sldMk cId="1129633759" sldId="322"/>
            <ac:grpSpMk id="8" creationId="{D74E9E8B-8B42-AF46-9666-9DB54D2ECBFF}"/>
          </ac:grpSpMkLst>
        </pc:grpChg>
        <pc:grpChg chg="add del mod topLvl">
          <ac:chgData name="Fu, Annie" userId="0522d913-13e7-422d-8c1f-4c9f7d635fc0" providerId="ADAL" clId="{F688F5E0-00A2-4DE7-B116-2FC76004A70F}" dt="2024-10-08T19:24:46.820" v="5036" actId="165"/>
          <ac:grpSpMkLst>
            <pc:docMk/>
            <pc:sldMk cId="1129633759" sldId="322"/>
            <ac:grpSpMk id="10" creationId="{A86FF3AC-3D0D-32A5-48DA-4B8BD81E2ECB}"/>
          </ac:grpSpMkLst>
        </pc:grpChg>
        <pc:grpChg chg="mod">
          <ac:chgData name="Fu, Annie" userId="0522d913-13e7-422d-8c1f-4c9f7d635fc0" providerId="ADAL" clId="{F688F5E0-00A2-4DE7-B116-2FC76004A70F}" dt="2024-10-01T22:01:30.033" v="4566" actId="1076"/>
          <ac:grpSpMkLst>
            <pc:docMk/>
            <pc:sldMk cId="1129633759" sldId="322"/>
            <ac:grpSpMk id="13" creationId="{C10DC8BA-2B5A-0193-B9D6-977F5384E470}"/>
          </ac:grpSpMkLst>
        </pc:grpChg>
        <pc:grpChg chg="mod">
          <ac:chgData name="Fu, Annie" userId="0522d913-13e7-422d-8c1f-4c9f7d635fc0" providerId="ADAL" clId="{F688F5E0-00A2-4DE7-B116-2FC76004A70F}" dt="2024-10-01T22:01:30.033" v="4566" actId="1076"/>
          <ac:grpSpMkLst>
            <pc:docMk/>
            <pc:sldMk cId="1129633759" sldId="322"/>
            <ac:grpSpMk id="14" creationId="{EF67CA3D-54BF-A233-54A9-DEA107EA6002}"/>
          </ac:grpSpMkLst>
        </pc:grpChg>
        <pc:grpChg chg="add del mod">
          <ac:chgData name="Fu, Annie" userId="0522d913-13e7-422d-8c1f-4c9f7d635fc0" providerId="ADAL" clId="{F688F5E0-00A2-4DE7-B116-2FC76004A70F}" dt="2024-10-08T19:23:57.006" v="5023" actId="165"/>
          <ac:grpSpMkLst>
            <pc:docMk/>
            <pc:sldMk cId="1129633759" sldId="322"/>
            <ac:grpSpMk id="15" creationId="{4E949F0E-C7D9-1A2F-62A6-231C499BF5D4}"/>
          </ac:grpSpMkLst>
        </pc:grpChg>
        <pc:grpChg chg="mod">
          <ac:chgData name="Fu, Annie" userId="0522d913-13e7-422d-8c1f-4c9f7d635fc0" providerId="ADAL" clId="{F688F5E0-00A2-4DE7-B116-2FC76004A70F}" dt="2024-10-08T19:25:19.278" v="5053" actId="1036"/>
          <ac:grpSpMkLst>
            <pc:docMk/>
            <pc:sldMk cId="1129633759" sldId="322"/>
            <ac:grpSpMk id="18" creationId="{5D185322-04EE-DBB3-EB28-7B0509C538B6}"/>
          </ac:grpSpMkLst>
        </pc:grpChg>
        <pc:grpChg chg="mod">
          <ac:chgData name="Fu, Annie" userId="0522d913-13e7-422d-8c1f-4c9f7d635fc0" providerId="ADAL" clId="{F688F5E0-00A2-4DE7-B116-2FC76004A70F}" dt="2024-10-08T19:25:19.278" v="5053" actId="1036"/>
          <ac:grpSpMkLst>
            <pc:docMk/>
            <pc:sldMk cId="1129633759" sldId="322"/>
            <ac:grpSpMk id="21" creationId="{7D6C2F34-EB80-0D0C-CFFF-11EBAAE48E8D}"/>
          </ac:grpSpMkLst>
        </pc:grpChg>
        <pc:grpChg chg="del">
          <ac:chgData name="Fu, Annie" userId="0522d913-13e7-422d-8c1f-4c9f7d635fc0" providerId="ADAL" clId="{F688F5E0-00A2-4DE7-B116-2FC76004A70F}" dt="2024-10-01T22:08:15.355" v="4762" actId="478"/>
          <ac:grpSpMkLst>
            <pc:docMk/>
            <pc:sldMk cId="1129633759" sldId="322"/>
            <ac:grpSpMk id="26" creationId="{676834DC-D0E3-2026-97B3-F2046E3957E6}"/>
          </ac:grpSpMkLst>
        </pc:grpChg>
        <pc:grpChg chg="add mod">
          <ac:chgData name="Fu, Annie" userId="0522d913-13e7-422d-8c1f-4c9f7d635fc0" providerId="ADAL" clId="{F688F5E0-00A2-4DE7-B116-2FC76004A70F}" dt="2024-10-08T19:25:40.148" v="5058" actId="1076"/>
          <ac:grpSpMkLst>
            <pc:docMk/>
            <pc:sldMk cId="1129633759" sldId="322"/>
            <ac:grpSpMk id="27" creationId="{CA0DCDCB-7A5F-EAF4-2C38-BA9E828C8F80}"/>
          </ac:grpSpMkLst>
        </pc:grpChg>
        <pc:picChg chg="add del mod topLvl">
          <ac:chgData name="Fu, Annie" userId="0522d913-13e7-422d-8c1f-4c9f7d635fc0" providerId="ADAL" clId="{F688F5E0-00A2-4DE7-B116-2FC76004A70F}" dt="2024-10-08T19:24:52.388" v="5040" actId="478"/>
          <ac:picMkLst>
            <pc:docMk/>
            <pc:sldMk cId="1129633759" sldId="322"/>
            <ac:picMk id="12" creationId="{6B1BAC9C-4785-3F0C-4064-21969198DD7B}"/>
          </ac:picMkLst>
        </pc:picChg>
        <pc:picChg chg="del mod topLvl">
          <ac:chgData name="Fu, Annie" userId="0522d913-13e7-422d-8c1f-4c9f7d635fc0" providerId="ADAL" clId="{F688F5E0-00A2-4DE7-B116-2FC76004A70F}" dt="2024-10-08T19:24:50.106" v="5037" actId="478"/>
          <ac:picMkLst>
            <pc:docMk/>
            <pc:sldMk cId="1129633759" sldId="322"/>
            <ac:picMk id="24" creationId="{58AAAFFD-C59B-D948-11BE-05208E93DC0F}"/>
          </ac:picMkLst>
        </pc:picChg>
        <pc:picChg chg="mod">
          <ac:chgData name="Fu, Annie" userId="0522d913-13e7-422d-8c1f-4c9f7d635fc0" providerId="ADAL" clId="{F688F5E0-00A2-4DE7-B116-2FC76004A70F}" dt="2024-10-08T19:25:27.435" v="5054" actId="1076"/>
          <ac:picMkLst>
            <pc:docMk/>
            <pc:sldMk cId="1129633759" sldId="322"/>
            <ac:picMk id="30" creationId="{7C3E977D-9BB0-5F50-44CD-80670BABCAE7}"/>
          </ac:picMkLst>
        </pc:picChg>
        <pc:picChg chg="add del mod">
          <ac:chgData name="Fu, Annie" userId="0522d913-13e7-422d-8c1f-4c9f7d635fc0" providerId="ADAL" clId="{F688F5E0-00A2-4DE7-B116-2FC76004A70F}" dt="2024-10-08T19:24:03.371" v="5026" actId="478"/>
          <ac:picMkLst>
            <pc:docMk/>
            <pc:sldMk cId="1129633759" sldId="322"/>
            <ac:picMk id="55" creationId="{DBE01961-8ECD-1F11-7828-5B0F2DDAE0EC}"/>
          </ac:picMkLst>
        </pc:picChg>
        <pc:extLst>
          <p:ext xmlns:p="http://schemas.openxmlformats.org/presentationml/2006/main" uri="{D6D511B9-2390-475A-947B-AFAB55BFBCF1}">
            <pc226:cmChg xmlns:pc226="http://schemas.microsoft.com/office/powerpoint/2022/06/main/command" chg="mod">
              <pc226:chgData name="Fu, Annie" userId="0522d913-13e7-422d-8c1f-4c9f7d635fc0" providerId="ADAL" clId="{F688F5E0-00A2-4DE7-B116-2FC76004A70F}" dt="2024-10-01T15:59:14.951" v="3272" actId="20577"/>
              <pc2:cmMkLst xmlns:pc2="http://schemas.microsoft.com/office/powerpoint/2019/9/main/command">
                <pc:docMk/>
                <pc:sldMk cId="1129633759" sldId="322"/>
                <pc2:cmMk id="{02A83385-E2CF-417E-B990-CE01E3E14C4D}"/>
              </pc2:cmMkLst>
            </pc226:cmChg>
          </p:ext>
        </pc:extLst>
      </pc:sldChg>
      <pc:sldChg chg="addSp delSp modSp mod delAnim modAnim">
        <pc:chgData name="Fu, Annie" userId="0522d913-13e7-422d-8c1f-4c9f7d635fc0" providerId="ADAL" clId="{F688F5E0-00A2-4DE7-B116-2FC76004A70F}" dt="2024-10-09T14:52:07.011" v="5487" actId="20577"/>
        <pc:sldMkLst>
          <pc:docMk/>
          <pc:sldMk cId="2813510786" sldId="325"/>
        </pc:sldMkLst>
        <pc:spChg chg="add del mod ord topLvl">
          <ac:chgData name="Fu, Annie" userId="0522d913-13e7-422d-8c1f-4c9f7d635fc0" providerId="ADAL" clId="{F688F5E0-00A2-4DE7-B116-2FC76004A70F}" dt="2024-10-09T14:05:17.918" v="5402" actId="478"/>
          <ac:spMkLst>
            <pc:docMk/>
            <pc:sldMk cId="2813510786" sldId="325"/>
            <ac:spMk id="9" creationId="{1784B4C6-E07A-CE4A-114F-E2BF28E2F1B5}"/>
          </ac:spMkLst>
        </pc:spChg>
        <pc:spChg chg="mod topLvl">
          <ac:chgData name="Fu, Annie" userId="0522d913-13e7-422d-8c1f-4c9f7d635fc0" providerId="ADAL" clId="{F688F5E0-00A2-4DE7-B116-2FC76004A70F}" dt="2024-10-09T14:05:45.956" v="5409" actId="1076"/>
          <ac:spMkLst>
            <pc:docMk/>
            <pc:sldMk cId="2813510786" sldId="325"/>
            <ac:spMk id="13" creationId="{68BCDC07-0683-DB47-35C4-7A63FAACFC4A}"/>
          </ac:spMkLst>
        </pc:spChg>
        <pc:spChg chg="add mod">
          <ac:chgData name="Fu, Annie" userId="0522d913-13e7-422d-8c1f-4c9f7d635fc0" providerId="ADAL" clId="{F688F5E0-00A2-4DE7-B116-2FC76004A70F}" dt="2024-10-09T14:52:07.011" v="5487" actId="20577"/>
          <ac:spMkLst>
            <pc:docMk/>
            <pc:sldMk cId="2813510786" sldId="325"/>
            <ac:spMk id="15" creationId="{EFF8CF21-0DE7-B5FC-3B50-12DDA5E6DD48}"/>
          </ac:spMkLst>
        </pc:spChg>
        <pc:spChg chg="add mod">
          <ac:chgData name="Fu, Annie" userId="0522d913-13e7-422d-8c1f-4c9f7d635fc0" providerId="ADAL" clId="{F688F5E0-00A2-4DE7-B116-2FC76004A70F}" dt="2024-10-09T14:10:02.914" v="5453" actId="207"/>
          <ac:spMkLst>
            <pc:docMk/>
            <pc:sldMk cId="2813510786" sldId="325"/>
            <ac:spMk id="16" creationId="{5EDE2E71-58D5-FFAA-34E1-BB5304C846CD}"/>
          </ac:spMkLst>
        </pc:spChg>
        <pc:spChg chg="mod">
          <ac:chgData name="Fu, Annie" userId="0522d913-13e7-422d-8c1f-4c9f7d635fc0" providerId="ADAL" clId="{F688F5E0-00A2-4DE7-B116-2FC76004A70F}" dt="2024-10-01T13:58:50.644" v="2275"/>
          <ac:spMkLst>
            <pc:docMk/>
            <pc:sldMk cId="2813510786" sldId="325"/>
            <ac:spMk id="16" creationId="{BEBF5FA0-2A4C-38D0-9380-E4C3261FDF0C}"/>
          </ac:spMkLst>
        </pc:spChg>
        <pc:spChg chg="mod topLvl">
          <ac:chgData name="Fu, Annie" userId="0522d913-13e7-422d-8c1f-4c9f7d635fc0" providerId="ADAL" clId="{F688F5E0-00A2-4DE7-B116-2FC76004A70F}" dt="2024-10-09T14:10:43.608" v="5457" actId="552"/>
          <ac:spMkLst>
            <pc:docMk/>
            <pc:sldMk cId="2813510786" sldId="325"/>
            <ac:spMk id="17" creationId="{C78734E9-F0A6-65C3-B424-8918DECD7619}"/>
          </ac:spMkLst>
        </pc:spChg>
        <pc:spChg chg="mod">
          <ac:chgData name="Fu, Annie" userId="0522d913-13e7-422d-8c1f-4c9f7d635fc0" providerId="ADAL" clId="{F688F5E0-00A2-4DE7-B116-2FC76004A70F}" dt="2024-10-01T13:58:50.644" v="2275"/>
          <ac:spMkLst>
            <pc:docMk/>
            <pc:sldMk cId="2813510786" sldId="325"/>
            <ac:spMk id="18" creationId="{49B31FAE-3487-6EDC-FE0A-F843836788BE}"/>
          </ac:spMkLst>
        </pc:spChg>
        <pc:spChg chg="add mod">
          <ac:chgData name="Fu, Annie" userId="0522d913-13e7-422d-8c1f-4c9f7d635fc0" providerId="ADAL" clId="{F688F5E0-00A2-4DE7-B116-2FC76004A70F}" dt="2024-10-09T14:09:31.496" v="5450" actId="207"/>
          <ac:spMkLst>
            <pc:docMk/>
            <pc:sldMk cId="2813510786" sldId="325"/>
            <ac:spMk id="19" creationId="{A491268F-8F0A-41DA-94DD-47DFECD65A01}"/>
          </ac:spMkLst>
        </pc:spChg>
        <pc:spChg chg="add mod ord">
          <ac:chgData name="Fu, Annie" userId="0522d913-13e7-422d-8c1f-4c9f7d635fc0" providerId="ADAL" clId="{F688F5E0-00A2-4DE7-B116-2FC76004A70F}" dt="2024-10-09T14:11:17.521" v="5462" actId="1038"/>
          <ac:spMkLst>
            <pc:docMk/>
            <pc:sldMk cId="2813510786" sldId="325"/>
            <ac:spMk id="20" creationId="{B8AD6D37-B1A3-9A33-274A-2EC0EF370884}"/>
          </ac:spMkLst>
        </pc:spChg>
        <pc:spChg chg="mod topLvl">
          <ac:chgData name="Fu, Annie" userId="0522d913-13e7-422d-8c1f-4c9f7d635fc0" providerId="ADAL" clId="{F688F5E0-00A2-4DE7-B116-2FC76004A70F}" dt="2024-10-09T14:10:43.608" v="5457" actId="552"/>
          <ac:spMkLst>
            <pc:docMk/>
            <pc:sldMk cId="2813510786" sldId="325"/>
            <ac:spMk id="21" creationId="{7E5D8877-98F0-2C2D-96CB-9F2219FA3CBF}"/>
          </ac:spMkLst>
        </pc:spChg>
        <pc:spChg chg="add mod ord">
          <ac:chgData name="Fu, Annie" userId="0522d913-13e7-422d-8c1f-4c9f7d635fc0" providerId="ADAL" clId="{F688F5E0-00A2-4DE7-B116-2FC76004A70F}" dt="2024-10-09T14:12:19.599" v="5473" actId="1076"/>
          <ac:spMkLst>
            <pc:docMk/>
            <pc:sldMk cId="2813510786" sldId="325"/>
            <ac:spMk id="22" creationId="{1A50B5E3-2532-FDE1-4E6E-70E001EB85C7}"/>
          </ac:spMkLst>
        </pc:spChg>
        <pc:spChg chg="mod topLvl">
          <ac:chgData name="Fu, Annie" userId="0522d913-13e7-422d-8c1f-4c9f7d635fc0" providerId="ADAL" clId="{F688F5E0-00A2-4DE7-B116-2FC76004A70F}" dt="2024-10-09T14:10:43.608" v="5457" actId="552"/>
          <ac:spMkLst>
            <pc:docMk/>
            <pc:sldMk cId="2813510786" sldId="325"/>
            <ac:spMk id="23" creationId="{7FB6772C-B32A-5818-3812-9015FF383385}"/>
          </ac:spMkLst>
        </pc:spChg>
        <pc:spChg chg="add mod topLvl">
          <ac:chgData name="Fu, Annie" userId="0522d913-13e7-422d-8c1f-4c9f7d635fc0" providerId="ADAL" clId="{F688F5E0-00A2-4DE7-B116-2FC76004A70F}" dt="2024-10-09T14:12:14.529" v="5472" actId="164"/>
          <ac:spMkLst>
            <pc:docMk/>
            <pc:sldMk cId="2813510786" sldId="325"/>
            <ac:spMk id="43" creationId="{23A14AA3-236F-EDFA-8D94-4EB0EC542849}"/>
          </ac:spMkLst>
        </pc:spChg>
        <pc:spChg chg="add mod topLvl">
          <ac:chgData name="Fu, Annie" userId="0522d913-13e7-422d-8c1f-4c9f7d635fc0" providerId="ADAL" clId="{F688F5E0-00A2-4DE7-B116-2FC76004A70F}" dt="2024-10-09T14:12:14.529" v="5472" actId="164"/>
          <ac:spMkLst>
            <pc:docMk/>
            <pc:sldMk cId="2813510786" sldId="325"/>
            <ac:spMk id="44" creationId="{1DC64BAD-E83E-AAE1-A66C-9A622D2EE186}"/>
          </ac:spMkLst>
        </pc:spChg>
        <pc:spChg chg="add del mod">
          <ac:chgData name="Fu, Annie" userId="0522d913-13e7-422d-8c1f-4c9f7d635fc0" providerId="ADAL" clId="{F688F5E0-00A2-4DE7-B116-2FC76004A70F}" dt="2024-10-01T14:19:15.964" v="2372" actId="478"/>
          <ac:spMkLst>
            <pc:docMk/>
            <pc:sldMk cId="2813510786" sldId="325"/>
            <ac:spMk id="51" creationId="{57F2A3FB-0FC2-6BC0-9B76-EF0EABB6F166}"/>
          </ac:spMkLst>
        </pc:spChg>
        <pc:spChg chg="mod topLvl">
          <ac:chgData name="Fu, Annie" userId="0522d913-13e7-422d-8c1f-4c9f7d635fc0" providerId="ADAL" clId="{F688F5E0-00A2-4DE7-B116-2FC76004A70F}" dt="2024-10-09T14:10:43.608" v="5457" actId="552"/>
          <ac:spMkLst>
            <pc:docMk/>
            <pc:sldMk cId="2813510786" sldId="325"/>
            <ac:spMk id="52" creationId="{80A92C3E-D106-3EC8-8CAA-E416D41EB230}"/>
          </ac:spMkLst>
        </pc:spChg>
        <pc:grpChg chg="del">
          <ac:chgData name="Fu, Annie" userId="0522d913-13e7-422d-8c1f-4c9f7d635fc0" providerId="ADAL" clId="{F688F5E0-00A2-4DE7-B116-2FC76004A70F}" dt="2024-10-01T13:56:55.154" v="2267" actId="478"/>
          <ac:grpSpMkLst>
            <pc:docMk/>
            <pc:sldMk cId="2813510786" sldId="325"/>
            <ac:grpSpMk id="2" creationId="{48FE0F93-C15F-B646-1BB1-60989983045D}"/>
          </ac:grpSpMkLst>
        </pc:grpChg>
        <pc:grpChg chg="del">
          <ac:chgData name="Fu, Annie" userId="0522d913-13e7-422d-8c1f-4c9f7d635fc0" providerId="ADAL" clId="{F688F5E0-00A2-4DE7-B116-2FC76004A70F}" dt="2024-10-09T13:59:24.040" v="5329" actId="165"/>
          <ac:grpSpMkLst>
            <pc:docMk/>
            <pc:sldMk cId="2813510786" sldId="325"/>
            <ac:grpSpMk id="2" creationId="{A460F726-9DD7-318C-D0C9-7E5F9FC96B07}"/>
          </ac:grpSpMkLst>
        </pc:grpChg>
        <pc:grpChg chg="add del mod">
          <ac:chgData name="Fu, Annie" userId="0522d913-13e7-422d-8c1f-4c9f7d635fc0" providerId="ADAL" clId="{F688F5E0-00A2-4DE7-B116-2FC76004A70F}" dt="2024-10-01T14:10:33.344" v="2292" actId="478"/>
          <ac:grpSpMkLst>
            <pc:docMk/>
            <pc:sldMk cId="2813510786" sldId="325"/>
            <ac:grpSpMk id="4" creationId="{78729584-0223-0F8E-95D2-081BD61DC68F}"/>
          </ac:grpSpMkLst>
        </pc:grpChg>
        <pc:grpChg chg="add del mod">
          <ac:chgData name="Fu, Annie" userId="0522d913-13e7-422d-8c1f-4c9f7d635fc0" providerId="ADAL" clId="{F688F5E0-00A2-4DE7-B116-2FC76004A70F}" dt="2024-10-09T14:03:31.642" v="5381" actId="165"/>
          <ac:grpSpMkLst>
            <pc:docMk/>
            <pc:sldMk cId="2813510786" sldId="325"/>
            <ac:grpSpMk id="14" creationId="{BBC5F53C-FC09-FF78-3DC8-57278BAA8795}"/>
          </ac:grpSpMkLst>
        </pc:grpChg>
        <pc:grpChg chg="add mod">
          <ac:chgData name="Fu, Annie" userId="0522d913-13e7-422d-8c1f-4c9f7d635fc0" providerId="ADAL" clId="{F688F5E0-00A2-4DE7-B116-2FC76004A70F}" dt="2024-10-01T13:59:20.518" v="2277" actId="1076"/>
          <ac:grpSpMkLst>
            <pc:docMk/>
            <pc:sldMk cId="2813510786" sldId="325"/>
            <ac:grpSpMk id="15" creationId="{AFD601F3-55FF-D374-1ACE-3CB35405059A}"/>
          </ac:grpSpMkLst>
        </pc:grpChg>
        <pc:grpChg chg="add del mod">
          <ac:chgData name="Fu, Annie" userId="0522d913-13e7-422d-8c1f-4c9f7d635fc0" providerId="ADAL" clId="{F688F5E0-00A2-4DE7-B116-2FC76004A70F}" dt="2024-10-09T14:10:27.145" v="5455" actId="165"/>
          <ac:grpSpMkLst>
            <pc:docMk/>
            <pc:sldMk cId="2813510786" sldId="325"/>
            <ac:grpSpMk id="18" creationId="{65ECAD01-3A15-0FD7-56A0-A3FF6EF0C0E2}"/>
          </ac:grpSpMkLst>
        </pc:grpChg>
        <pc:grpChg chg="add mod">
          <ac:chgData name="Fu, Annie" userId="0522d913-13e7-422d-8c1f-4c9f7d635fc0" providerId="ADAL" clId="{F688F5E0-00A2-4DE7-B116-2FC76004A70F}" dt="2024-10-09T14:12:31.201" v="5474" actId="1076"/>
          <ac:grpSpMkLst>
            <pc:docMk/>
            <pc:sldMk cId="2813510786" sldId="325"/>
            <ac:grpSpMk id="24" creationId="{90043F57-7DD2-FC9C-9913-762C56272710}"/>
          </ac:grpSpMkLst>
        </pc:grpChg>
        <pc:grpChg chg="del mod">
          <ac:chgData name="Fu, Annie" userId="0522d913-13e7-422d-8c1f-4c9f7d635fc0" providerId="ADAL" clId="{F688F5E0-00A2-4DE7-B116-2FC76004A70F}" dt="2024-10-01T14:14:17.349" v="2322" actId="165"/>
          <ac:grpSpMkLst>
            <pc:docMk/>
            <pc:sldMk cId="2813510786" sldId="325"/>
            <ac:grpSpMk id="30" creationId="{868A670F-1570-FFAC-43F1-A432DB3CE74F}"/>
          </ac:grpSpMkLst>
        </pc:grpChg>
        <pc:grpChg chg="add del mod topLvl">
          <ac:chgData name="Fu, Annie" userId="0522d913-13e7-422d-8c1f-4c9f7d635fc0" providerId="ADAL" clId="{F688F5E0-00A2-4DE7-B116-2FC76004A70F}" dt="2024-10-09T13:59:36.265" v="5330" actId="165"/>
          <ac:grpSpMkLst>
            <pc:docMk/>
            <pc:sldMk cId="2813510786" sldId="325"/>
            <ac:grpSpMk id="45" creationId="{7C540F8B-BE26-CC20-54CF-75385A230C7B}"/>
          </ac:grpSpMkLst>
        </pc:grpChg>
        <pc:grpChg chg="add del mod">
          <ac:chgData name="Fu, Annie" userId="0522d913-13e7-422d-8c1f-4c9f7d635fc0" providerId="ADAL" clId="{F688F5E0-00A2-4DE7-B116-2FC76004A70F}" dt="2024-10-01T18:48:03.992" v="4013" actId="165"/>
          <ac:grpSpMkLst>
            <pc:docMk/>
            <pc:sldMk cId="2813510786" sldId="325"/>
            <ac:grpSpMk id="50" creationId="{51A65DD2-CDCA-7246-2C86-2085EF8A4859}"/>
          </ac:grpSpMkLst>
        </pc:grpChg>
        <pc:picChg chg="add mod topLvl">
          <ac:chgData name="Fu, Annie" userId="0522d913-13e7-422d-8c1f-4c9f7d635fc0" providerId="ADAL" clId="{F688F5E0-00A2-4DE7-B116-2FC76004A70F}" dt="2024-10-09T14:12:14.529" v="5472" actId="164"/>
          <ac:picMkLst>
            <pc:docMk/>
            <pc:sldMk cId="2813510786" sldId="325"/>
            <ac:picMk id="3" creationId="{7AB4A95A-0F74-6185-EC40-E9FF214EE8DB}"/>
          </ac:picMkLst>
        </pc:picChg>
        <pc:picChg chg="add mod topLvl">
          <ac:chgData name="Fu, Annie" userId="0522d913-13e7-422d-8c1f-4c9f7d635fc0" providerId="ADAL" clId="{F688F5E0-00A2-4DE7-B116-2FC76004A70F}" dt="2024-10-09T14:04:54.025" v="5396" actId="14100"/>
          <ac:picMkLst>
            <pc:docMk/>
            <pc:sldMk cId="2813510786" sldId="325"/>
            <ac:picMk id="4" creationId="{C63EB402-9C0F-11F8-2DDE-63A2A080873B}"/>
          </ac:picMkLst>
        </pc:picChg>
        <pc:picChg chg="add mod topLvl">
          <ac:chgData name="Fu, Annie" userId="0522d913-13e7-422d-8c1f-4c9f7d635fc0" providerId="ADAL" clId="{F688F5E0-00A2-4DE7-B116-2FC76004A70F}" dt="2024-10-09T14:06:38.838" v="5425" actId="1076"/>
          <ac:picMkLst>
            <pc:docMk/>
            <pc:sldMk cId="2813510786" sldId="325"/>
            <ac:picMk id="8" creationId="{370BB0F9-A9E9-31A2-D3FF-4BA20EDBD68D}"/>
          </ac:picMkLst>
        </pc:picChg>
        <pc:picChg chg="add mod topLvl">
          <ac:chgData name="Fu, Annie" userId="0522d913-13e7-422d-8c1f-4c9f7d635fc0" providerId="ADAL" clId="{F688F5E0-00A2-4DE7-B116-2FC76004A70F}" dt="2024-10-09T14:06:40.588" v="5426" actId="1076"/>
          <ac:picMkLst>
            <pc:docMk/>
            <pc:sldMk cId="2813510786" sldId="325"/>
            <ac:picMk id="10" creationId="{23AFB86F-28D0-9221-22C6-A1E54F565974}"/>
          </ac:picMkLst>
        </pc:picChg>
        <pc:picChg chg="add mod topLvl">
          <ac:chgData name="Fu, Annie" userId="0522d913-13e7-422d-8c1f-4c9f7d635fc0" providerId="ADAL" clId="{F688F5E0-00A2-4DE7-B116-2FC76004A70F}" dt="2024-10-09T14:06:45.211" v="5427" actId="1076"/>
          <ac:picMkLst>
            <pc:docMk/>
            <pc:sldMk cId="2813510786" sldId="325"/>
            <ac:picMk id="12" creationId="{A2124846-A70E-3749-F1A7-B1BDCF8F80E1}"/>
          </ac:picMkLst>
        </pc:picChg>
        <pc:picChg chg="del mod topLvl">
          <ac:chgData name="Fu, Annie" userId="0522d913-13e7-422d-8c1f-4c9f7d635fc0" providerId="ADAL" clId="{F688F5E0-00A2-4DE7-B116-2FC76004A70F}" dt="2024-10-01T14:14:37.219" v="2325" actId="478"/>
          <ac:picMkLst>
            <pc:docMk/>
            <pc:sldMk cId="2813510786" sldId="325"/>
            <ac:picMk id="14" creationId="{E72E6A1E-BE54-E3AF-CE97-C8646D212FA1}"/>
          </ac:picMkLst>
        </pc:picChg>
        <pc:picChg chg="mod">
          <ac:chgData name="Fu, Annie" userId="0522d913-13e7-422d-8c1f-4c9f7d635fc0" providerId="ADAL" clId="{F688F5E0-00A2-4DE7-B116-2FC76004A70F}" dt="2024-10-01T13:58:50.644" v="2275"/>
          <ac:picMkLst>
            <pc:docMk/>
            <pc:sldMk cId="2813510786" sldId="325"/>
            <ac:picMk id="19" creationId="{E511BCF5-2388-CDA4-67A8-3EAB5E0D3FDD}"/>
          </ac:picMkLst>
        </pc:picChg>
        <pc:picChg chg="mod">
          <ac:chgData name="Fu, Annie" userId="0522d913-13e7-422d-8c1f-4c9f7d635fc0" providerId="ADAL" clId="{F688F5E0-00A2-4DE7-B116-2FC76004A70F}" dt="2024-10-01T13:58:50.644" v="2275"/>
          <ac:picMkLst>
            <pc:docMk/>
            <pc:sldMk cId="2813510786" sldId="325"/>
            <ac:picMk id="20" creationId="{493A71EE-DE76-2324-1261-3D20203C14B8}"/>
          </ac:picMkLst>
        </pc:picChg>
        <pc:picChg chg="add del">
          <ac:chgData name="Fu, Annie" userId="0522d913-13e7-422d-8c1f-4c9f7d635fc0" providerId="ADAL" clId="{F688F5E0-00A2-4DE7-B116-2FC76004A70F}" dt="2024-10-01T14:05:00.598" v="2287" actId="478"/>
          <ac:picMkLst>
            <pc:docMk/>
            <pc:sldMk cId="2813510786" sldId="325"/>
            <ac:picMk id="26" creationId="{3C1BA3FF-2310-48A6-7306-91F73BA9B527}"/>
          </ac:picMkLst>
        </pc:picChg>
        <pc:picChg chg="del mod topLvl">
          <ac:chgData name="Fu, Annie" userId="0522d913-13e7-422d-8c1f-4c9f7d635fc0" providerId="ADAL" clId="{F688F5E0-00A2-4DE7-B116-2FC76004A70F}" dt="2024-10-01T14:10:33.344" v="2292" actId="478"/>
          <ac:picMkLst>
            <pc:docMk/>
            <pc:sldMk cId="2813510786" sldId="325"/>
            <ac:picMk id="28" creationId="{3C60F0B4-8818-649B-DB1C-B70EF8AD682E}"/>
          </ac:picMkLst>
        </pc:picChg>
        <pc:picChg chg="add del mod">
          <ac:chgData name="Fu, Annie" userId="0522d913-13e7-422d-8c1f-4c9f7d635fc0" providerId="ADAL" clId="{F688F5E0-00A2-4DE7-B116-2FC76004A70F}" dt="2024-10-01T14:10:47.131" v="2296" actId="478"/>
          <ac:picMkLst>
            <pc:docMk/>
            <pc:sldMk cId="2813510786" sldId="325"/>
            <ac:picMk id="35" creationId="{60E4E413-820D-4F07-82A8-DEB6CF6D3D78}"/>
          </ac:picMkLst>
        </pc:picChg>
        <pc:picChg chg="add del mod">
          <ac:chgData name="Fu, Annie" userId="0522d913-13e7-422d-8c1f-4c9f7d635fc0" providerId="ADAL" clId="{F688F5E0-00A2-4DE7-B116-2FC76004A70F}" dt="2024-10-01T18:47:17.467" v="4009" actId="478"/>
          <ac:picMkLst>
            <pc:docMk/>
            <pc:sldMk cId="2813510786" sldId="325"/>
            <ac:picMk id="39" creationId="{8FCDBCF3-98B6-A292-971D-0D89599488E4}"/>
          </ac:picMkLst>
        </pc:picChg>
        <pc:picChg chg="add mod">
          <ac:chgData name="Fu, Annie" userId="0522d913-13e7-422d-8c1f-4c9f7d635fc0" providerId="ADAL" clId="{F688F5E0-00A2-4DE7-B116-2FC76004A70F}" dt="2024-10-09T14:05:41.916" v="5408" actId="1076"/>
          <ac:picMkLst>
            <pc:docMk/>
            <pc:sldMk cId="2813510786" sldId="325"/>
            <ac:picMk id="41" creationId="{4EF30713-4741-233B-97CD-5C90CB11A22A}"/>
          </ac:picMkLst>
        </pc:picChg>
        <pc:picChg chg="add mod topLvl">
          <ac:chgData name="Fu, Annie" userId="0522d913-13e7-422d-8c1f-4c9f7d635fc0" providerId="ADAL" clId="{F688F5E0-00A2-4DE7-B116-2FC76004A70F}" dt="2024-10-09T14:12:14.529" v="5472" actId="164"/>
          <ac:picMkLst>
            <pc:docMk/>
            <pc:sldMk cId="2813510786" sldId="325"/>
            <ac:picMk id="42" creationId="{6231A9B5-E178-AE96-E32D-6BCCC5423104}"/>
          </ac:picMkLst>
        </pc:picChg>
        <pc:picChg chg="add del mod">
          <ac:chgData name="Fu, Annie" userId="0522d913-13e7-422d-8c1f-4c9f7d635fc0" providerId="ADAL" clId="{F688F5E0-00A2-4DE7-B116-2FC76004A70F}" dt="2024-10-01T14:14:38.156" v="2326" actId="478"/>
          <ac:picMkLst>
            <pc:docMk/>
            <pc:sldMk cId="2813510786" sldId="325"/>
            <ac:picMk id="47" creationId="{0E1FE1A7-C53B-EB5B-6705-544A052109CA}"/>
          </ac:picMkLst>
        </pc:picChg>
        <pc:picChg chg="add del mod topLvl">
          <ac:chgData name="Fu, Annie" userId="0522d913-13e7-422d-8c1f-4c9f7d635fc0" providerId="ADAL" clId="{F688F5E0-00A2-4DE7-B116-2FC76004A70F}" dt="2024-10-01T18:48:13.694" v="4015" actId="478"/>
          <ac:picMkLst>
            <pc:docMk/>
            <pc:sldMk cId="2813510786" sldId="325"/>
            <ac:picMk id="49" creationId="{1250843D-D764-B2F7-660A-859B898D56D6}"/>
          </ac:picMkLst>
        </pc:picChg>
      </pc:sldChg>
      <pc:sldChg chg="addSp delSp modSp mod modAnim">
        <pc:chgData name="Fu, Annie" userId="0522d913-13e7-422d-8c1f-4c9f7d635fc0" providerId="ADAL" clId="{F688F5E0-00A2-4DE7-B116-2FC76004A70F}" dt="2024-10-09T14:54:34.381" v="5489" actId="20577"/>
        <pc:sldMkLst>
          <pc:docMk/>
          <pc:sldMk cId="748984192" sldId="326"/>
        </pc:sldMkLst>
        <pc:spChg chg="mod ord">
          <ac:chgData name="Fu, Annie" userId="0522d913-13e7-422d-8c1f-4c9f7d635fc0" providerId="ADAL" clId="{F688F5E0-00A2-4DE7-B116-2FC76004A70F}" dt="2024-10-01T22:10:42.525" v="4773" actId="1076"/>
          <ac:spMkLst>
            <pc:docMk/>
            <pc:sldMk cId="748984192" sldId="326"/>
            <ac:spMk id="3" creationId="{EDF2CB43-7069-2BD2-9E6C-052D3973CB4B}"/>
          </ac:spMkLst>
        </pc:spChg>
        <pc:spChg chg="add mod">
          <ac:chgData name="Fu, Annie" userId="0522d913-13e7-422d-8c1f-4c9f7d635fc0" providerId="ADAL" clId="{F688F5E0-00A2-4DE7-B116-2FC76004A70F}" dt="2024-10-01T22:19:50.459" v="4806" actId="20577"/>
          <ac:spMkLst>
            <pc:docMk/>
            <pc:sldMk cId="748984192" sldId="326"/>
            <ac:spMk id="4" creationId="{9CDD35F9-DDDA-AAA0-BE57-F6127965BDDE}"/>
          </ac:spMkLst>
        </pc:spChg>
        <pc:spChg chg="add mod">
          <ac:chgData name="Fu, Annie" userId="0522d913-13e7-422d-8c1f-4c9f7d635fc0" providerId="ADAL" clId="{F688F5E0-00A2-4DE7-B116-2FC76004A70F}" dt="2024-10-01T15:54:45.014" v="3218" actId="20577"/>
          <ac:spMkLst>
            <pc:docMk/>
            <pc:sldMk cId="748984192" sldId="326"/>
            <ac:spMk id="9" creationId="{909B8F03-1D9A-1B39-6A14-C0E089D524D3}"/>
          </ac:spMkLst>
        </pc:spChg>
        <pc:spChg chg="add mod">
          <ac:chgData name="Fu, Annie" userId="0522d913-13e7-422d-8c1f-4c9f7d635fc0" providerId="ADAL" clId="{F688F5E0-00A2-4DE7-B116-2FC76004A70F}" dt="2024-10-09T14:54:34.381" v="5489" actId="20577"/>
          <ac:spMkLst>
            <pc:docMk/>
            <pc:sldMk cId="748984192" sldId="326"/>
            <ac:spMk id="13" creationId="{5388B7C6-789F-FA87-6B9D-23BA01280203}"/>
          </ac:spMkLst>
        </pc:spChg>
        <pc:spChg chg="del">
          <ac:chgData name="Fu, Annie" userId="0522d913-13e7-422d-8c1f-4c9f7d635fc0" providerId="ADAL" clId="{F688F5E0-00A2-4DE7-B116-2FC76004A70F}" dt="2024-10-01T14:12:22.570" v="2315" actId="478"/>
          <ac:spMkLst>
            <pc:docMk/>
            <pc:sldMk cId="748984192" sldId="326"/>
            <ac:spMk id="13" creationId="{68BCDC07-0683-DB47-35C4-7A63FAACFC4A}"/>
          </ac:spMkLst>
        </pc:spChg>
        <pc:spChg chg="mod">
          <ac:chgData name="Fu, Annie" userId="0522d913-13e7-422d-8c1f-4c9f7d635fc0" providerId="ADAL" clId="{F688F5E0-00A2-4DE7-B116-2FC76004A70F}" dt="2024-10-01T22:20:30.432" v="4811" actId="20577"/>
          <ac:spMkLst>
            <pc:docMk/>
            <pc:sldMk cId="748984192" sldId="326"/>
            <ac:spMk id="36" creationId="{3337CFC5-6327-0A7B-BCBE-D712D3A03442}"/>
          </ac:spMkLst>
        </pc:spChg>
        <pc:spChg chg="del mod">
          <ac:chgData name="Fu, Annie" userId="0522d913-13e7-422d-8c1f-4c9f7d635fc0" providerId="ADAL" clId="{F688F5E0-00A2-4DE7-B116-2FC76004A70F}" dt="2024-10-01T22:10:22.863" v="4770" actId="478"/>
          <ac:spMkLst>
            <pc:docMk/>
            <pc:sldMk cId="748984192" sldId="326"/>
            <ac:spMk id="37" creationId="{045859ED-EBA2-8C9B-ECF9-231C235DD239}"/>
          </ac:spMkLst>
        </pc:spChg>
        <pc:spChg chg="del mod topLvl">
          <ac:chgData name="Fu, Annie" userId="0522d913-13e7-422d-8c1f-4c9f7d635fc0" providerId="ADAL" clId="{F688F5E0-00A2-4DE7-B116-2FC76004A70F}" dt="2024-10-01T14:12:20.341" v="2314" actId="478"/>
          <ac:spMkLst>
            <pc:docMk/>
            <pc:sldMk cId="748984192" sldId="326"/>
            <ac:spMk id="40" creationId="{FFBF3587-EB45-21E8-EE44-C57CF96B5F0B}"/>
          </ac:spMkLst>
        </pc:spChg>
        <pc:spChg chg="del mod topLvl">
          <ac:chgData name="Fu, Annie" userId="0522d913-13e7-422d-8c1f-4c9f7d635fc0" providerId="ADAL" clId="{F688F5E0-00A2-4DE7-B116-2FC76004A70F}" dt="2024-10-01T14:12:20.341" v="2314" actId="478"/>
          <ac:spMkLst>
            <pc:docMk/>
            <pc:sldMk cId="748984192" sldId="326"/>
            <ac:spMk id="41" creationId="{1D41B87E-647C-DF21-EA24-01A497964DFA}"/>
          </ac:spMkLst>
        </pc:spChg>
        <pc:spChg chg="del">
          <ac:chgData name="Fu, Annie" userId="0522d913-13e7-422d-8c1f-4c9f7d635fc0" providerId="ADAL" clId="{F688F5E0-00A2-4DE7-B116-2FC76004A70F}" dt="2024-10-01T14:12:25.384" v="2316" actId="478"/>
          <ac:spMkLst>
            <pc:docMk/>
            <pc:sldMk cId="748984192" sldId="326"/>
            <ac:spMk id="52" creationId="{80A92C3E-D106-3EC8-8CAA-E416D41EB230}"/>
          </ac:spMkLst>
        </pc:spChg>
        <pc:grpChg chg="mod">
          <ac:chgData name="Fu, Annie" userId="0522d913-13e7-422d-8c1f-4c9f7d635fc0" providerId="ADAL" clId="{F688F5E0-00A2-4DE7-B116-2FC76004A70F}" dt="2024-10-08T19:22:59.269" v="5022" actId="1076"/>
          <ac:grpSpMkLst>
            <pc:docMk/>
            <pc:sldMk cId="748984192" sldId="326"/>
            <ac:grpSpMk id="2" creationId="{48FE0F93-C15F-B646-1BB1-60989983045D}"/>
          </ac:grpSpMkLst>
        </pc:grpChg>
        <pc:grpChg chg="del">
          <ac:chgData name="Fu, Annie" userId="0522d913-13e7-422d-8c1f-4c9f7d635fc0" providerId="ADAL" clId="{F688F5E0-00A2-4DE7-B116-2FC76004A70F}" dt="2024-10-01T14:11:05.429" v="2300" actId="165"/>
          <ac:grpSpMkLst>
            <pc:docMk/>
            <pc:sldMk cId="748984192" sldId="326"/>
            <ac:grpSpMk id="4" creationId="{60BC9446-EA53-F71A-8539-E135F2E931F4}"/>
          </ac:grpSpMkLst>
        </pc:grpChg>
        <pc:picChg chg="del mod topLvl">
          <ac:chgData name="Fu, Annie" userId="0522d913-13e7-422d-8c1f-4c9f7d635fc0" providerId="ADAL" clId="{F688F5E0-00A2-4DE7-B116-2FC76004A70F}" dt="2024-10-01T14:12:20.341" v="2314" actId="478"/>
          <ac:picMkLst>
            <pc:docMk/>
            <pc:sldMk cId="748984192" sldId="326"/>
            <ac:picMk id="43" creationId="{793911D7-1C4E-72D8-CB57-367445B74BDB}"/>
          </ac:picMkLst>
        </pc:picChg>
        <pc:picChg chg="del mod topLvl">
          <ac:chgData name="Fu, Annie" userId="0522d913-13e7-422d-8c1f-4c9f7d635fc0" providerId="ADAL" clId="{F688F5E0-00A2-4DE7-B116-2FC76004A70F}" dt="2024-10-01T14:12:20.341" v="2314" actId="478"/>
          <ac:picMkLst>
            <pc:docMk/>
            <pc:sldMk cId="748984192" sldId="326"/>
            <ac:picMk id="45" creationId="{8F144632-DC54-8DB7-41D2-7571B88CA9E3}"/>
          </ac:picMkLst>
        </pc:picChg>
      </pc:sldChg>
      <pc:sldChg chg="modSp add del mod ord">
        <pc:chgData name="Fu, Annie" userId="0522d913-13e7-422d-8c1f-4c9f7d635fc0" providerId="ADAL" clId="{F688F5E0-00A2-4DE7-B116-2FC76004A70F}" dt="2024-10-01T15:03:45.236" v="2910" actId="47"/>
        <pc:sldMkLst>
          <pc:docMk/>
          <pc:sldMk cId="1502523538" sldId="327"/>
        </pc:sldMkLst>
        <pc:spChg chg="mod">
          <ac:chgData name="Fu, Annie" userId="0522d913-13e7-422d-8c1f-4c9f7d635fc0" providerId="ADAL" clId="{F688F5E0-00A2-4DE7-B116-2FC76004A70F}" dt="2024-10-01T14:28:41.489" v="2572" actId="20577"/>
          <ac:spMkLst>
            <pc:docMk/>
            <pc:sldMk cId="1502523538" sldId="327"/>
            <ac:spMk id="2" creationId="{3A213A16-014C-0731-322C-570C45817567}"/>
          </ac:spMkLst>
        </pc:spChg>
      </pc:sldChg>
      <pc:sldChg chg="add del">
        <pc:chgData name="Fu, Annie" userId="0522d913-13e7-422d-8c1f-4c9f7d635fc0" providerId="ADAL" clId="{F688F5E0-00A2-4DE7-B116-2FC76004A70F}" dt="2024-10-01T14:28:10.820" v="2559"/>
        <pc:sldMkLst>
          <pc:docMk/>
          <pc:sldMk cId="1569614719" sldId="327"/>
        </pc:sldMkLst>
      </pc:sldChg>
      <pc:sldChg chg="delSp modSp add del mod">
        <pc:chgData name="Fu, Annie" userId="0522d913-13e7-422d-8c1f-4c9f7d635fc0" providerId="ADAL" clId="{F688F5E0-00A2-4DE7-B116-2FC76004A70F}" dt="2024-10-01T14:12:14.620" v="2312" actId="47"/>
        <pc:sldMkLst>
          <pc:docMk/>
          <pc:sldMk cId="2657667837" sldId="327"/>
        </pc:sldMkLst>
        <pc:picChg chg="del mod">
          <ac:chgData name="Fu, Annie" userId="0522d913-13e7-422d-8c1f-4c9f7d635fc0" providerId="ADAL" clId="{F688F5E0-00A2-4DE7-B116-2FC76004A70F}" dt="2024-10-01T14:04:51.163" v="2286" actId="478"/>
          <ac:picMkLst>
            <pc:docMk/>
            <pc:sldMk cId="2657667837" sldId="327"/>
            <ac:picMk id="26" creationId="{3C1BA3FF-2310-48A6-7306-91F73BA9B527}"/>
          </ac:picMkLst>
        </pc:picChg>
      </pc:sldChg>
      <pc:sldChg chg="addSp delSp modSp add mod ord setBg delDesignElem">
        <pc:chgData name="Fu, Annie" userId="0522d913-13e7-422d-8c1f-4c9f7d635fc0" providerId="ADAL" clId="{F688F5E0-00A2-4DE7-B116-2FC76004A70F}" dt="2024-10-08T20:15:28.186" v="5236" actId="1076"/>
        <pc:sldMkLst>
          <pc:docMk/>
          <pc:sldMk cId="3370529514" sldId="327"/>
        </pc:sldMkLst>
        <pc:spChg chg="add del mod">
          <ac:chgData name="Fu, Annie" userId="0522d913-13e7-422d-8c1f-4c9f7d635fc0" providerId="ADAL" clId="{F688F5E0-00A2-4DE7-B116-2FC76004A70F}" dt="2024-10-01T16:03:56.693" v="3321" actId="478"/>
          <ac:spMkLst>
            <pc:docMk/>
            <pc:sldMk cId="3370529514" sldId="327"/>
            <ac:spMk id="3" creationId="{074FF18C-2901-D909-2911-CCAC3D84566F}"/>
          </ac:spMkLst>
        </pc:spChg>
        <pc:spChg chg="add mod">
          <ac:chgData name="Fu, Annie" userId="0522d913-13e7-422d-8c1f-4c9f7d635fc0" providerId="ADAL" clId="{F688F5E0-00A2-4DE7-B116-2FC76004A70F}" dt="2024-10-01T16:05:47.505" v="3367" actId="12788"/>
          <ac:spMkLst>
            <pc:docMk/>
            <pc:sldMk cId="3370529514" sldId="327"/>
            <ac:spMk id="4" creationId="{19A1EDFA-0A5E-A2FF-BA69-E3A5D68FC4C6}"/>
          </ac:spMkLst>
        </pc:spChg>
        <pc:spChg chg="add mod">
          <ac:chgData name="Fu, Annie" userId="0522d913-13e7-422d-8c1f-4c9f7d635fc0" providerId="ADAL" clId="{F688F5E0-00A2-4DE7-B116-2FC76004A70F}" dt="2024-10-01T16:05:24.011" v="3365" actId="20577"/>
          <ac:spMkLst>
            <pc:docMk/>
            <pc:sldMk cId="3370529514" sldId="327"/>
            <ac:spMk id="5" creationId="{A12F419D-5E30-1183-C407-578155602E95}"/>
          </ac:spMkLst>
        </pc:spChg>
        <pc:spChg chg="del">
          <ac:chgData name="Fu, Annie" userId="0522d913-13e7-422d-8c1f-4c9f7d635fc0" providerId="ADAL" clId="{F688F5E0-00A2-4DE7-B116-2FC76004A70F}" dt="2024-10-01T15:10:47.924" v="3021" actId="478"/>
          <ac:spMkLst>
            <pc:docMk/>
            <pc:sldMk cId="3370529514" sldId="327"/>
            <ac:spMk id="15" creationId="{1670DC9C-35DC-E738-D73A-87EB9ABA83AD}"/>
          </ac:spMkLst>
        </pc:spChg>
        <pc:spChg chg="mod">
          <ac:chgData name="Fu, Annie" userId="0522d913-13e7-422d-8c1f-4c9f7d635fc0" providerId="ADAL" clId="{F688F5E0-00A2-4DE7-B116-2FC76004A70F}" dt="2024-10-08T20:15:24.015" v="5235" actId="1076"/>
          <ac:spMkLst>
            <pc:docMk/>
            <pc:sldMk cId="3370529514" sldId="327"/>
            <ac:spMk id="22" creationId="{5A2DD5C1-E2E3-C14B-692C-D130BD58D238}"/>
          </ac:spMkLst>
        </pc:spChg>
        <pc:spChg chg="mod">
          <ac:chgData name="Fu, Annie" userId="0522d913-13e7-422d-8c1f-4c9f7d635fc0" providerId="ADAL" clId="{F688F5E0-00A2-4DE7-B116-2FC76004A70F}" dt="2024-10-08T19:15:04.658" v="4935" actId="14100"/>
          <ac:spMkLst>
            <pc:docMk/>
            <pc:sldMk cId="3370529514" sldId="327"/>
            <ac:spMk id="24" creationId="{7F8ED6B1-842F-A871-237D-B5749CE64495}"/>
          </ac:spMkLst>
        </pc:spChg>
        <pc:spChg chg="mod">
          <ac:chgData name="Fu, Annie" userId="0522d913-13e7-422d-8c1f-4c9f7d635fc0" providerId="ADAL" clId="{F688F5E0-00A2-4DE7-B116-2FC76004A70F}" dt="2024-10-01T16:04:59.213" v="3357" actId="1076"/>
          <ac:spMkLst>
            <pc:docMk/>
            <pc:sldMk cId="3370529514" sldId="327"/>
            <ac:spMk id="27" creationId="{7D1E4AE2-B46E-CB12-7B1D-F2B7D6B5911D}"/>
          </ac:spMkLst>
        </pc:spChg>
        <pc:spChg chg="del">
          <ac:chgData name="Fu, Annie" userId="0522d913-13e7-422d-8c1f-4c9f7d635fc0" providerId="ADAL" clId="{F688F5E0-00A2-4DE7-B116-2FC76004A70F}" dt="2024-10-01T15:10:15.695" v="2942"/>
          <ac:spMkLst>
            <pc:docMk/>
            <pc:sldMk cId="3370529514" sldId="327"/>
            <ac:spMk id="1031" creationId="{42A4FC2C-047E-45A5-965D-8E1E3BF09BC6}"/>
          </ac:spMkLst>
        </pc:spChg>
        <pc:grpChg chg="mod">
          <ac:chgData name="Fu, Annie" userId="0522d913-13e7-422d-8c1f-4c9f7d635fc0" providerId="ADAL" clId="{F688F5E0-00A2-4DE7-B116-2FC76004A70F}" dt="2024-10-01T16:05:47.505" v="3367" actId="12788"/>
          <ac:grpSpMkLst>
            <pc:docMk/>
            <pc:sldMk cId="3370529514" sldId="327"/>
            <ac:grpSpMk id="8" creationId="{26FC17C2-7F1F-54E9-A1FF-B501E8E88609}"/>
          </ac:grpSpMkLst>
        </pc:grpChg>
        <pc:grpChg chg="mod">
          <ac:chgData name="Fu, Annie" userId="0522d913-13e7-422d-8c1f-4c9f7d635fc0" providerId="ADAL" clId="{F688F5E0-00A2-4DE7-B116-2FC76004A70F}" dt="2024-10-08T20:15:28.186" v="5236" actId="1076"/>
          <ac:grpSpMkLst>
            <pc:docMk/>
            <pc:sldMk cId="3370529514" sldId="327"/>
            <ac:grpSpMk id="21" creationId="{EAE25F75-E703-BFF5-CC4F-54BEDAA40CDB}"/>
          </ac:grpSpMkLst>
        </pc:grpChg>
      </pc:sldChg>
      <pc:sldChg chg="addSp modSp add mod modCm">
        <pc:chgData name="Fu, Annie" userId="0522d913-13e7-422d-8c1f-4c9f7d635fc0" providerId="ADAL" clId="{F688F5E0-00A2-4DE7-B116-2FC76004A70F}" dt="2024-10-08T19:21:56.404" v="5009" actId="20577"/>
        <pc:sldMkLst>
          <pc:docMk/>
          <pc:sldMk cId="980780842" sldId="328"/>
        </pc:sldMkLst>
        <pc:spChg chg="add mod">
          <ac:chgData name="Fu, Annie" userId="0522d913-13e7-422d-8c1f-4c9f7d635fc0" providerId="ADAL" clId="{F688F5E0-00A2-4DE7-B116-2FC76004A70F}" dt="2024-10-08T19:21:56.404" v="5009" actId="20577"/>
          <ac:spMkLst>
            <pc:docMk/>
            <pc:sldMk cId="980780842" sldId="328"/>
            <ac:spMk id="9" creationId="{3B2FFEDA-722C-6FB2-C130-5F2C308C9FB6}"/>
          </ac:spMkLst>
        </pc:spChg>
        <pc:spChg chg="mod">
          <ac:chgData name="Fu, Annie" userId="0522d913-13e7-422d-8c1f-4c9f7d635fc0" providerId="ADAL" clId="{F688F5E0-00A2-4DE7-B116-2FC76004A70F}" dt="2024-10-03T16:26:05.415" v="4850" actId="20577"/>
          <ac:spMkLst>
            <pc:docMk/>
            <pc:sldMk cId="980780842" sldId="328"/>
            <ac:spMk id="15" creationId="{FC2A977F-891F-0B9B-7D3E-EFE7C495F86D}"/>
          </ac:spMkLst>
        </pc:spChg>
        <pc:grpChg chg="mod">
          <ac:chgData name="Fu, Annie" userId="0522d913-13e7-422d-8c1f-4c9f7d635fc0" providerId="ADAL" clId="{F688F5E0-00A2-4DE7-B116-2FC76004A70F}" dt="2024-10-01T18:11:35.682" v="3586" actId="1035"/>
          <ac:grpSpMkLst>
            <pc:docMk/>
            <pc:sldMk cId="980780842" sldId="328"/>
            <ac:grpSpMk id="4" creationId="{B569B798-61B1-2440-B8FB-1D608AFD029C}"/>
          </ac:grpSpMkLst>
        </pc:grpChg>
        <pc:extLst>
          <p:ext xmlns:p="http://schemas.openxmlformats.org/presentationml/2006/main" uri="{D6D511B9-2390-475A-947B-AFAB55BFBCF1}">
            <pc226:cmChg xmlns:pc226="http://schemas.microsoft.com/office/powerpoint/2022/06/main/command" chg="mod">
              <pc226:chgData name="Fu, Annie" userId="0522d913-13e7-422d-8c1f-4c9f7d635fc0" providerId="ADAL" clId="{F688F5E0-00A2-4DE7-B116-2FC76004A70F}" dt="2024-10-03T16:26:05.415" v="4850" actId="20577"/>
              <pc2:cmMkLst xmlns:pc2="http://schemas.microsoft.com/office/powerpoint/2019/9/main/command">
                <pc:docMk/>
                <pc:sldMk cId="980780842" sldId="328"/>
                <pc2:cmMk id="{753B46F6-1825-4614-96B8-BB37A5C463EC}"/>
              </pc2:cmMkLst>
            </pc226:cmChg>
          </p:ext>
        </pc:extLst>
      </pc:sldChg>
      <pc:sldChg chg="delSp modSp add del mod ord setBg delDesignElem">
        <pc:chgData name="Fu, Annie" userId="0522d913-13e7-422d-8c1f-4c9f7d635fc0" providerId="ADAL" clId="{F688F5E0-00A2-4DE7-B116-2FC76004A70F}" dt="2024-10-01T15:01:09.441" v="2897" actId="47"/>
        <pc:sldMkLst>
          <pc:docMk/>
          <pc:sldMk cId="2416501423" sldId="328"/>
        </pc:sldMkLst>
        <pc:spChg chg="mod">
          <ac:chgData name="Fu, Annie" userId="0522d913-13e7-422d-8c1f-4c9f7d635fc0" providerId="ADAL" clId="{F688F5E0-00A2-4DE7-B116-2FC76004A70F}" dt="2024-10-01T15:01:06.398" v="2896" actId="20577"/>
          <ac:spMkLst>
            <pc:docMk/>
            <pc:sldMk cId="2416501423" sldId="328"/>
            <ac:spMk id="15" creationId="{1670DC9C-35DC-E738-D73A-87EB9ABA83AD}"/>
          </ac:spMkLst>
        </pc:spChg>
        <pc:spChg chg="del mod">
          <ac:chgData name="Fu, Annie" userId="0522d913-13e7-422d-8c1f-4c9f7d635fc0" providerId="ADAL" clId="{F688F5E0-00A2-4DE7-B116-2FC76004A70F}" dt="2024-10-01T14:59:56.560" v="2818"/>
          <ac:spMkLst>
            <pc:docMk/>
            <pc:sldMk cId="2416501423" sldId="328"/>
            <ac:spMk id="27" creationId="{7D1E4AE2-B46E-CB12-7B1D-F2B7D6B5911D}"/>
          </ac:spMkLst>
        </pc:spChg>
        <pc:spChg chg="del">
          <ac:chgData name="Fu, Annie" userId="0522d913-13e7-422d-8c1f-4c9f7d635fc0" providerId="ADAL" clId="{F688F5E0-00A2-4DE7-B116-2FC76004A70F}" dt="2024-10-01T14:59:43.462" v="2813"/>
          <ac:spMkLst>
            <pc:docMk/>
            <pc:sldMk cId="2416501423" sldId="328"/>
            <ac:spMk id="1031" creationId="{42A4FC2C-047E-45A5-965D-8E1E3BF09BC6}"/>
          </ac:spMkLst>
        </pc:spChg>
        <pc:grpChg chg="mod">
          <ac:chgData name="Fu, Annie" userId="0522d913-13e7-422d-8c1f-4c9f7d635fc0" providerId="ADAL" clId="{F688F5E0-00A2-4DE7-B116-2FC76004A70F}" dt="2024-10-01T15:00:13.374" v="2839" actId="1076"/>
          <ac:grpSpMkLst>
            <pc:docMk/>
            <pc:sldMk cId="2416501423" sldId="328"/>
            <ac:grpSpMk id="8" creationId="{26FC17C2-7F1F-54E9-A1FF-B501E8E88609}"/>
          </ac:grpSpMkLst>
        </pc:grpChg>
      </pc:sldChg>
      <pc:sldChg chg="addSp delSp modSp add mod ord modNotesTx">
        <pc:chgData name="Fu, Annie" userId="0522d913-13e7-422d-8c1f-4c9f7d635fc0" providerId="ADAL" clId="{F688F5E0-00A2-4DE7-B116-2FC76004A70F}" dt="2024-10-09T14:51:44.976" v="5483"/>
        <pc:sldMkLst>
          <pc:docMk/>
          <pc:sldMk cId="21892711" sldId="329"/>
        </pc:sldMkLst>
        <pc:spChg chg="add mod">
          <ac:chgData name="Fu, Annie" userId="0522d913-13e7-422d-8c1f-4c9f7d635fc0" providerId="ADAL" clId="{F688F5E0-00A2-4DE7-B116-2FC76004A70F}" dt="2024-10-08T19:22:02.012" v="5011" actId="20577"/>
          <ac:spMkLst>
            <pc:docMk/>
            <pc:sldMk cId="21892711" sldId="329"/>
            <ac:spMk id="3" creationId="{A920EE0B-C2A0-34CB-170E-3EB4EA2B4B58}"/>
          </ac:spMkLst>
        </pc:spChg>
        <pc:spChg chg="add del mod">
          <ac:chgData name="Fu, Annie" userId="0522d913-13e7-422d-8c1f-4c9f7d635fc0" providerId="ADAL" clId="{F688F5E0-00A2-4DE7-B116-2FC76004A70F}" dt="2024-10-01T18:32:04.816" v="3765"/>
          <ac:spMkLst>
            <pc:docMk/>
            <pc:sldMk cId="21892711" sldId="329"/>
            <ac:spMk id="8" creationId="{6F28BE01-5309-E1DD-99E5-FCA3F9B7FC3D}"/>
          </ac:spMkLst>
        </pc:spChg>
        <pc:spChg chg="add del mod">
          <ac:chgData name="Fu, Annie" userId="0522d913-13e7-422d-8c1f-4c9f7d635fc0" providerId="ADAL" clId="{F688F5E0-00A2-4DE7-B116-2FC76004A70F}" dt="2024-10-01T18:32:32.957" v="3768" actId="478"/>
          <ac:spMkLst>
            <pc:docMk/>
            <pc:sldMk cId="21892711" sldId="329"/>
            <ac:spMk id="13" creationId="{6A3E6A30-8E3C-F6B3-D9EB-A3288C269CBB}"/>
          </ac:spMkLst>
        </pc:spChg>
        <pc:spChg chg="mod">
          <ac:chgData name="Fu, Annie" userId="0522d913-13e7-422d-8c1f-4c9f7d635fc0" providerId="ADAL" clId="{F688F5E0-00A2-4DE7-B116-2FC76004A70F}" dt="2024-10-01T18:46:18.118" v="4003" actId="20577"/>
          <ac:spMkLst>
            <pc:docMk/>
            <pc:sldMk cId="21892711" sldId="329"/>
            <ac:spMk id="15" creationId="{3C0EF6BA-AE95-D0BD-746F-323AF8D29960}"/>
          </ac:spMkLst>
        </pc:spChg>
        <pc:spChg chg="mod">
          <ac:chgData name="Fu, Annie" userId="0522d913-13e7-422d-8c1f-4c9f7d635fc0" providerId="ADAL" clId="{F688F5E0-00A2-4DE7-B116-2FC76004A70F}" dt="2024-10-01T18:45:11.743" v="3972" actId="1076"/>
          <ac:spMkLst>
            <pc:docMk/>
            <pc:sldMk cId="21892711" sldId="329"/>
            <ac:spMk id="17" creationId="{B517977A-C5BE-2EF8-ED70-0388C1D9B8BB}"/>
          </ac:spMkLst>
        </pc:spChg>
        <pc:graphicFrameChg chg="del">
          <ac:chgData name="Fu, Annie" userId="0522d913-13e7-422d-8c1f-4c9f7d635fc0" providerId="ADAL" clId="{F688F5E0-00A2-4DE7-B116-2FC76004A70F}" dt="2024-10-01T18:32:03.235" v="3764" actId="478"/>
          <ac:graphicFrameMkLst>
            <pc:docMk/>
            <pc:sldMk cId="21892711" sldId="329"/>
            <ac:graphicFrameMk id="4" creationId="{6060C9E4-34B1-94B6-3531-C477FE8693CA}"/>
          </ac:graphicFrameMkLst>
        </pc:graphicFrameChg>
        <pc:graphicFrameChg chg="add mod modGraphic">
          <ac:chgData name="Fu, Annie" userId="0522d913-13e7-422d-8c1f-4c9f7d635fc0" providerId="ADAL" clId="{F688F5E0-00A2-4DE7-B116-2FC76004A70F}" dt="2024-10-01T18:46:29.271" v="4007" actId="403"/>
          <ac:graphicFrameMkLst>
            <pc:docMk/>
            <pc:sldMk cId="21892711" sldId="329"/>
            <ac:graphicFrameMk id="12" creationId="{29B2ECE4-049E-F456-041F-9B6665A3B0D1}"/>
          </ac:graphicFrameMkLst>
        </pc:graphicFrameChg>
      </pc:sldChg>
      <pc:sldChg chg="add del">
        <pc:chgData name="Fu, Annie" userId="0522d913-13e7-422d-8c1f-4c9f7d635fc0" providerId="ADAL" clId="{F688F5E0-00A2-4DE7-B116-2FC76004A70F}" dt="2024-10-01T18:51:39.294" v="4044" actId="47"/>
        <pc:sldMkLst>
          <pc:docMk/>
          <pc:sldMk cId="2565136064" sldId="330"/>
        </pc:sldMkLst>
      </pc:sldChg>
      <pc:sldChg chg="addSp delSp modSp add mod">
        <pc:chgData name="Fu, Annie" userId="0522d913-13e7-422d-8c1f-4c9f7d635fc0" providerId="ADAL" clId="{F688F5E0-00A2-4DE7-B116-2FC76004A70F}" dt="2024-10-08T19:20:34.369" v="4985" actId="20577"/>
        <pc:sldMkLst>
          <pc:docMk/>
          <pc:sldMk cId="2937257043" sldId="330"/>
        </pc:sldMkLst>
        <pc:spChg chg="mod topLvl">
          <ac:chgData name="Fu, Annie" userId="0522d913-13e7-422d-8c1f-4c9f7d635fc0" providerId="ADAL" clId="{F688F5E0-00A2-4DE7-B116-2FC76004A70F}" dt="2024-10-01T19:08:53.205" v="4411" actId="1076"/>
          <ac:spMkLst>
            <pc:docMk/>
            <pc:sldMk cId="2937257043" sldId="330"/>
            <ac:spMk id="11" creationId="{DFAFE76E-0B50-B843-2E16-6729C5CABA6D}"/>
          </ac:spMkLst>
        </pc:spChg>
        <pc:spChg chg="mod topLvl">
          <ac:chgData name="Fu, Annie" userId="0522d913-13e7-422d-8c1f-4c9f7d635fc0" providerId="ADAL" clId="{F688F5E0-00A2-4DE7-B116-2FC76004A70F}" dt="2024-10-01T19:08:44.322" v="4410" actId="1076"/>
          <ac:spMkLst>
            <pc:docMk/>
            <pc:sldMk cId="2937257043" sldId="330"/>
            <ac:spMk id="12" creationId="{2D05C2D1-D513-0944-855B-1DD2296A5116}"/>
          </ac:spMkLst>
        </pc:spChg>
        <pc:spChg chg="add mod">
          <ac:chgData name="Fu, Annie" userId="0522d913-13e7-422d-8c1f-4c9f7d635fc0" providerId="ADAL" clId="{F688F5E0-00A2-4DE7-B116-2FC76004A70F}" dt="2024-10-08T19:20:34.369" v="4985" actId="20577"/>
          <ac:spMkLst>
            <pc:docMk/>
            <pc:sldMk cId="2937257043" sldId="330"/>
            <ac:spMk id="13" creationId="{31FD16AD-084F-716E-368A-D310D70C2DBE}"/>
          </ac:spMkLst>
        </pc:spChg>
        <pc:spChg chg="add mod">
          <ac:chgData name="Fu, Annie" userId="0522d913-13e7-422d-8c1f-4c9f7d635fc0" providerId="ADAL" clId="{F688F5E0-00A2-4DE7-B116-2FC76004A70F}" dt="2024-10-01T19:14:25.020" v="4442" actId="1076"/>
          <ac:spMkLst>
            <pc:docMk/>
            <pc:sldMk cId="2937257043" sldId="330"/>
            <ac:spMk id="27" creationId="{D4294EFA-FB93-0E2F-46D8-91EAED5C979C}"/>
          </ac:spMkLst>
        </pc:spChg>
        <pc:spChg chg="del mod topLvl">
          <ac:chgData name="Fu, Annie" userId="0522d913-13e7-422d-8c1f-4c9f7d635fc0" providerId="ADAL" clId="{F688F5E0-00A2-4DE7-B116-2FC76004A70F}" dt="2024-10-01T19:05:30.882" v="4310" actId="478"/>
          <ac:spMkLst>
            <pc:docMk/>
            <pc:sldMk cId="2937257043" sldId="330"/>
            <ac:spMk id="28" creationId="{D2A9FFD3-AFE0-5941-C99A-8214BF36C832}"/>
          </ac:spMkLst>
        </pc:spChg>
        <pc:spChg chg="del mod topLvl">
          <ac:chgData name="Fu, Annie" userId="0522d913-13e7-422d-8c1f-4c9f7d635fc0" providerId="ADAL" clId="{F688F5E0-00A2-4DE7-B116-2FC76004A70F}" dt="2024-10-01T19:05:30.882" v="4310" actId="478"/>
          <ac:spMkLst>
            <pc:docMk/>
            <pc:sldMk cId="2937257043" sldId="330"/>
            <ac:spMk id="29" creationId="{7467862D-3ED6-9C6F-9849-C8F6C5FE419F}"/>
          </ac:spMkLst>
        </pc:spChg>
        <pc:spChg chg="del mod topLvl">
          <ac:chgData name="Fu, Annie" userId="0522d913-13e7-422d-8c1f-4c9f7d635fc0" providerId="ADAL" clId="{F688F5E0-00A2-4DE7-B116-2FC76004A70F}" dt="2024-10-01T19:05:30.882" v="4310" actId="478"/>
          <ac:spMkLst>
            <pc:docMk/>
            <pc:sldMk cId="2937257043" sldId="330"/>
            <ac:spMk id="30" creationId="{E16B36EE-9642-3E8F-40E4-7D131BE8E99A}"/>
          </ac:spMkLst>
        </pc:spChg>
        <pc:spChg chg="add mod">
          <ac:chgData name="Fu, Annie" userId="0522d913-13e7-422d-8c1f-4c9f7d635fc0" providerId="ADAL" clId="{F688F5E0-00A2-4DE7-B116-2FC76004A70F}" dt="2024-10-01T19:13:42.462" v="4437" actId="1076"/>
          <ac:spMkLst>
            <pc:docMk/>
            <pc:sldMk cId="2937257043" sldId="330"/>
            <ac:spMk id="33" creationId="{53707C2D-F593-1E35-1908-92274ABC507F}"/>
          </ac:spMkLst>
        </pc:spChg>
        <pc:spChg chg="add mod">
          <ac:chgData name="Fu, Annie" userId="0522d913-13e7-422d-8c1f-4c9f7d635fc0" providerId="ADAL" clId="{F688F5E0-00A2-4DE7-B116-2FC76004A70F}" dt="2024-10-01T19:13:46.016" v="4438" actId="1076"/>
          <ac:spMkLst>
            <pc:docMk/>
            <pc:sldMk cId="2937257043" sldId="330"/>
            <ac:spMk id="34" creationId="{766FA9B5-C2F8-C1B9-ADAE-E362521F85E5}"/>
          </ac:spMkLst>
        </pc:spChg>
        <pc:spChg chg="add del mod">
          <ac:chgData name="Fu, Annie" userId="0522d913-13e7-422d-8c1f-4c9f7d635fc0" providerId="ADAL" clId="{F688F5E0-00A2-4DE7-B116-2FC76004A70F}" dt="2024-10-01T19:10:44.906" v="4428" actId="478"/>
          <ac:spMkLst>
            <pc:docMk/>
            <pc:sldMk cId="2937257043" sldId="330"/>
            <ac:spMk id="35" creationId="{F1B09837-FC80-6A50-EC89-A179AA7539D8}"/>
          </ac:spMkLst>
        </pc:spChg>
        <pc:spChg chg="add del">
          <ac:chgData name="Fu, Annie" userId="0522d913-13e7-422d-8c1f-4c9f7d635fc0" providerId="ADAL" clId="{F688F5E0-00A2-4DE7-B116-2FC76004A70F}" dt="2024-10-01T19:12:37.586" v="4434" actId="11529"/>
          <ac:spMkLst>
            <pc:docMk/>
            <pc:sldMk cId="2937257043" sldId="330"/>
            <ac:spMk id="36" creationId="{0885A21D-892D-280F-F915-6AAFFAE132F6}"/>
          </ac:spMkLst>
        </pc:spChg>
        <pc:spChg chg="add del mod">
          <ac:chgData name="Fu, Annie" userId="0522d913-13e7-422d-8c1f-4c9f7d635fc0" providerId="ADAL" clId="{F688F5E0-00A2-4DE7-B116-2FC76004A70F}" dt="2024-10-01T19:18:44.328" v="4466" actId="478"/>
          <ac:spMkLst>
            <pc:docMk/>
            <pc:sldMk cId="2937257043" sldId="330"/>
            <ac:spMk id="38" creationId="{EC08F5CA-E53D-0401-70D5-01F495DD3971}"/>
          </ac:spMkLst>
        </pc:spChg>
        <pc:spChg chg="add del mod">
          <ac:chgData name="Fu, Annie" userId="0522d913-13e7-422d-8c1f-4c9f7d635fc0" providerId="ADAL" clId="{F688F5E0-00A2-4DE7-B116-2FC76004A70F}" dt="2024-10-01T19:18:45.662" v="4467" actId="478"/>
          <ac:spMkLst>
            <pc:docMk/>
            <pc:sldMk cId="2937257043" sldId="330"/>
            <ac:spMk id="39" creationId="{1FF93917-C722-CDE2-2BA8-5543F02E82EA}"/>
          </ac:spMkLst>
        </pc:spChg>
        <pc:grpChg chg="mod">
          <ac:chgData name="Fu, Annie" userId="0522d913-13e7-422d-8c1f-4c9f7d635fc0" providerId="ADAL" clId="{F688F5E0-00A2-4DE7-B116-2FC76004A70F}" dt="2024-10-01T19:21:53.947" v="4483" actId="1076"/>
          <ac:grpSpMkLst>
            <pc:docMk/>
            <pc:sldMk cId="2937257043" sldId="330"/>
            <ac:grpSpMk id="17" creationId="{35B1DD70-CFD5-2B13-EA82-E5EB41EBCFC0}"/>
          </ac:grpSpMkLst>
        </pc:grpChg>
        <pc:grpChg chg="mod">
          <ac:chgData name="Fu, Annie" userId="0522d913-13e7-422d-8c1f-4c9f7d635fc0" providerId="ADAL" clId="{F688F5E0-00A2-4DE7-B116-2FC76004A70F}" dt="2024-10-01T19:21:58.007" v="4484" actId="1076"/>
          <ac:grpSpMkLst>
            <pc:docMk/>
            <pc:sldMk cId="2937257043" sldId="330"/>
            <ac:grpSpMk id="22" creationId="{898F7763-8C0D-EB5D-A8DF-0A5A57CD11AB}"/>
          </ac:grpSpMkLst>
        </pc:grpChg>
        <pc:grpChg chg="del">
          <ac:chgData name="Fu, Annie" userId="0522d913-13e7-422d-8c1f-4c9f7d635fc0" providerId="ADAL" clId="{F688F5E0-00A2-4DE7-B116-2FC76004A70F}" dt="2024-10-01T19:05:24.666" v="4309" actId="165"/>
          <ac:grpSpMkLst>
            <pc:docMk/>
            <pc:sldMk cId="2937257043" sldId="330"/>
            <ac:grpSpMk id="31" creationId="{737B4E81-10CE-BFFB-CD23-0E636BD3CA83}"/>
          </ac:grpSpMkLst>
        </pc:grpChg>
        <pc:graphicFrameChg chg="add del mod">
          <ac:chgData name="Fu, Annie" userId="0522d913-13e7-422d-8c1f-4c9f7d635fc0" providerId="ADAL" clId="{F688F5E0-00A2-4DE7-B116-2FC76004A70F}" dt="2024-10-01T19:18:41.314" v="4465" actId="478"/>
          <ac:graphicFrameMkLst>
            <pc:docMk/>
            <pc:sldMk cId="2937257043" sldId="330"/>
            <ac:graphicFrameMk id="42" creationId="{6ED3EF8E-D78E-7E43-F4DF-175E3CD52B76}"/>
          </ac:graphicFrameMkLst>
        </pc:graphicFrameChg>
        <pc:inkChg chg="add del">
          <ac:chgData name="Fu, Annie" userId="0522d913-13e7-422d-8c1f-4c9f7d635fc0" providerId="ADAL" clId="{F688F5E0-00A2-4DE7-B116-2FC76004A70F}" dt="2024-10-01T19:12:35.493" v="4432" actId="9405"/>
          <ac:inkMkLst>
            <pc:docMk/>
            <pc:sldMk cId="2937257043" sldId="330"/>
            <ac:inkMk id="37" creationId="{01089D98-22A7-AD5C-CF6D-46F1BD0C8C2C}"/>
          </ac:inkMkLst>
        </pc:inkChg>
        <pc:cxnChg chg="mod topLvl">
          <ac:chgData name="Fu, Annie" userId="0522d913-13e7-422d-8c1f-4c9f7d635fc0" providerId="ADAL" clId="{F688F5E0-00A2-4DE7-B116-2FC76004A70F}" dt="2024-10-01T19:08:44.322" v="4410" actId="1076"/>
          <ac:cxnSpMkLst>
            <pc:docMk/>
            <pc:sldMk cId="2937257043" sldId="330"/>
            <ac:cxnSpMk id="9" creationId="{063BEC15-3A16-6A4B-0151-620C4E3AA89B}"/>
          </ac:cxnSpMkLst>
        </pc:cxnChg>
        <pc:cxnChg chg="add mod">
          <ac:chgData name="Fu, Annie" userId="0522d913-13e7-422d-8c1f-4c9f7d635fc0" providerId="ADAL" clId="{F688F5E0-00A2-4DE7-B116-2FC76004A70F}" dt="2024-10-01T19:08:44.322" v="4410" actId="1076"/>
          <ac:cxnSpMkLst>
            <pc:docMk/>
            <pc:sldMk cId="2937257043" sldId="330"/>
            <ac:cxnSpMk id="10" creationId="{7178E0D8-E43A-3C75-A8BB-3DDA3FB08C5B}"/>
          </ac:cxnSpMkLst>
        </pc:cxnChg>
        <pc:cxnChg chg="del mod topLvl">
          <ac:chgData name="Fu, Annie" userId="0522d913-13e7-422d-8c1f-4c9f7d635fc0" providerId="ADAL" clId="{F688F5E0-00A2-4DE7-B116-2FC76004A70F}" dt="2024-10-01T19:05:30.882" v="4310" actId="478"/>
          <ac:cxnSpMkLst>
            <pc:docMk/>
            <pc:sldMk cId="2937257043" sldId="330"/>
            <ac:cxnSpMk id="15" creationId="{AE7A80BD-0F88-7D10-2E49-C0435F9982B3}"/>
          </ac:cxnSpMkLst>
        </pc:cxnChg>
        <pc:cxnChg chg="del mod topLvl">
          <ac:chgData name="Fu, Annie" userId="0522d913-13e7-422d-8c1f-4c9f7d635fc0" providerId="ADAL" clId="{F688F5E0-00A2-4DE7-B116-2FC76004A70F}" dt="2024-10-01T19:05:30.882" v="4310" actId="478"/>
          <ac:cxnSpMkLst>
            <pc:docMk/>
            <pc:sldMk cId="2937257043" sldId="330"/>
            <ac:cxnSpMk id="16" creationId="{862AD9FD-582E-B401-D578-CDCBBDB2FA22}"/>
          </ac:cxnSpMkLst>
        </pc:cxnChg>
        <pc:cxnChg chg="add mod">
          <ac:chgData name="Fu, Annie" userId="0522d913-13e7-422d-8c1f-4c9f7d635fc0" providerId="ADAL" clId="{F688F5E0-00A2-4DE7-B116-2FC76004A70F}" dt="2024-10-01T19:21:19.100" v="4482" actId="1076"/>
          <ac:cxnSpMkLst>
            <pc:docMk/>
            <pc:sldMk cId="2937257043" sldId="330"/>
            <ac:cxnSpMk id="44" creationId="{F1EA42E0-72F5-1E01-EA6A-59E3E89B6F8B}"/>
          </ac:cxnSpMkLst>
        </pc:cxnChg>
        <pc:cxnChg chg="add mod">
          <ac:chgData name="Fu, Annie" userId="0522d913-13e7-422d-8c1f-4c9f7d635fc0" providerId="ADAL" clId="{F688F5E0-00A2-4DE7-B116-2FC76004A70F}" dt="2024-10-01T19:19:30.697" v="4479" actId="14100"/>
          <ac:cxnSpMkLst>
            <pc:docMk/>
            <pc:sldMk cId="2937257043" sldId="330"/>
            <ac:cxnSpMk id="46" creationId="{37ABEB8D-62F6-46A0-1214-0AA1F030A7CF}"/>
          </ac:cxnSpMkLst>
        </pc:cxnChg>
      </pc:sldChg>
      <pc:sldChg chg="add del ord">
        <pc:chgData name="Fu, Annie" userId="0522d913-13e7-422d-8c1f-4c9f7d635fc0" providerId="ADAL" clId="{F688F5E0-00A2-4DE7-B116-2FC76004A70F}" dt="2024-10-08T14:33:48.025" v="4869" actId="47"/>
        <pc:sldMkLst>
          <pc:docMk/>
          <pc:sldMk cId="685827767" sldId="331"/>
        </pc:sldMkLst>
      </pc:sldChg>
      <pc:sldChg chg="del">
        <pc:chgData name="Fu, Annie" userId="0522d913-13e7-422d-8c1f-4c9f7d635fc0" providerId="ADAL" clId="{F688F5E0-00A2-4DE7-B116-2FC76004A70F}" dt="2024-10-08T14:33:55.227" v="4870" actId="18676"/>
        <pc:sldMkLst>
          <pc:docMk/>
          <pc:sldMk cId="3778892148" sldId="332"/>
        </pc:sldMkLst>
      </pc:sldChg>
      <pc:sldChg chg="addSp modSp mod modAnim">
        <pc:chgData name="Fu, Annie" userId="0522d913-13e7-422d-8c1f-4c9f7d635fc0" providerId="ADAL" clId="{F688F5E0-00A2-4DE7-B116-2FC76004A70F}" dt="2024-10-08T19:21:49.876" v="5005" actId="20577"/>
        <pc:sldMkLst>
          <pc:docMk/>
          <pc:sldMk cId="1960118251" sldId="333"/>
        </pc:sldMkLst>
        <pc:spChg chg="add mod">
          <ac:chgData name="Fu, Annie" userId="0522d913-13e7-422d-8c1f-4c9f7d635fc0" providerId="ADAL" clId="{F688F5E0-00A2-4DE7-B116-2FC76004A70F}" dt="2024-10-08T19:21:49.876" v="5005" actId="20577"/>
          <ac:spMkLst>
            <pc:docMk/>
            <pc:sldMk cId="1960118251" sldId="333"/>
            <ac:spMk id="9" creationId="{91A24496-82E3-554E-93FB-9F29B2525908}"/>
          </ac:spMkLst>
        </pc:spChg>
      </pc:sldChg>
      <pc:sldChg chg="new">
        <pc:chgData name="Fu, Annie" userId="0522d913-13e7-422d-8c1f-4c9f7d635fc0" providerId="ADAL" clId="{F688F5E0-00A2-4DE7-B116-2FC76004A70F}" dt="2024-10-09T15:16:55.092" v="5496" actId="680"/>
        <pc:sldMkLst>
          <pc:docMk/>
          <pc:sldMk cId="148718686" sldId="334"/>
        </pc:sldMkLst>
      </pc:sldChg>
      <pc:sldChg chg="new del">
        <pc:chgData name="Fu, Annie" userId="0522d913-13e7-422d-8c1f-4c9f7d635fc0" providerId="ADAL" clId="{F688F5E0-00A2-4DE7-B116-2FC76004A70F}" dt="2024-10-08T19:31:37.017" v="5118" actId="47"/>
        <pc:sldMkLst>
          <pc:docMk/>
          <pc:sldMk cId="2773274621" sldId="334"/>
        </pc:sldMkLst>
      </pc:sldChg>
      <pc:sldChg chg="add del">
        <pc:chgData name="Fu, Annie" userId="0522d913-13e7-422d-8c1f-4c9f7d635fc0" providerId="ADAL" clId="{F688F5E0-00A2-4DE7-B116-2FC76004A70F}" dt="2024-10-09T14:02:18.480" v="5353"/>
        <pc:sldMkLst>
          <pc:docMk/>
          <pc:sldMk cId="4129165805" sldId="334"/>
        </pc:sldMkLst>
      </pc:sldChg>
      <pc:sldChg chg="add del">
        <pc:chgData name="Fu, Annie" userId="0522d913-13e7-422d-8c1f-4c9f7d635fc0" providerId="ADAL" clId="{F688F5E0-00A2-4DE7-B116-2FC76004A70F}" dt="2024-10-08T19:24:37.720" v="5033"/>
        <pc:sldMkLst>
          <pc:docMk/>
          <pc:sldMk cId="3619290879" sldId="335"/>
        </pc:sldMkLst>
      </pc:sldChg>
    </pc:docChg>
  </pc:docChgLst>
  <pc:docChgLst>
    <pc:chgData name="Fu, Annie" userId="S::anniefu@gse.harvard.edu::0522d913-13e7-422d-8c1f-4c9f7d635fc0" providerId="AD" clId="Web-{DC1A5D93-1C92-4ABD-8D99-6FE77742852B}"/>
    <pc:docChg chg="modSld">
      <pc:chgData name="Fu, Annie" userId="S::anniefu@gse.harvard.edu::0522d913-13e7-422d-8c1f-4c9f7d635fc0" providerId="AD" clId="Web-{DC1A5D93-1C92-4ABD-8D99-6FE77742852B}" dt="2024-05-06T15:53:55.199" v="5" actId="20577"/>
      <pc:docMkLst>
        <pc:docMk/>
      </pc:docMkLst>
      <pc:sldChg chg="modSp">
        <pc:chgData name="Fu, Annie" userId="S::anniefu@gse.harvard.edu::0522d913-13e7-422d-8c1f-4c9f7d635fc0" providerId="AD" clId="Web-{DC1A5D93-1C92-4ABD-8D99-6FE77742852B}" dt="2024-05-06T15:53:55.199" v="5" actId="20577"/>
        <pc:sldMkLst>
          <pc:docMk/>
          <pc:sldMk cId="1865463735" sldId="265"/>
        </pc:sldMkLst>
        <pc:spChg chg="mod">
          <ac:chgData name="Fu, Annie" userId="S::anniefu@gse.harvard.edu::0522d913-13e7-422d-8c1f-4c9f7d635fc0" providerId="AD" clId="Web-{DC1A5D93-1C92-4ABD-8D99-6FE77742852B}" dt="2024-05-06T15:53:55.199" v="5" actId="20577"/>
          <ac:spMkLst>
            <pc:docMk/>
            <pc:sldMk cId="1865463735" sldId="265"/>
            <ac:spMk id="10" creationId="{157C7009-34C5-49C4-D51B-52D22CBEF25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8E5204-71D9-4402-883E-074D2E8A9AAA}"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6C585-D4A5-4572-AA81-DE3651567331}" type="slidenum">
              <a:rPr lang="en-US" smtClean="0"/>
              <a:t>‹#›</a:t>
            </a:fld>
            <a:endParaRPr lang="en-US"/>
          </a:p>
        </p:txBody>
      </p:sp>
    </p:spTree>
    <p:extLst>
      <p:ext uri="{BB962C8B-B14F-4D97-AF65-F5344CB8AC3E}">
        <p14:creationId xmlns:p14="http://schemas.microsoft.com/office/powerpoint/2010/main" val="3358999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6C585-D4A5-4572-AA81-DE3651567331}" type="slidenum">
              <a:rPr lang="en-US" smtClean="0"/>
              <a:t>5</a:t>
            </a:fld>
            <a:endParaRPr lang="en-US"/>
          </a:p>
        </p:txBody>
      </p:sp>
    </p:spTree>
    <p:extLst>
      <p:ext uri="{BB962C8B-B14F-4D97-AF65-F5344CB8AC3E}">
        <p14:creationId xmlns:p14="http://schemas.microsoft.com/office/powerpoint/2010/main" val="2372620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6C585-D4A5-4572-AA81-DE3651567331}" type="slidenum">
              <a:rPr lang="en-US" smtClean="0"/>
              <a:t>10</a:t>
            </a:fld>
            <a:endParaRPr lang="en-US"/>
          </a:p>
        </p:txBody>
      </p:sp>
    </p:spTree>
    <p:extLst>
      <p:ext uri="{BB962C8B-B14F-4D97-AF65-F5344CB8AC3E}">
        <p14:creationId xmlns:p14="http://schemas.microsoft.com/office/powerpoint/2010/main" val="759292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6C585-D4A5-4572-AA81-DE3651567331}" type="slidenum">
              <a:rPr lang="en-US" smtClean="0"/>
              <a:t>12</a:t>
            </a:fld>
            <a:endParaRPr lang="en-US"/>
          </a:p>
        </p:txBody>
      </p:sp>
    </p:spTree>
    <p:extLst>
      <p:ext uri="{BB962C8B-B14F-4D97-AF65-F5344CB8AC3E}">
        <p14:creationId xmlns:p14="http://schemas.microsoft.com/office/powerpoint/2010/main" val="2013319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Controlling for notification of leadership…</a:t>
            </a:r>
          </a:p>
        </p:txBody>
      </p:sp>
      <p:sp>
        <p:nvSpPr>
          <p:cNvPr id="4" name="Slide Number Placeholder 3"/>
          <p:cNvSpPr>
            <a:spLocks noGrp="1"/>
          </p:cNvSpPr>
          <p:nvPr>
            <p:ph type="sldNum" sz="quarter" idx="5"/>
          </p:nvPr>
        </p:nvSpPr>
        <p:spPr/>
        <p:txBody>
          <a:bodyPr/>
          <a:lstStyle/>
          <a:p>
            <a:fld id="{1D96C585-D4A5-4572-AA81-DE3651567331}" type="slidenum">
              <a:rPr lang="en-US" smtClean="0"/>
              <a:t>13</a:t>
            </a:fld>
            <a:endParaRPr lang="en-US"/>
          </a:p>
        </p:txBody>
      </p:sp>
    </p:spTree>
    <p:extLst>
      <p:ext uri="{BB962C8B-B14F-4D97-AF65-F5344CB8AC3E}">
        <p14:creationId xmlns:p14="http://schemas.microsoft.com/office/powerpoint/2010/main" val="415584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96C585-D4A5-4572-AA81-DE3651567331}" type="slidenum">
              <a:rPr lang="en-US" smtClean="0"/>
              <a:t>14</a:t>
            </a:fld>
            <a:endParaRPr lang="en-US"/>
          </a:p>
        </p:txBody>
      </p:sp>
    </p:spTree>
    <p:extLst>
      <p:ext uri="{BB962C8B-B14F-4D97-AF65-F5344CB8AC3E}">
        <p14:creationId xmlns:p14="http://schemas.microsoft.com/office/powerpoint/2010/main" val="945093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light blue is methodology and the dark blue is outcome</a:t>
            </a:r>
          </a:p>
        </p:txBody>
      </p:sp>
      <p:sp>
        <p:nvSpPr>
          <p:cNvPr id="4" name="Slide Number Placeholder 3"/>
          <p:cNvSpPr>
            <a:spLocks noGrp="1"/>
          </p:cNvSpPr>
          <p:nvPr>
            <p:ph type="sldNum" sz="quarter" idx="5"/>
          </p:nvPr>
        </p:nvSpPr>
        <p:spPr/>
        <p:txBody>
          <a:bodyPr/>
          <a:lstStyle/>
          <a:p>
            <a:fld id="{1D96C585-D4A5-4572-AA81-DE3651567331}" type="slidenum">
              <a:rPr lang="en-US" smtClean="0"/>
              <a:t>17</a:t>
            </a:fld>
            <a:endParaRPr lang="en-US"/>
          </a:p>
        </p:txBody>
      </p:sp>
    </p:spTree>
    <p:extLst>
      <p:ext uri="{BB962C8B-B14F-4D97-AF65-F5344CB8AC3E}">
        <p14:creationId xmlns:p14="http://schemas.microsoft.com/office/powerpoint/2010/main" val="3562613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1DAE-2210-48C4-4E98-BDA452CAD4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D8194F-2024-FDBF-C5F5-C26D90D5ED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DF96B4-9E5D-1811-AC62-2AC414C9EE6D}"/>
              </a:ext>
            </a:extLst>
          </p:cNvPr>
          <p:cNvSpPr>
            <a:spLocks noGrp="1"/>
          </p:cNvSpPr>
          <p:nvPr>
            <p:ph type="dt" sz="half" idx="10"/>
          </p:nvPr>
        </p:nvSpPr>
        <p:spPr/>
        <p:txBody>
          <a:bodyPr/>
          <a:lstStyle/>
          <a:p>
            <a:fld id="{9652BE03-D96C-4FB9-BB21-3685D0A6642A}" type="datetimeFigureOut">
              <a:rPr lang="en-US" smtClean="0"/>
              <a:t>10/11/2024</a:t>
            </a:fld>
            <a:endParaRPr lang="en-US"/>
          </a:p>
        </p:txBody>
      </p:sp>
      <p:sp>
        <p:nvSpPr>
          <p:cNvPr id="5" name="Footer Placeholder 4">
            <a:extLst>
              <a:ext uri="{FF2B5EF4-FFF2-40B4-BE49-F238E27FC236}">
                <a16:creationId xmlns:a16="http://schemas.microsoft.com/office/drawing/2014/main" id="{301EED3E-1AEA-2059-966B-0E09C6D2B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D4504-BB26-4323-DBE3-5878CAEEA1E3}"/>
              </a:ext>
            </a:extLst>
          </p:cNvPr>
          <p:cNvSpPr>
            <a:spLocks noGrp="1"/>
          </p:cNvSpPr>
          <p:nvPr>
            <p:ph type="sldNum" sz="quarter" idx="12"/>
          </p:nvPr>
        </p:nvSpPr>
        <p:spPr/>
        <p:txBody>
          <a:bodyPr/>
          <a:lstStyle/>
          <a:p>
            <a:fld id="{69DAA9D6-907D-46E4-A5AA-B30F509F2BE6}" type="slidenum">
              <a:rPr lang="en-US" smtClean="0"/>
              <a:t>‹#›</a:t>
            </a:fld>
            <a:endParaRPr lang="en-US"/>
          </a:p>
        </p:txBody>
      </p:sp>
    </p:spTree>
    <p:extLst>
      <p:ext uri="{BB962C8B-B14F-4D97-AF65-F5344CB8AC3E}">
        <p14:creationId xmlns:p14="http://schemas.microsoft.com/office/powerpoint/2010/main" val="252882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60F5A-3D60-884A-7095-2FCCAA5AE5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2E459C-1972-A1AD-A3E8-BC676871A3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7140AC-0434-352F-BD44-BB8B18693617}"/>
              </a:ext>
            </a:extLst>
          </p:cNvPr>
          <p:cNvSpPr>
            <a:spLocks noGrp="1"/>
          </p:cNvSpPr>
          <p:nvPr>
            <p:ph type="dt" sz="half" idx="10"/>
          </p:nvPr>
        </p:nvSpPr>
        <p:spPr/>
        <p:txBody>
          <a:bodyPr/>
          <a:lstStyle/>
          <a:p>
            <a:fld id="{9652BE03-D96C-4FB9-BB21-3685D0A6642A}" type="datetimeFigureOut">
              <a:rPr lang="en-US" smtClean="0"/>
              <a:t>10/11/2024</a:t>
            </a:fld>
            <a:endParaRPr lang="en-US"/>
          </a:p>
        </p:txBody>
      </p:sp>
      <p:sp>
        <p:nvSpPr>
          <p:cNvPr id="5" name="Footer Placeholder 4">
            <a:extLst>
              <a:ext uri="{FF2B5EF4-FFF2-40B4-BE49-F238E27FC236}">
                <a16:creationId xmlns:a16="http://schemas.microsoft.com/office/drawing/2014/main" id="{A1928AC2-E9D1-3E4D-3AC6-DB706F165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83EEC-0FE0-03D3-D976-F77758742C75}"/>
              </a:ext>
            </a:extLst>
          </p:cNvPr>
          <p:cNvSpPr>
            <a:spLocks noGrp="1"/>
          </p:cNvSpPr>
          <p:nvPr>
            <p:ph type="sldNum" sz="quarter" idx="12"/>
          </p:nvPr>
        </p:nvSpPr>
        <p:spPr/>
        <p:txBody>
          <a:bodyPr/>
          <a:lstStyle/>
          <a:p>
            <a:fld id="{69DAA9D6-907D-46E4-A5AA-B30F509F2BE6}" type="slidenum">
              <a:rPr lang="en-US" smtClean="0"/>
              <a:t>‹#›</a:t>
            </a:fld>
            <a:endParaRPr lang="en-US"/>
          </a:p>
        </p:txBody>
      </p:sp>
    </p:spTree>
    <p:extLst>
      <p:ext uri="{BB962C8B-B14F-4D97-AF65-F5344CB8AC3E}">
        <p14:creationId xmlns:p14="http://schemas.microsoft.com/office/powerpoint/2010/main" val="93066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128FCE-823A-C29A-C6B2-8A9ED1E247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5F0C70-BDDC-424B-DBBD-34BAC90333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B020A0-7DAA-2719-D1A5-654C8577B14B}"/>
              </a:ext>
            </a:extLst>
          </p:cNvPr>
          <p:cNvSpPr>
            <a:spLocks noGrp="1"/>
          </p:cNvSpPr>
          <p:nvPr>
            <p:ph type="dt" sz="half" idx="10"/>
          </p:nvPr>
        </p:nvSpPr>
        <p:spPr/>
        <p:txBody>
          <a:bodyPr/>
          <a:lstStyle/>
          <a:p>
            <a:fld id="{9652BE03-D96C-4FB9-BB21-3685D0A6642A}" type="datetimeFigureOut">
              <a:rPr lang="en-US" smtClean="0"/>
              <a:t>10/11/2024</a:t>
            </a:fld>
            <a:endParaRPr lang="en-US"/>
          </a:p>
        </p:txBody>
      </p:sp>
      <p:sp>
        <p:nvSpPr>
          <p:cNvPr id="5" name="Footer Placeholder 4">
            <a:extLst>
              <a:ext uri="{FF2B5EF4-FFF2-40B4-BE49-F238E27FC236}">
                <a16:creationId xmlns:a16="http://schemas.microsoft.com/office/drawing/2014/main" id="{9D4E5593-1319-6F6D-25A5-DF75CD9A5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616631-9846-09CE-A923-C9DF992B9034}"/>
              </a:ext>
            </a:extLst>
          </p:cNvPr>
          <p:cNvSpPr>
            <a:spLocks noGrp="1"/>
          </p:cNvSpPr>
          <p:nvPr>
            <p:ph type="sldNum" sz="quarter" idx="12"/>
          </p:nvPr>
        </p:nvSpPr>
        <p:spPr/>
        <p:txBody>
          <a:bodyPr/>
          <a:lstStyle/>
          <a:p>
            <a:fld id="{69DAA9D6-907D-46E4-A5AA-B30F509F2BE6}" type="slidenum">
              <a:rPr lang="en-US" smtClean="0"/>
              <a:t>‹#›</a:t>
            </a:fld>
            <a:endParaRPr lang="en-US"/>
          </a:p>
        </p:txBody>
      </p:sp>
    </p:spTree>
    <p:extLst>
      <p:ext uri="{BB962C8B-B14F-4D97-AF65-F5344CB8AC3E}">
        <p14:creationId xmlns:p14="http://schemas.microsoft.com/office/powerpoint/2010/main" val="3470548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108A5-4D4B-3645-9C98-496B3B9083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216BD4-3DD7-ECC6-F971-C2B4E693D4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081D9-9816-BB21-94E9-E5A3EA224549}"/>
              </a:ext>
            </a:extLst>
          </p:cNvPr>
          <p:cNvSpPr>
            <a:spLocks noGrp="1"/>
          </p:cNvSpPr>
          <p:nvPr>
            <p:ph type="dt" sz="half" idx="10"/>
          </p:nvPr>
        </p:nvSpPr>
        <p:spPr/>
        <p:txBody>
          <a:bodyPr/>
          <a:lstStyle/>
          <a:p>
            <a:fld id="{9652BE03-D96C-4FB9-BB21-3685D0A6642A}" type="datetimeFigureOut">
              <a:rPr lang="en-US" smtClean="0"/>
              <a:t>10/11/2024</a:t>
            </a:fld>
            <a:endParaRPr lang="en-US"/>
          </a:p>
        </p:txBody>
      </p:sp>
      <p:sp>
        <p:nvSpPr>
          <p:cNvPr id="5" name="Footer Placeholder 4">
            <a:extLst>
              <a:ext uri="{FF2B5EF4-FFF2-40B4-BE49-F238E27FC236}">
                <a16:creationId xmlns:a16="http://schemas.microsoft.com/office/drawing/2014/main" id="{04BAAD6C-E20B-0BFC-FCD9-3299468A8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CF044C-DE86-3090-B510-19F7F15A8B1C}"/>
              </a:ext>
            </a:extLst>
          </p:cNvPr>
          <p:cNvSpPr>
            <a:spLocks noGrp="1"/>
          </p:cNvSpPr>
          <p:nvPr>
            <p:ph type="sldNum" sz="quarter" idx="12"/>
          </p:nvPr>
        </p:nvSpPr>
        <p:spPr/>
        <p:txBody>
          <a:bodyPr/>
          <a:lstStyle/>
          <a:p>
            <a:fld id="{69DAA9D6-907D-46E4-A5AA-B30F509F2BE6}" type="slidenum">
              <a:rPr lang="en-US" smtClean="0"/>
              <a:t>‹#›</a:t>
            </a:fld>
            <a:endParaRPr lang="en-US"/>
          </a:p>
        </p:txBody>
      </p:sp>
    </p:spTree>
    <p:extLst>
      <p:ext uri="{BB962C8B-B14F-4D97-AF65-F5344CB8AC3E}">
        <p14:creationId xmlns:p14="http://schemas.microsoft.com/office/powerpoint/2010/main" val="638374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C770-1713-86CC-FA93-92C727C0AC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AD037F-4458-3E29-C87A-BBF24D93F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129A06-6CEB-EE71-4B6E-386295EE4FBC}"/>
              </a:ext>
            </a:extLst>
          </p:cNvPr>
          <p:cNvSpPr>
            <a:spLocks noGrp="1"/>
          </p:cNvSpPr>
          <p:nvPr>
            <p:ph type="dt" sz="half" idx="10"/>
          </p:nvPr>
        </p:nvSpPr>
        <p:spPr/>
        <p:txBody>
          <a:bodyPr/>
          <a:lstStyle/>
          <a:p>
            <a:fld id="{9652BE03-D96C-4FB9-BB21-3685D0A6642A}" type="datetimeFigureOut">
              <a:rPr lang="en-US" smtClean="0"/>
              <a:t>10/11/2024</a:t>
            </a:fld>
            <a:endParaRPr lang="en-US"/>
          </a:p>
        </p:txBody>
      </p:sp>
      <p:sp>
        <p:nvSpPr>
          <p:cNvPr id="5" name="Footer Placeholder 4">
            <a:extLst>
              <a:ext uri="{FF2B5EF4-FFF2-40B4-BE49-F238E27FC236}">
                <a16:creationId xmlns:a16="http://schemas.microsoft.com/office/drawing/2014/main" id="{F4399519-654E-7EDF-45E7-51DB7BCAE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742DEF-E8EB-54C6-038E-57BBCE0CE107}"/>
              </a:ext>
            </a:extLst>
          </p:cNvPr>
          <p:cNvSpPr>
            <a:spLocks noGrp="1"/>
          </p:cNvSpPr>
          <p:nvPr>
            <p:ph type="sldNum" sz="quarter" idx="12"/>
          </p:nvPr>
        </p:nvSpPr>
        <p:spPr/>
        <p:txBody>
          <a:bodyPr/>
          <a:lstStyle/>
          <a:p>
            <a:fld id="{69DAA9D6-907D-46E4-A5AA-B30F509F2BE6}" type="slidenum">
              <a:rPr lang="en-US" smtClean="0"/>
              <a:t>‹#›</a:t>
            </a:fld>
            <a:endParaRPr lang="en-US"/>
          </a:p>
        </p:txBody>
      </p:sp>
    </p:spTree>
    <p:extLst>
      <p:ext uri="{BB962C8B-B14F-4D97-AF65-F5344CB8AC3E}">
        <p14:creationId xmlns:p14="http://schemas.microsoft.com/office/powerpoint/2010/main" val="147944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91735-420C-70D6-4EC0-FB6D584857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02A023-2627-1057-55E5-40D2930843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D235B8-A7F2-EA94-3AF4-0A0BA98F72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5C594E-05B3-1DD9-DEB6-561A7CF37ABE}"/>
              </a:ext>
            </a:extLst>
          </p:cNvPr>
          <p:cNvSpPr>
            <a:spLocks noGrp="1"/>
          </p:cNvSpPr>
          <p:nvPr>
            <p:ph type="dt" sz="half" idx="10"/>
          </p:nvPr>
        </p:nvSpPr>
        <p:spPr/>
        <p:txBody>
          <a:bodyPr/>
          <a:lstStyle/>
          <a:p>
            <a:fld id="{9652BE03-D96C-4FB9-BB21-3685D0A6642A}" type="datetimeFigureOut">
              <a:rPr lang="en-US" smtClean="0"/>
              <a:t>10/11/2024</a:t>
            </a:fld>
            <a:endParaRPr lang="en-US"/>
          </a:p>
        </p:txBody>
      </p:sp>
      <p:sp>
        <p:nvSpPr>
          <p:cNvPr id="6" name="Footer Placeholder 5">
            <a:extLst>
              <a:ext uri="{FF2B5EF4-FFF2-40B4-BE49-F238E27FC236}">
                <a16:creationId xmlns:a16="http://schemas.microsoft.com/office/drawing/2014/main" id="{88E83AF9-DF32-E19A-6D11-A9E6672C48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777FDB-415D-4C8C-3AE7-60F593FA220E}"/>
              </a:ext>
            </a:extLst>
          </p:cNvPr>
          <p:cNvSpPr>
            <a:spLocks noGrp="1"/>
          </p:cNvSpPr>
          <p:nvPr>
            <p:ph type="sldNum" sz="quarter" idx="12"/>
          </p:nvPr>
        </p:nvSpPr>
        <p:spPr/>
        <p:txBody>
          <a:bodyPr/>
          <a:lstStyle/>
          <a:p>
            <a:fld id="{69DAA9D6-907D-46E4-A5AA-B30F509F2BE6}" type="slidenum">
              <a:rPr lang="en-US" smtClean="0"/>
              <a:t>‹#›</a:t>
            </a:fld>
            <a:endParaRPr lang="en-US"/>
          </a:p>
        </p:txBody>
      </p:sp>
    </p:spTree>
    <p:extLst>
      <p:ext uri="{BB962C8B-B14F-4D97-AF65-F5344CB8AC3E}">
        <p14:creationId xmlns:p14="http://schemas.microsoft.com/office/powerpoint/2010/main" val="165147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0B099-B9C0-5DF6-687F-6DA01599D8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E59521-3A50-229D-5088-3FE3A86977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EF0818-B28D-9E83-7A62-8984475210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E4C7DE-B737-0ACC-B052-62846948C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D8075A-323F-D65B-B980-56E577B0A5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F01121-CDA4-6271-7E89-9994508BBDC7}"/>
              </a:ext>
            </a:extLst>
          </p:cNvPr>
          <p:cNvSpPr>
            <a:spLocks noGrp="1"/>
          </p:cNvSpPr>
          <p:nvPr>
            <p:ph type="dt" sz="half" idx="10"/>
          </p:nvPr>
        </p:nvSpPr>
        <p:spPr/>
        <p:txBody>
          <a:bodyPr/>
          <a:lstStyle/>
          <a:p>
            <a:fld id="{9652BE03-D96C-4FB9-BB21-3685D0A6642A}" type="datetimeFigureOut">
              <a:rPr lang="en-US" smtClean="0"/>
              <a:t>10/11/2024</a:t>
            </a:fld>
            <a:endParaRPr lang="en-US"/>
          </a:p>
        </p:txBody>
      </p:sp>
      <p:sp>
        <p:nvSpPr>
          <p:cNvPr id="8" name="Footer Placeholder 7">
            <a:extLst>
              <a:ext uri="{FF2B5EF4-FFF2-40B4-BE49-F238E27FC236}">
                <a16:creationId xmlns:a16="http://schemas.microsoft.com/office/drawing/2014/main" id="{F4C00ED1-8CC5-6529-0CF7-8DAEE5D4A5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392CB7-4E03-4F1F-3864-67D4FE4EE6E7}"/>
              </a:ext>
            </a:extLst>
          </p:cNvPr>
          <p:cNvSpPr>
            <a:spLocks noGrp="1"/>
          </p:cNvSpPr>
          <p:nvPr>
            <p:ph type="sldNum" sz="quarter" idx="12"/>
          </p:nvPr>
        </p:nvSpPr>
        <p:spPr/>
        <p:txBody>
          <a:bodyPr/>
          <a:lstStyle/>
          <a:p>
            <a:fld id="{69DAA9D6-907D-46E4-A5AA-B30F509F2BE6}" type="slidenum">
              <a:rPr lang="en-US" smtClean="0"/>
              <a:t>‹#›</a:t>
            </a:fld>
            <a:endParaRPr lang="en-US"/>
          </a:p>
        </p:txBody>
      </p:sp>
    </p:spTree>
    <p:extLst>
      <p:ext uri="{BB962C8B-B14F-4D97-AF65-F5344CB8AC3E}">
        <p14:creationId xmlns:p14="http://schemas.microsoft.com/office/powerpoint/2010/main" val="4262232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2F8A6-3718-8E08-8824-935773F1DD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3508A3-9574-580E-0027-14E3A6DD485A}"/>
              </a:ext>
            </a:extLst>
          </p:cNvPr>
          <p:cNvSpPr>
            <a:spLocks noGrp="1"/>
          </p:cNvSpPr>
          <p:nvPr>
            <p:ph type="dt" sz="half" idx="10"/>
          </p:nvPr>
        </p:nvSpPr>
        <p:spPr/>
        <p:txBody>
          <a:bodyPr/>
          <a:lstStyle/>
          <a:p>
            <a:fld id="{9652BE03-D96C-4FB9-BB21-3685D0A6642A}" type="datetimeFigureOut">
              <a:rPr lang="en-US" smtClean="0"/>
              <a:t>10/11/2024</a:t>
            </a:fld>
            <a:endParaRPr lang="en-US"/>
          </a:p>
        </p:txBody>
      </p:sp>
      <p:sp>
        <p:nvSpPr>
          <p:cNvPr id="4" name="Footer Placeholder 3">
            <a:extLst>
              <a:ext uri="{FF2B5EF4-FFF2-40B4-BE49-F238E27FC236}">
                <a16:creationId xmlns:a16="http://schemas.microsoft.com/office/drawing/2014/main" id="{02EC2FE3-9939-2DC0-3A7E-ABC8F82B9E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AD2E46-B2D2-08FC-605E-1D2367B956C5}"/>
              </a:ext>
            </a:extLst>
          </p:cNvPr>
          <p:cNvSpPr>
            <a:spLocks noGrp="1"/>
          </p:cNvSpPr>
          <p:nvPr>
            <p:ph type="sldNum" sz="quarter" idx="12"/>
          </p:nvPr>
        </p:nvSpPr>
        <p:spPr/>
        <p:txBody>
          <a:bodyPr/>
          <a:lstStyle/>
          <a:p>
            <a:fld id="{69DAA9D6-907D-46E4-A5AA-B30F509F2BE6}" type="slidenum">
              <a:rPr lang="en-US" smtClean="0"/>
              <a:t>‹#›</a:t>
            </a:fld>
            <a:endParaRPr lang="en-US"/>
          </a:p>
        </p:txBody>
      </p:sp>
    </p:spTree>
    <p:extLst>
      <p:ext uri="{BB962C8B-B14F-4D97-AF65-F5344CB8AC3E}">
        <p14:creationId xmlns:p14="http://schemas.microsoft.com/office/powerpoint/2010/main" val="2454293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FCC72-A754-1F40-04BC-ABEEA4D6E00D}"/>
              </a:ext>
            </a:extLst>
          </p:cNvPr>
          <p:cNvSpPr>
            <a:spLocks noGrp="1"/>
          </p:cNvSpPr>
          <p:nvPr>
            <p:ph type="dt" sz="half" idx="10"/>
          </p:nvPr>
        </p:nvSpPr>
        <p:spPr/>
        <p:txBody>
          <a:bodyPr/>
          <a:lstStyle/>
          <a:p>
            <a:fld id="{9652BE03-D96C-4FB9-BB21-3685D0A6642A}" type="datetimeFigureOut">
              <a:rPr lang="en-US" smtClean="0"/>
              <a:t>10/11/2024</a:t>
            </a:fld>
            <a:endParaRPr lang="en-US"/>
          </a:p>
        </p:txBody>
      </p:sp>
      <p:sp>
        <p:nvSpPr>
          <p:cNvPr id="3" name="Footer Placeholder 2">
            <a:extLst>
              <a:ext uri="{FF2B5EF4-FFF2-40B4-BE49-F238E27FC236}">
                <a16:creationId xmlns:a16="http://schemas.microsoft.com/office/drawing/2014/main" id="{373D9097-DC0C-2090-CF99-129CCDE6C2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A17870-39F5-E2AB-BB98-AA18E77F3656}"/>
              </a:ext>
            </a:extLst>
          </p:cNvPr>
          <p:cNvSpPr>
            <a:spLocks noGrp="1"/>
          </p:cNvSpPr>
          <p:nvPr>
            <p:ph type="sldNum" sz="quarter" idx="12"/>
          </p:nvPr>
        </p:nvSpPr>
        <p:spPr/>
        <p:txBody>
          <a:bodyPr/>
          <a:lstStyle/>
          <a:p>
            <a:fld id="{69DAA9D6-907D-46E4-A5AA-B30F509F2BE6}" type="slidenum">
              <a:rPr lang="en-US" smtClean="0"/>
              <a:t>‹#›</a:t>
            </a:fld>
            <a:endParaRPr lang="en-US"/>
          </a:p>
        </p:txBody>
      </p:sp>
    </p:spTree>
    <p:extLst>
      <p:ext uri="{BB962C8B-B14F-4D97-AF65-F5344CB8AC3E}">
        <p14:creationId xmlns:p14="http://schemas.microsoft.com/office/powerpoint/2010/main" val="2991418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E3A9E-282A-DACF-6DD4-A44399E1C4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97CA25-944F-3FB0-2F41-6247B5DE69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D8AF41-D2A2-E7D1-74E0-7311EB6CF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CDA614-632D-4E8F-D18C-585131E970EE}"/>
              </a:ext>
            </a:extLst>
          </p:cNvPr>
          <p:cNvSpPr>
            <a:spLocks noGrp="1"/>
          </p:cNvSpPr>
          <p:nvPr>
            <p:ph type="dt" sz="half" idx="10"/>
          </p:nvPr>
        </p:nvSpPr>
        <p:spPr/>
        <p:txBody>
          <a:bodyPr/>
          <a:lstStyle/>
          <a:p>
            <a:fld id="{9652BE03-D96C-4FB9-BB21-3685D0A6642A}" type="datetimeFigureOut">
              <a:rPr lang="en-US" smtClean="0"/>
              <a:t>10/11/2024</a:t>
            </a:fld>
            <a:endParaRPr lang="en-US"/>
          </a:p>
        </p:txBody>
      </p:sp>
      <p:sp>
        <p:nvSpPr>
          <p:cNvPr id="6" name="Footer Placeholder 5">
            <a:extLst>
              <a:ext uri="{FF2B5EF4-FFF2-40B4-BE49-F238E27FC236}">
                <a16:creationId xmlns:a16="http://schemas.microsoft.com/office/drawing/2014/main" id="{177C27E5-108A-E9DB-8E4F-542CCB7852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B5BB6-07C6-6594-7E7C-B4619D9F0D26}"/>
              </a:ext>
            </a:extLst>
          </p:cNvPr>
          <p:cNvSpPr>
            <a:spLocks noGrp="1"/>
          </p:cNvSpPr>
          <p:nvPr>
            <p:ph type="sldNum" sz="quarter" idx="12"/>
          </p:nvPr>
        </p:nvSpPr>
        <p:spPr/>
        <p:txBody>
          <a:bodyPr/>
          <a:lstStyle/>
          <a:p>
            <a:fld id="{69DAA9D6-907D-46E4-A5AA-B30F509F2BE6}" type="slidenum">
              <a:rPr lang="en-US" smtClean="0"/>
              <a:t>‹#›</a:t>
            </a:fld>
            <a:endParaRPr lang="en-US"/>
          </a:p>
        </p:txBody>
      </p:sp>
    </p:spTree>
    <p:extLst>
      <p:ext uri="{BB962C8B-B14F-4D97-AF65-F5344CB8AC3E}">
        <p14:creationId xmlns:p14="http://schemas.microsoft.com/office/powerpoint/2010/main" val="2445797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45DE-AB59-BF45-7915-6A28802270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A8C715-A5D3-6EBD-F874-12765BE62E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839A0C-AF64-67D9-D429-2AB11AF8B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CEC81C-1690-763F-1B21-AAAC32AEA5E4}"/>
              </a:ext>
            </a:extLst>
          </p:cNvPr>
          <p:cNvSpPr>
            <a:spLocks noGrp="1"/>
          </p:cNvSpPr>
          <p:nvPr>
            <p:ph type="dt" sz="half" idx="10"/>
          </p:nvPr>
        </p:nvSpPr>
        <p:spPr/>
        <p:txBody>
          <a:bodyPr/>
          <a:lstStyle/>
          <a:p>
            <a:fld id="{9652BE03-D96C-4FB9-BB21-3685D0A6642A}" type="datetimeFigureOut">
              <a:rPr lang="en-US" smtClean="0"/>
              <a:t>10/11/2024</a:t>
            </a:fld>
            <a:endParaRPr lang="en-US"/>
          </a:p>
        </p:txBody>
      </p:sp>
      <p:sp>
        <p:nvSpPr>
          <p:cNvPr id="6" name="Footer Placeholder 5">
            <a:extLst>
              <a:ext uri="{FF2B5EF4-FFF2-40B4-BE49-F238E27FC236}">
                <a16:creationId xmlns:a16="http://schemas.microsoft.com/office/drawing/2014/main" id="{D6D4E3CC-F493-848D-6490-537576DA0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BFAB18-A8E5-4026-3689-2A5E6F12D79A}"/>
              </a:ext>
            </a:extLst>
          </p:cNvPr>
          <p:cNvSpPr>
            <a:spLocks noGrp="1"/>
          </p:cNvSpPr>
          <p:nvPr>
            <p:ph type="sldNum" sz="quarter" idx="12"/>
          </p:nvPr>
        </p:nvSpPr>
        <p:spPr/>
        <p:txBody>
          <a:bodyPr/>
          <a:lstStyle/>
          <a:p>
            <a:fld id="{69DAA9D6-907D-46E4-A5AA-B30F509F2BE6}" type="slidenum">
              <a:rPr lang="en-US" smtClean="0"/>
              <a:t>‹#›</a:t>
            </a:fld>
            <a:endParaRPr lang="en-US"/>
          </a:p>
        </p:txBody>
      </p:sp>
    </p:spTree>
    <p:extLst>
      <p:ext uri="{BB962C8B-B14F-4D97-AF65-F5344CB8AC3E}">
        <p14:creationId xmlns:p14="http://schemas.microsoft.com/office/powerpoint/2010/main" val="292921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7470C-CA14-884A-082F-277562BAD5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6DAE35-4D0D-A760-E79A-F1A9BDDF9D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45DBBA-D088-1139-3E67-166EA668D2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52BE03-D96C-4FB9-BB21-3685D0A6642A}" type="datetimeFigureOut">
              <a:rPr lang="en-US" smtClean="0"/>
              <a:t>10/11/2024</a:t>
            </a:fld>
            <a:endParaRPr lang="en-US"/>
          </a:p>
        </p:txBody>
      </p:sp>
      <p:sp>
        <p:nvSpPr>
          <p:cNvPr id="5" name="Footer Placeholder 4">
            <a:extLst>
              <a:ext uri="{FF2B5EF4-FFF2-40B4-BE49-F238E27FC236}">
                <a16:creationId xmlns:a16="http://schemas.microsoft.com/office/drawing/2014/main" id="{49A3117C-B0ED-E9C7-BC74-3734300B6B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78A5279-A8CD-59E1-C839-DA9F82B01C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DAA9D6-907D-46E4-A5AA-B30F509F2BE6}" type="slidenum">
              <a:rPr lang="en-US" smtClean="0"/>
              <a:t>‹#›</a:t>
            </a:fld>
            <a:endParaRPr lang="en-US"/>
          </a:p>
        </p:txBody>
      </p:sp>
    </p:spTree>
    <p:extLst>
      <p:ext uri="{BB962C8B-B14F-4D97-AF65-F5344CB8AC3E}">
        <p14:creationId xmlns:p14="http://schemas.microsoft.com/office/powerpoint/2010/main" val="3701788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2.xml"/><Relationship Id="rId3" Type="http://schemas.microsoft.com/office/2007/relationships/media" Target="../media/media9.m4a"/><Relationship Id="rId7"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audio" Target="../media/media10.m4a"/><Relationship Id="rId5" Type="http://schemas.microsoft.com/office/2007/relationships/media" Target="../media/media10.m4a"/><Relationship Id="rId10" Type="http://schemas.openxmlformats.org/officeDocument/2006/relationships/image" Target="../media/image21.png"/><Relationship Id="rId4" Type="http://schemas.openxmlformats.org/officeDocument/2006/relationships/audio" Target="../media/media9.m4a"/><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7.pn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s://link.springer.com/article/10.1007/s10734-024-01234-w#:~:text=White-Lewis,%20D.,%20Culpepper,%20D.,%20O%E2%80%99Meara,%20K.,%20Templeton,%20J.," TargetMode="Externa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s://muse.jhu.edu/article/907271#:~:text=We%20leverage%20descriptive%20analyses%20and%20hierarchical%20linear"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7.png"/><Relationship Id="rId7" Type="http://schemas.openxmlformats.org/officeDocument/2006/relationships/image" Target="../media/image52.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anniefu@gse.harvard.edu"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coache.gse.harvard.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s://journals.sagepub.com/doi/abs/10.1177/17456916241231584?journalCode=ppsa#:~:text=%E2%80%9CWhen%E2%80%9D%20Versus%20%E2%80%9CWhether%E2%80%9D%20Gender/Sex%20Differences:%20Insights" TargetMode="Externa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audio" Target="../media/media4.m4a"/><Relationship Id="rId3" Type="http://schemas.microsoft.com/office/2007/relationships/media" Target="../media/media2.m4a"/><Relationship Id="rId7" Type="http://schemas.microsoft.com/office/2007/relationships/media" Target="../media/media4.m4a"/><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image" Target="../media/image21.png"/><Relationship Id="rId5" Type="http://schemas.microsoft.com/office/2007/relationships/media" Target="../media/media3.m4a"/><Relationship Id="rId10" Type="http://schemas.openxmlformats.org/officeDocument/2006/relationships/image" Target="../media/image7.png"/><Relationship Id="rId4" Type="http://schemas.openxmlformats.org/officeDocument/2006/relationships/audio" Target="../media/media2.m4a"/><Relationship Id="rId9"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6.m4a"/><Relationship Id="rId7"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audio" Target="../media/media7.m4a"/><Relationship Id="rId5" Type="http://schemas.microsoft.com/office/2007/relationships/media" Target="../media/media7.m4a"/><Relationship Id="rId4" Type="http://schemas.openxmlformats.org/officeDocument/2006/relationships/audio" Target="../media/media6.m4a"/><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utumn leaves show their color alongside The Class of 1876 (Holworthy) Gate at Harvard University.">
            <a:extLst>
              <a:ext uri="{FF2B5EF4-FFF2-40B4-BE49-F238E27FC236}">
                <a16:creationId xmlns:a16="http://schemas.microsoft.com/office/drawing/2014/main" id="{D981D1C2-78C8-1FD6-21EA-EE0C19A31E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9132" b="661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6B30D8A2-4F6C-15AA-E99B-26BEFD298D7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3">
            <a:extLst>
              <a:ext uri="{FF2B5EF4-FFF2-40B4-BE49-F238E27FC236}">
                <a16:creationId xmlns:a16="http://schemas.microsoft.com/office/drawing/2014/main" id="{26FC17C2-7F1F-54E9-A1FF-B501E8E88609}"/>
              </a:ext>
            </a:extLst>
          </p:cNvPr>
          <p:cNvGrpSpPr/>
          <p:nvPr/>
        </p:nvGrpSpPr>
        <p:grpSpPr>
          <a:xfrm>
            <a:off x="1277919" y="718829"/>
            <a:ext cx="9636161" cy="5420341"/>
            <a:chOff x="0" y="0"/>
            <a:chExt cx="10963810" cy="6167143"/>
          </a:xfrm>
        </p:grpSpPr>
        <p:sp>
          <p:nvSpPr>
            <p:cNvPr id="9" name="Freeform 4">
              <a:extLst>
                <a:ext uri="{FF2B5EF4-FFF2-40B4-BE49-F238E27FC236}">
                  <a16:creationId xmlns:a16="http://schemas.microsoft.com/office/drawing/2014/main" id="{E349CE70-FF3A-16A8-30CA-4B881D4B0BD4}"/>
                </a:ext>
              </a:extLst>
            </p:cNvPr>
            <p:cNvSpPr/>
            <p:nvPr/>
          </p:nvSpPr>
          <p:spPr>
            <a:xfrm>
              <a:off x="0" y="0"/>
              <a:ext cx="10963811" cy="6167143"/>
            </a:xfrm>
            <a:custGeom>
              <a:avLst/>
              <a:gdLst/>
              <a:ahLst/>
              <a:cxnLst/>
              <a:rect l="l" t="t" r="r" b="b"/>
              <a:pathLst>
                <a:path w="10963811" h="6167143">
                  <a:moveTo>
                    <a:pt x="0" y="0"/>
                  </a:moveTo>
                  <a:lnTo>
                    <a:pt x="10963811" y="0"/>
                  </a:lnTo>
                  <a:lnTo>
                    <a:pt x="10963811" y="6167143"/>
                  </a:lnTo>
                  <a:lnTo>
                    <a:pt x="0" y="6167143"/>
                  </a:lnTo>
                  <a:close/>
                </a:path>
              </a:pathLst>
            </a:custGeom>
            <a:solidFill>
              <a:srgbClr val="00294D">
                <a:alpha val="65882"/>
              </a:srgbClr>
            </a:solidFill>
          </p:spPr>
          <p:txBody>
            <a:bodyPr/>
            <a:lstStyle/>
            <a:p>
              <a:endParaRPr lang="en-US" sz="1200"/>
            </a:p>
          </p:txBody>
        </p:sp>
        <p:sp>
          <p:nvSpPr>
            <p:cNvPr id="10" name="TextBox 5">
              <a:extLst>
                <a:ext uri="{FF2B5EF4-FFF2-40B4-BE49-F238E27FC236}">
                  <a16:creationId xmlns:a16="http://schemas.microsoft.com/office/drawing/2014/main" id="{A171F0D9-2C85-7902-04E1-0C397A511721}"/>
                </a:ext>
              </a:extLst>
            </p:cNvPr>
            <p:cNvSpPr txBox="1"/>
            <p:nvPr/>
          </p:nvSpPr>
          <p:spPr>
            <a:xfrm>
              <a:off x="0" y="-28575"/>
              <a:ext cx="10963810" cy="6195718"/>
            </a:xfrm>
            <a:prstGeom prst="rect">
              <a:avLst/>
            </a:prstGeom>
          </p:spPr>
          <p:txBody>
            <a:bodyPr lIns="26459" tIns="26459" rIns="26459" bIns="26459" rtlCol="0" anchor="ctr"/>
            <a:lstStyle/>
            <a:p>
              <a:pPr algn="ctr">
                <a:lnSpc>
                  <a:spcPts val="656"/>
                </a:lnSpc>
              </a:pPr>
              <a:endParaRPr sz="1200"/>
            </a:p>
          </p:txBody>
        </p:sp>
      </p:grpSp>
      <p:grpSp>
        <p:nvGrpSpPr>
          <p:cNvPr id="21" name="Group 6">
            <a:extLst>
              <a:ext uri="{FF2B5EF4-FFF2-40B4-BE49-F238E27FC236}">
                <a16:creationId xmlns:a16="http://schemas.microsoft.com/office/drawing/2014/main" id="{EAE25F75-E703-BFF5-CC4F-54BEDAA40CDB}"/>
              </a:ext>
            </a:extLst>
          </p:cNvPr>
          <p:cNvGrpSpPr/>
          <p:nvPr/>
        </p:nvGrpSpPr>
        <p:grpSpPr>
          <a:xfrm>
            <a:off x="3558507" y="4850527"/>
            <a:ext cx="6181635" cy="1166090"/>
            <a:chOff x="1051319" y="235341"/>
            <a:chExt cx="11241126" cy="2495493"/>
          </a:xfrm>
        </p:grpSpPr>
        <p:sp>
          <p:nvSpPr>
            <p:cNvPr id="22" name="Freeform 7">
              <a:extLst>
                <a:ext uri="{FF2B5EF4-FFF2-40B4-BE49-F238E27FC236}">
                  <a16:creationId xmlns:a16="http://schemas.microsoft.com/office/drawing/2014/main" id="{5A2DD5C1-E2E3-C14B-692C-D130BD58D238}"/>
                </a:ext>
              </a:extLst>
            </p:cNvPr>
            <p:cNvSpPr/>
            <p:nvPr/>
          </p:nvSpPr>
          <p:spPr>
            <a:xfrm>
              <a:off x="1051319" y="235341"/>
              <a:ext cx="2729580" cy="2495493"/>
            </a:xfrm>
            <a:custGeom>
              <a:avLst/>
              <a:gdLst/>
              <a:ahLst/>
              <a:cxnLst/>
              <a:rect l="l" t="t" r="r" b="b"/>
              <a:pathLst>
                <a:path w="3313543" h="2730834">
                  <a:moveTo>
                    <a:pt x="0" y="0"/>
                  </a:moveTo>
                  <a:lnTo>
                    <a:pt x="3313543" y="0"/>
                  </a:lnTo>
                  <a:lnTo>
                    <a:pt x="3313543" y="2730834"/>
                  </a:lnTo>
                  <a:lnTo>
                    <a:pt x="0" y="2730834"/>
                  </a:lnTo>
                  <a:lnTo>
                    <a:pt x="0" y="0"/>
                  </a:lnTo>
                  <a:close/>
                </a:path>
              </a:pathLst>
            </a:custGeom>
            <a:blipFill>
              <a:blip r:embed="rId3"/>
              <a:stretch>
                <a:fillRect/>
              </a:stretch>
            </a:blipFill>
          </p:spPr>
          <p:txBody>
            <a:bodyPr/>
            <a:lstStyle/>
            <a:p>
              <a:endParaRPr lang="en-US" sz="1200"/>
            </a:p>
          </p:txBody>
        </p:sp>
        <p:sp>
          <p:nvSpPr>
            <p:cNvPr id="23" name="AutoShape 8">
              <a:extLst>
                <a:ext uri="{FF2B5EF4-FFF2-40B4-BE49-F238E27FC236}">
                  <a16:creationId xmlns:a16="http://schemas.microsoft.com/office/drawing/2014/main" id="{B4010219-F408-FC44-4A20-82DBC15262A5}"/>
                </a:ext>
              </a:extLst>
            </p:cNvPr>
            <p:cNvSpPr/>
            <p:nvPr/>
          </p:nvSpPr>
          <p:spPr>
            <a:xfrm rot="16200001">
              <a:off x="3005325" y="1446362"/>
              <a:ext cx="1956863" cy="0"/>
            </a:xfrm>
            <a:prstGeom prst="line">
              <a:avLst/>
            </a:prstGeom>
            <a:ln w="17216" cap="rnd">
              <a:solidFill>
                <a:srgbClr val="FFFFFF"/>
              </a:solidFill>
              <a:prstDash val="solid"/>
              <a:headEnd type="none" w="sm" len="sm"/>
              <a:tailEnd type="none" w="sm" len="sm"/>
            </a:ln>
          </p:spPr>
          <p:txBody>
            <a:bodyPr/>
            <a:lstStyle/>
            <a:p>
              <a:endParaRPr lang="en-US" sz="1200"/>
            </a:p>
          </p:txBody>
        </p:sp>
        <p:sp>
          <p:nvSpPr>
            <p:cNvPr id="24" name="TextBox 9">
              <a:extLst>
                <a:ext uri="{FF2B5EF4-FFF2-40B4-BE49-F238E27FC236}">
                  <a16:creationId xmlns:a16="http://schemas.microsoft.com/office/drawing/2014/main" id="{7F8ED6B1-842F-A871-237D-B5749CE64495}"/>
                </a:ext>
              </a:extLst>
            </p:cNvPr>
            <p:cNvSpPr txBox="1"/>
            <p:nvPr/>
          </p:nvSpPr>
          <p:spPr>
            <a:xfrm>
              <a:off x="4292670" y="416439"/>
              <a:ext cx="7999775" cy="1950863"/>
            </a:xfrm>
            <a:prstGeom prst="rect">
              <a:avLst/>
            </a:prstGeom>
          </p:spPr>
          <p:txBody>
            <a:bodyPr wrap="square" lIns="0" tIns="0" rIns="0" bIns="0" rtlCol="0" anchor="t">
              <a:spAutoFit/>
            </a:bodyPr>
            <a:lstStyle/>
            <a:p>
              <a:pPr>
                <a:lnSpc>
                  <a:spcPts val="3737"/>
                </a:lnSpc>
              </a:pPr>
              <a:r>
                <a:rPr lang="en-US" sz="2400" spc="-150" dirty="0">
                  <a:solidFill>
                    <a:srgbClr val="FFFFFF"/>
                  </a:solidFill>
                  <a:latin typeface="ITC Franklin Gothic Std 2"/>
                  <a:ea typeface="ITC Franklin Gothic Std 2"/>
                  <a:cs typeface="ITC Franklin Gothic Std 2"/>
                  <a:sym typeface="ITC Franklin Gothic Std 2"/>
                </a:rPr>
                <a:t>collaborative on academic </a:t>
              </a:r>
            </a:p>
            <a:p>
              <a:pPr>
                <a:lnSpc>
                  <a:spcPts val="3737"/>
                </a:lnSpc>
              </a:pPr>
              <a:r>
                <a:rPr lang="en-US" sz="2400" spc="-150" dirty="0">
                  <a:solidFill>
                    <a:srgbClr val="FFFFFF"/>
                  </a:solidFill>
                  <a:latin typeface="ITC Franklin Gothic Std 2"/>
                  <a:ea typeface="ITC Franklin Gothic Std 2"/>
                  <a:cs typeface="ITC Franklin Gothic Std 2"/>
                  <a:sym typeface="ITC Franklin Gothic Std 2"/>
                </a:rPr>
                <a:t> careers in higher education</a:t>
              </a:r>
            </a:p>
          </p:txBody>
        </p:sp>
      </p:grpSp>
      <p:sp>
        <p:nvSpPr>
          <p:cNvPr id="27" name="TextBox 26">
            <a:extLst>
              <a:ext uri="{FF2B5EF4-FFF2-40B4-BE49-F238E27FC236}">
                <a16:creationId xmlns:a16="http://schemas.microsoft.com/office/drawing/2014/main" id="{7D1E4AE2-B46E-CB12-7B1D-F2B7D6B5911D}"/>
              </a:ext>
            </a:extLst>
          </p:cNvPr>
          <p:cNvSpPr txBox="1"/>
          <p:nvPr/>
        </p:nvSpPr>
        <p:spPr>
          <a:xfrm>
            <a:off x="2396572" y="1383747"/>
            <a:ext cx="7398855" cy="2308324"/>
          </a:xfrm>
          <a:prstGeom prst="rect">
            <a:avLst/>
          </a:prstGeom>
          <a:noFill/>
        </p:spPr>
        <p:txBody>
          <a:bodyPr wrap="square">
            <a:spAutoFit/>
          </a:bodyPr>
          <a:lstStyle/>
          <a:p>
            <a:pPr algn="ctr"/>
            <a:r>
              <a:rPr lang="en-US" sz="4800" dirty="0">
                <a:solidFill>
                  <a:schemeClr val="bg1"/>
                </a:solidFill>
                <a:latin typeface="Garamond" panose="02020404030301010803" pitchFamily="18" charset="0"/>
              </a:rPr>
              <a:t>Enhancing Understanding of Faculty Negotiation and Retention</a:t>
            </a:r>
          </a:p>
        </p:txBody>
      </p:sp>
      <p:sp>
        <p:nvSpPr>
          <p:cNvPr id="4" name="AutoShape 8">
            <a:extLst>
              <a:ext uri="{FF2B5EF4-FFF2-40B4-BE49-F238E27FC236}">
                <a16:creationId xmlns:a16="http://schemas.microsoft.com/office/drawing/2014/main" id="{19A1EDFA-0A5E-A2FF-BA69-E3A5D68FC4C6}"/>
              </a:ext>
            </a:extLst>
          </p:cNvPr>
          <p:cNvSpPr/>
          <p:nvPr/>
        </p:nvSpPr>
        <p:spPr>
          <a:xfrm rot="16200001">
            <a:off x="6095999" y="2134330"/>
            <a:ext cx="0" cy="3505199"/>
          </a:xfrm>
          <a:prstGeom prst="line">
            <a:avLst/>
          </a:prstGeom>
          <a:ln w="17216" cap="rnd">
            <a:solidFill>
              <a:srgbClr val="FFFFFF"/>
            </a:solidFill>
            <a:prstDash val="solid"/>
            <a:headEnd type="none" w="sm" len="sm"/>
            <a:tailEnd type="none" w="sm" len="sm"/>
          </a:ln>
        </p:spPr>
        <p:txBody>
          <a:bodyPr/>
          <a:lstStyle/>
          <a:p>
            <a:endParaRPr lang="en-US" sz="1200"/>
          </a:p>
        </p:txBody>
      </p:sp>
      <p:sp>
        <p:nvSpPr>
          <p:cNvPr id="5" name="TextBox 4">
            <a:extLst>
              <a:ext uri="{FF2B5EF4-FFF2-40B4-BE49-F238E27FC236}">
                <a16:creationId xmlns:a16="http://schemas.microsoft.com/office/drawing/2014/main" id="{A12F419D-5E30-1183-C407-578155602E95}"/>
              </a:ext>
            </a:extLst>
          </p:cNvPr>
          <p:cNvSpPr txBox="1"/>
          <p:nvPr/>
        </p:nvSpPr>
        <p:spPr>
          <a:xfrm>
            <a:off x="2116205" y="4090438"/>
            <a:ext cx="7959588" cy="523220"/>
          </a:xfrm>
          <a:prstGeom prst="rect">
            <a:avLst/>
          </a:prstGeom>
          <a:noFill/>
        </p:spPr>
        <p:txBody>
          <a:bodyPr wrap="square">
            <a:spAutoFit/>
          </a:bodyPr>
          <a:lstStyle/>
          <a:p>
            <a:pPr algn="ctr"/>
            <a:r>
              <a:rPr lang="en-US" sz="2800" dirty="0">
                <a:solidFill>
                  <a:schemeClr val="bg1"/>
                </a:solidFill>
                <a:latin typeface="Garamond" panose="02020404030301010803" pitchFamily="18" charset="0"/>
              </a:rPr>
              <a:t>2024 COACHE Webinar</a:t>
            </a:r>
          </a:p>
        </p:txBody>
      </p:sp>
    </p:spTree>
    <p:extLst>
      <p:ext uri="{BB962C8B-B14F-4D97-AF65-F5344CB8AC3E}">
        <p14:creationId xmlns:p14="http://schemas.microsoft.com/office/powerpoint/2010/main" val="3370529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3A16-014C-0731-322C-570C45817567}"/>
              </a:ext>
            </a:extLst>
          </p:cNvPr>
          <p:cNvSpPr>
            <a:spLocks noGrp="1"/>
          </p:cNvSpPr>
          <p:nvPr>
            <p:ph type="title"/>
          </p:nvPr>
        </p:nvSpPr>
        <p:spPr/>
        <p:txBody>
          <a:bodyPr>
            <a:normAutofit/>
          </a:bodyPr>
          <a:lstStyle/>
          <a:p>
            <a:r>
              <a:rPr lang="en-US" dirty="0">
                <a:solidFill>
                  <a:srgbClr val="A51C30"/>
                </a:solidFill>
                <a:latin typeface="Adobe Garamond Pro"/>
              </a:rPr>
              <a:t>Ambiguity in WHO the negotiators are</a:t>
            </a:r>
            <a:endParaRPr lang="en-US" sz="8800" dirty="0"/>
          </a:p>
        </p:txBody>
      </p:sp>
      <p:pic>
        <p:nvPicPr>
          <p:cNvPr id="6" name="Picture 5">
            <a:extLst>
              <a:ext uri="{FF2B5EF4-FFF2-40B4-BE49-F238E27FC236}">
                <a16:creationId xmlns:a16="http://schemas.microsoft.com/office/drawing/2014/main" id="{1A24C7E9-15C5-7CA3-DA2C-22C262B76FEE}"/>
              </a:ext>
            </a:extLst>
          </p:cNvPr>
          <p:cNvPicPr>
            <a:picLocks noChangeAspect="1"/>
          </p:cNvPicPr>
          <p:nvPr/>
        </p:nvPicPr>
        <p:blipFill rotWithShape="1">
          <a:blip r:embed="rId9"/>
          <a:srcRect t="5805"/>
          <a:stretch/>
        </p:blipFill>
        <p:spPr>
          <a:xfrm>
            <a:off x="10631482" y="1"/>
            <a:ext cx="1560518" cy="1325564"/>
          </a:xfrm>
          <a:prstGeom prst="rect">
            <a:avLst/>
          </a:prstGeom>
        </p:spPr>
      </p:pic>
      <p:sp>
        <p:nvSpPr>
          <p:cNvPr id="7" name="Rectangle 6">
            <a:extLst>
              <a:ext uri="{FF2B5EF4-FFF2-40B4-BE49-F238E27FC236}">
                <a16:creationId xmlns:a16="http://schemas.microsoft.com/office/drawing/2014/main" id="{D67C4F46-3189-4487-13CD-08E152648918}"/>
              </a:ext>
            </a:extLst>
          </p:cNvPr>
          <p:cNvSpPr/>
          <p:nvPr/>
        </p:nvSpPr>
        <p:spPr>
          <a:xfrm>
            <a:off x="0" y="6428301"/>
            <a:ext cx="12192000" cy="431287"/>
          </a:xfrm>
          <a:prstGeom prst="rect">
            <a:avLst/>
          </a:prstGeom>
          <a:solidFill>
            <a:srgbClr val="00294D"/>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A51C30"/>
              </a:solidFill>
            </a:endParaRPr>
          </a:p>
        </p:txBody>
      </p:sp>
      <p:sp>
        <p:nvSpPr>
          <p:cNvPr id="8" name="TextBox 15">
            <a:extLst>
              <a:ext uri="{FF2B5EF4-FFF2-40B4-BE49-F238E27FC236}">
                <a16:creationId xmlns:a16="http://schemas.microsoft.com/office/drawing/2014/main" id="{2B31F689-44EC-84DE-2E30-B64269518392}"/>
              </a:ext>
            </a:extLst>
          </p:cNvPr>
          <p:cNvSpPr txBox="1"/>
          <p:nvPr/>
        </p:nvSpPr>
        <p:spPr>
          <a:xfrm>
            <a:off x="0" y="6505444"/>
            <a:ext cx="1303166"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a:solidFill>
                  <a:schemeClr val="bg1"/>
                </a:solidFill>
                <a:latin typeface="ITC Franklin Gothic Std Book"/>
              </a:rPr>
              <a:t>COACHE | 2024</a:t>
            </a:r>
          </a:p>
        </p:txBody>
      </p:sp>
      <p:sp>
        <p:nvSpPr>
          <p:cNvPr id="32" name="Rectangle 31">
            <a:extLst>
              <a:ext uri="{FF2B5EF4-FFF2-40B4-BE49-F238E27FC236}">
                <a16:creationId xmlns:a16="http://schemas.microsoft.com/office/drawing/2014/main" id="{504B366A-10EF-1053-F4D1-B14171CF455E}"/>
              </a:ext>
            </a:extLst>
          </p:cNvPr>
          <p:cNvSpPr/>
          <p:nvPr/>
        </p:nvSpPr>
        <p:spPr>
          <a:xfrm>
            <a:off x="838200" y="1876425"/>
            <a:ext cx="11353800" cy="455187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ontent Placeholder 2">
            <a:extLst>
              <a:ext uri="{FF2B5EF4-FFF2-40B4-BE49-F238E27FC236}">
                <a16:creationId xmlns:a16="http://schemas.microsoft.com/office/drawing/2014/main" id="{B8A2F7F4-D0EC-7983-A53E-73DCF766FD80}"/>
              </a:ext>
            </a:extLst>
          </p:cNvPr>
          <p:cNvSpPr>
            <a:spLocks noGrp="1"/>
          </p:cNvSpPr>
          <p:nvPr>
            <p:ph idx="1"/>
          </p:nvPr>
        </p:nvSpPr>
        <p:spPr>
          <a:xfrm>
            <a:off x="1458739" y="2154105"/>
            <a:ext cx="9895061" cy="4351338"/>
          </a:xfrm>
        </p:spPr>
        <p:txBody>
          <a:bodyPr>
            <a:normAutofit/>
          </a:bodyPr>
          <a:lstStyle/>
          <a:p>
            <a:pPr marL="0" indent="0">
              <a:buNone/>
            </a:pPr>
            <a:r>
              <a:rPr lang="en-US" sz="1600" b="1" i="0" dirty="0">
                <a:solidFill>
                  <a:srgbClr val="000000"/>
                </a:solidFill>
                <a:effectLst/>
                <a:latin typeface="Garamond" panose="02020404030301010803" pitchFamily="18" charset="0"/>
              </a:rPr>
              <a:t>Departure</a:t>
            </a:r>
          </a:p>
          <a:p>
            <a:pPr marL="0" indent="0">
              <a:buNone/>
            </a:pPr>
            <a:r>
              <a:rPr lang="en-US" sz="1400" i="0" dirty="0">
                <a:solidFill>
                  <a:srgbClr val="000000"/>
                </a:solidFill>
                <a:effectLst/>
                <a:latin typeface="Garamond" panose="02020404030301010803" pitchFamily="18" charset="0"/>
              </a:rPr>
              <a:t>In making the counteroffer to me </a:t>
            </a:r>
            <a:r>
              <a:rPr lang="en-US" sz="1400" dirty="0">
                <a:solidFill>
                  <a:srgbClr val="000000"/>
                </a:solidFill>
                <a:latin typeface="Garamond" panose="02020404030301010803" pitchFamily="18" charset="0"/>
              </a:rPr>
              <a:t>over email, my department chair seemed to signal through her tone that she did not think that I was seriously considering the outside offer, </a:t>
            </a:r>
            <a:r>
              <a:rPr lang="en-US" sz="1400" i="0" dirty="0">
                <a:solidFill>
                  <a:srgbClr val="AB5C00"/>
                </a:solidFill>
                <a:effectLst/>
                <a:latin typeface="Garamond" panose="02020404030301010803" pitchFamily="18" charset="0"/>
              </a:rPr>
              <a:t>even though I was</a:t>
            </a:r>
            <a:r>
              <a:rPr lang="en-US" sz="1400" i="0" dirty="0">
                <a:solidFill>
                  <a:srgbClr val="000000"/>
                </a:solidFill>
                <a:effectLst/>
                <a:latin typeface="Garamond" panose="02020404030301010803" pitchFamily="18" charset="0"/>
              </a:rPr>
              <a:t>. She at no point asked to meet with me or to discuss </a:t>
            </a:r>
            <a:r>
              <a:rPr lang="en-US" sz="1400" i="0" dirty="0">
                <a:solidFill>
                  <a:srgbClr val="AB5C00"/>
                </a:solidFill>
                <a:effectLst/>
                <a:latin typeface="Garamond" panose="02020404030301010803" pitchFamily="18" charset="0"/>
              </a:rPr>
              <a:t>my reasons for applying elsewhere</a:t>
            </a:r>
            <a:r>
              <a:rPr lang="en-US" sz="1400" i="0" dirty="0">
                <a:solidFill>
                  <a:srgbClr val="000000"/>
                </a:solidFill>
                <a:effectLst/>
                <a:latin typeface="Garamond" panose="02020404030301010803" pitchFamily="18" charset="0"/>
              </a:rPr>
              <a:t>, and she did not try to open a conversation about why I was considering leaving or why I might consider staying. </a:t>
            </a:r>
          </a:p>
          <a:p>
            <a:pPr marL="0" indent="0">
              <a:buNone/>
            </a:pPr>
            <a:r>
              <a:rPr lang="en-US" sz="1600" b="1" i="0" dirty="0">
                <a:solidFill>
                  <a:srgbClr val="000000"/>
                </a:solidFill>
                <a:effectLst/>
                <a:latin typeface="Garamond" panose="02020404030301010803" pitchFamily="18" charset="0"/>
              </a:rPr>
              <a:t>Departure</a:t>
            </a:r>
          </a:p>
          <a:p>
            <a:pPr marL="0" indent="0">
              <a:buNone/>
            </a:pPr>
            <a:r>
              <a:rPr lang="en-US" sz="1400" dirty="0">
                <a:solidFill>
                  <a:srgbClr val="000000"/>
                </a:solidFill>
                <a:latin typeface="Garamond" panose="02020404030301010803" pitchFamily="18" charset="0"/>
              </a:rPr>
              <a:t>I </a:t>
            </a:r>
            <a:r>
              <a:rPr lang="en-US" sz="1400" dirty="0">
                <a:solidFill>
                  <a:srgbClr val="AB5C00"/>
                </a:solidFill>
                <a:latin typeface="Garamond" panose="02020404030301010803" pitchFamily="18" charset="0"/>
              </a:rPr>
              <a:t>had historically a very contentious relationship with the dean of faculty at the time </a:t>
            </a:r>
            <a:r>
              <a:rPr lang="en-US" sz="1400" dirty="0">
                <a:solidFill>
                  <a:srgbClr val="000000"/>
                </a:solidFill>
                <a:latin typeface="Garamond" panose="02020404030301010803" pitchFamily="18" charset="0"/>
              </a:rPr>
              <a:t>for many reasons, including him reneging on a spousal hire after a previous outside offer and promotion (which he acknowledge was wrong many years later). Despite requesting to negotiate with another party, I had to negotiate with the dean of faculty at the time. Given this background, I didn't really negotiate.</a:t>
            </a:r>
          </a:p>
          <a:p>
            <a:pPr marL="0" indent="0">
              <a:buNone/>
            </a:pPr>
            <a:r>
              <a:rPr lang="en-US" sz="1600" b="1" i="0" dirty="0">
                <a:solidFill>
                  <a:srgbClr val="000000"/>
                </a:solidFill>
                <a:effectLst/>
                <a:latin typeface="Garamond" panose="02020404030301010803" pitchFamily="18" charset="0"/>
              </a:rPr>
              <a:t>R</a:t>
            </a:r>
            <a:r>
              <a:rPr lang="en-US" altLang="zh-CN" sz="1600" b="1" i="0" dirty="0">
                <a:solidFill>
                  <a:srgbClr val="000000"/>
                </a:solidFill>
                <a:effectLst/>
                <a:latin typeface="Garamond" panose="02020404030301010803" pitchFamily="18" charset="0"/>
              </a:rPr>
              <a:t>etention</a:t>
            </a:r>
            <a:endParaRPr lang="en-US" sz="1600" dirty="0">
              <a:solidFill>
                <a:srgbClr val="000000"/>
              </a:solidFill>
              <a:latin typeface="Garamond" panose="02020404030301010803" pitchFamily="18" charset="0"/>
            </a:endParaRPr>
          </a:p>
          <a:p>
            <a:pPr marL="0" indent="0">
              <a:buNone/>
            </a:pPr>
            <a:r>
              <a:rPr lang="en-US" sz="1400" dirty="0">
                <a:solidFill>
                  <a:srgbClr val="000000"/>
                </a:solidFill>
                <a:latin typeface="Garamond" panose="02020404030301010803" pitchFamily="18" charset="0"/>
              </a:rPr>
              <a:t>It was a stressful process. But in the end, I admired the way my dean, and also my chair, interacted with me through the process. She </a:t>
            </a:r>
            <a:r>
              <a:rPr lang="en-US" sz="1400" dirty="0">
                <a:solidFill>
                  <a:srgbClr val="AB5C00"/>
                </a:solidFill>
                <a:latin typeface="Garamond" panose="02020404030301010803" pitchFamily="18" charset="0"/>
              </a:rPr>
              <a:t>made me feel I was deeply valued</a:t>
            </a:r>
            <a:r>
              <a:rPr lang="en-US" sz="1400" dirty="0">
                <a:solidFill>
                  <a:srgbClr val="000000"/>
                </a:solidFill>
                <a:latin typeface="Garamond" panose="02020404030301010803" pitchFamily="18" charset="0"/>
              </a:rPr>
              <a:t>. They also demonstrated an authentic enthusiasm for my wife and her work. In contrast, the chair of the department from which I had the outside offer seemed relatively indifferent.</a:t>
            </a:r>
          </a:p>
        </p:txBody>
      </p:sp>
      <p:sp>
        <p:nvSpPr>
          <p:cNvPr id="10" name="TextBox 9">
            <a:extLst>
              <a:ext uri="{FF2B5EF4-FFF2-40B4-BE49-F238E27FC236}">
                <a16:creationId xmlns:a16="http://schemas.microsoft.com/office/drawing/2014/main" id="{BB4A62CB-864F-5E50-81F3-F2193C57E7FE}"/>
              </a:ext>
            </a:extLst>
          </p:cNvPr>
          <p:cNvSpPr txBox="1"/>
          <p:nvPr/>
        </p:nvSpPr>
        <p:spPr>
          <a:xfrm>
            <a:off x="8248650" y="6086018"/>
            <a:ext cx="3105150" cy="261610"/>
          </a:xfrm>
          <a:prstGeom prst="rect">
            <a:avLst/>
          </a:prstGeom>
          <a:noFill/>
        </p:spPr>
        <p:txBody>
          <a:bodyPr wrap="square">
            <a:spAutoFit/>
          </a:bodyPr>
          <a:lstStyle/>
          <a:p>
            <a:r>
              <a:rPr lang="en-US" sz="1100" b="0" i="0" dirty="0">
                <a:solidFill>
                  <a:srgbClr val="05103E"/>
                </a:solidFill>
                <a:effectLst/>
                <a:latin typeface="Garamond" panose="02020404030301010803" pitchFamily="18" charset="0"/>
              </a:rPr>
              <a:t>S</a:t>
            </a:r>
            <a:r>
              <a:rPr lang="en-US" altLang="zh-CN" sz="1100" b="0" i="0" dirty="0">
                <a:solidFill>
                  <a:srgbClr val="05103E"/>
                </a:solidFill>
                <a:effectLst/>
                <a:latin typeface="Garamond" panose="02020404030301010803" pitchFamily="18" charset="0"/>
              </a:rPr>
              <a:t>ource: COACHE Faculty Retention and Exit Survey</a:t>
            </a:r>
            <a:endParaRPr lang="en-US" sz="1100" dirty="0">
              <a:latin typeface="Garamond" panose="02020404030301010803" pitchFamily="18" charset="0"/>
            </a:endParaRPr>
          </a:p>
        </p:txBody>
      </p:sp>
      <p:cxnSp>
        <p:nvCxnSpPr>
          <p:cNvPr id="4" name="Straight Connector 3">
            <a:extLst>
              <a:ext uri="{FF2B5EF4-FFF2-40B4-BE49-F238E27FC236}">
                <a16:creationId xmlns:a16="http://schemas.microsoft.com/office/drawing/2014/main" id="{1307A181-2EBC-E013-961E-627A016A1B70}"/>
              </a:ext>
            </a:extLst>
          </p:cNvPr>
          <p:cNvCxnSpPr>
            <a:cxnSpLocks/>
          </p:cNvCxnSpPr>
          <p:nvPr/>
        </p:nvCxnSpPr>
        <p:spPr>
          <a:xfrm>
            <a:off x="435321" y="2541733"/>
            <a:ext cx="805758" cy="0"/>
          </a:xfrm>
          <a:prstGeom prst="line">
            <a:avLst/>
          </a:prstGeom>
          <a:ln w="38100">
            <a:solidFill>
              <a:srgbClr val="AB5C00"/>
            </a:solidFill>
          </a:ln>
        </p:spPr>
        <p:style>
          <a:lnRef idx="2">
            <a:schemeClr val="accent2"/>
          </a:lnRef>
          <a:fillRef idx="0">
            <a:schemeClr val="accent2"/>
          </a:fillRef>
          <a:effectRef idx="1">
            <a:schemeClr val="accent2"/>
          </a:effectRef>
          <a:fontRef idx="minor">
            <a:schemeClr val="tx1"/>
          </a:fontRef>
        </p:style>
      </p:cxnSp>
      <p:cxnSp>
        <p:nvCxnSpPr>
          <p:cNvPr id="5" name="Straight Connector 4">
            <a:extLst>
              <a:ext uri="{FF2B5EF4-FFF2-40B4-BE49-F238E27FC236}">
                <a16:creationId xmlns:a16="http://schemas.microsoft.com/office/drawing/2014/main" id="{33182987-2391-0C65-A3E1-04C40784DD3F}"/>
              </a:ext>
            </a:extLst>
          </p:cNvPr>
          <p:cNvCxnSpPr>
            <a:cxnSpLocks/>
          </p:cNvCxnSpPr>
          <p:nvPr/>
        </p:nvCxnSpPr>
        <p:spPr>
          <a:xfrm>
            <a:off x="435321" y="4649933"/>
            <a:ext cx="805758" cy="0"/>
          </a:xfrm>
          <a:prstGeom prst="line">
            <a:avLst/>
          </a:prstGeom>
          <a:ln w="38100">
            <a:solidFill>
              <a:srgbClr val="AB5C00"/>
            </a:solidFill>
          </a:ln>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a16="http://schemas.microsoft.com/office/drawing/2014/main" id="{54D29BF4-D69B-DB5D-A9CF-26048CC998FA}"/>
              </a:ext>
            </a:extLst>
          </p:cNvPr>
          <p:cNvCxnSpPr>
            <a:cxnSpLocks/>
          </p:cNvCxnSpPr>
          <p:nvPr/>
        </p:nvCxnSpPr>
        <p:spPr>
          <a:xfrm>
            <a:off x="435321" y="5704033"/>
            <a:ext cx="805758" cy="0"/>
          </a:xfrm>
          <a:prstGeom prst="line">
            <a:avLst/>
          </a:prstGeom>
          <a:ln w="38100">
            <a:solidFill>
              <a:srgbClr val="AB5C00"/>
            </a:solidFill>
          </a:ln>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726A5C07-986B-846D-ECB3-E5020CC0E959}"/>
              </a:ext>
            </a:extLst>
          </p:cNvPr>
          <p:cNvCxnSpPr>
            <a:cxnSpLocks/>
          </p:cNvCxnSpPr>
          <p:nvPr/>
        </p:nvCxnSpPr>
        <p:spPr>
          <a:xfrm>
            <a:off x="435321" y="3595833"/>
            <a:ext cx="805758" cy="0"/>
          </a:xfrm>
          <a:prstGeom prst="line">
            <a:avLst/>
          </a:prstGeom>
          <a:ln w="38100">
            <a:solidFill>
              <a:srgbClr val="AB5C00"/>
            </a:solidFill>
          </a:ln>
        </p:spPr>
        <p:style>
          <a:lnRef idx="2">
            <a:schemeClr val="accent2"/>
          </a:lnRef>
          <a:fillRef idx="0">
            <a:schemeClr val="accent2"/>
          </a:fillRef>
          <a:effectRef idx="1">
            <a:schemeClr val="accent2"/>
          </a:effectRef>
          <a:fontRef idx="minor">
            <a:schemeClr val="tx1"/>
          </a:fontRef>
        </p:style>
      </p:cxnSp>
      <p:pic>
        <p:nvPicPr>
          <p:cNvPr id="3" name="Kate">
            <a:hlinkClick r:id="" action="ppaction://media"/>
            <a:extLst>
              <a:ext uri="{FF2B5EF4-FFF2-40B4-BE49-F238E27FC236}">
                <a16:creationId xmlns:a16="http://schemas.microsoft.com/office/drawing/2014/main" id="{6C17435A-4C84-C126-913E-CDB0825CB40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490268" y="2122633"/>
            <a:ext cx="399718" cy="399718"/>
          </a:xfrm>
          <a:prstGeom prst="rect">
            <a:avLst/>
          </a:prstGeom>
        </p:spPr>
      </p:pic>
      <p:pic>
        <p:nvPicPr>
          <p:cNvPr id="9" name="Todd">
            <a:hlinkClick r:id="" action="ppaction://media"/>
            <a:extLst>
              <a:ext uri="{FF2B5EF4-FFF2-40B4-BE49-F238E27FC236}">
                <a16:creationId xmlns:a16="http://schemas.microsoft.com/office/drawing/2014/main" id="{B38786F3-07E8-4009-BA4C-CD44D44F9D59}"/>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2490268" y="4218895"/>
            <a:ext cx="399718" cy="399718"/>
          </a:xfrm>
          <a:prstGeom prst="rect">
            <a:avLst/>
          </a:prstGeom>
        </p:spPr>
      </p:pic>
      <p:pic>
        <p:nvPicPr>
          <p:cNvPr id="13" name="Cosmos">
            <a:hlinkClick r:id="" action="ppaction://media"/>
            <a:extLst>
              <a:ext uri="{FF2B5EF4-FFF2-40B4-BE49-F238E27FC236}">
                <a16:creationId xmlns:a16="http://schemas.microsoft.com/office/drawing/2014/main" id="{0BAE149C-1BB5-7A97-4306-E715ADC5C7E7}"/>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2496618" y="3167423"/>
            <a:ext cx="406400" cy="406400"/>
          </a:xfrm>
          <a:prstGeom prst="rect">
            <a:avLst/>
          </a:prstGeom>
        </p:spPr>
      </p:pic>
      <p:sp>
        <p:nvSpPr>
          <p:cNvPr id="14" name="Rectangle 13">
            <a:extLst>
              <a:ext uri="{FF2B5EF4-FFF2-40B4-BE49-F238E27FC236}">
                <a16:creationId xmlns:a16="http://schemas.microsoft.com/office/drawing/2014/main" id="{4031196E-012C-3285-17FF-D6DBE8250752}"/>
              </a:ext>
            </a:extLst>
          </p:cNvPr>
          <p:cNvSpPr/>
          <p:nvPr/>
        </p:nvSpPr>
        <p:spPr>
          <a:xfrm>
            <a:off x="1458739" y="5517826"/>
            <a:ext cx="6778788" cy="639568"/>
          </a:xfrm>
          <a:prstGeom prst="rect">
            <a:avLst/>
          </a:prstGeom>
          <a:solidFill>
            <a:srgbClr val="AB5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880"/>
            <a:r>
              <a:rPr lang="en-US" sz="1600" dirty="0">
                <a:solidFill>
                  <a:schemeClr val="bg1"/>
                </a:solidFill>
                <a:latin typeface="Garamond"/>
              </a:rPr>
              <a:t>What stood out to you the most? Were there any statements that surprised you?</a:t>
            </a:r>
          </a:p>
        </p:txBody>
      </p:sp>
      <p:sp>
        <p:nvSpPr>
          <p:cNvPr id="16" name="TextBox 15">
            <a:extLst>
              <a:ext uri="{FF2B5EF4-FFF2-40B4-BE49-F238E27FC236}">
                <a16:creationId xmlns:a16="http://schemas.microsoft.com/office/drawing/2014/main" id="{BFEDC34A-191D-5A23-57BF-5FECDD58B40F}"/>
              </a:ext>
            </a:extLst>
          </p:cNvPr>
          <p:cNvSpPr txBox="1"/>
          <p:nvPr/>
        </p:nvSpPr>
        <p:spPr>
          <a:xfrm>
            <a:off x="10771656" y="6491697"/>
            <a:ext cx="1237852"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chemeClr val="bg1"/>
                </a:solidFill>
                <a:latin typeface="ITC Franklin Gothic Std Book"/>
              </a:rPr>
              <a:t>Slide 10</a:t>
            </a:r>
          </a:p>
        </p:txBody>
      </p:sp>
    </p:spTree>
    <p:extLst>
      <p:ext uri="{BB962C8B-B14F-4D97-AF65-F5344CB8AC3E}">
        <p14:creationId xmlns:p14="http://schemas.microsoft.com/office/powerpoint/2010/main" val="41210655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1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5230" fill="hold"/>
                                        <p:tgtEl>
                                          <p:spTgt spid="13"/>
                                        </p:tgtEl>
                                      </p:cBhvr>
                                    </p:cmd>
                                  </p:childTnLst>
                                </p:cTn>
                              </p:par>
                            </p:childTnLst>
                          </p:cTn>
                        </p:par>
                      </p:childTnLst>
                    </p:cTn>
                  </p:par>
                </p:childTnLst>
              </p:cTn>
              <p:nextCondLst>
                <p:cond evt="onClick" delay="0">
                  <p:tgtEl>
                    <p:spTgt spid="13"/>
                  </p:tgtEl>
                </p:cond>
              </p:nextCondLst>
            </p:seq>
            <p:audio>
              <p:cMediaNode vol="80000">
                <p:cTn id="13" fill="hold" display="0">
                  <p:stCondLst>
                    <p:cond delay="indefinite"/>
                  </p:stCondLst>
                  <p:endCondLst>
                    <p:cond evt="onStopAudio" delay="0">
                      <p:tgtEl>
                        <p:sldTgt/>
                      </p:tgtEl>
                    </p:cond>
                  </p:endCondLst>
                </p:cTn>
                <p:tgtEl>
                  <p:spTgt spid="13"/>
                </p:tgtEl>
              </p:cMediaNode>
            </p:audio>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9293" fill="hold"/>
                                        <p:tgtEl>
                                          <p:spTgt spid="9"/>
                                        </p:tgtEl>
                                      </p:cBhvr>
                                    </p:cmd>
                                  </p:childTnLst>
                                </p:cTn>
                              </p:par>
                            </p:childTnLst>
                          </p:cTn>
                        </p:par>
                      </p:childTnLst>
                    </p:cTn>
                  </p:par>
                </p:childTnLst>
              </p:cTn>
              <p:nextCondLst>
                <p:cond evt="onClick" delay="0">
                  <p:tgtEl>
                    <p:spTgt spid="9"/>
                  </p:tgtEl>
                </p:cond>
              </p:nextCondLst>
            </p:seq>
            <p:audio>
              <p:cMediaNode vol="80000">
                <p:cTn id="19"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3A16-014C-0731-322C-570C45817567}"/>
              </a:ext>
            </a:extLst>
          </p:cNvPr>
          <p:cNvSpPr>
            <a:spLocks noGrp="1"/>
          </p:cNvSpPr>
          <p:nvPr>
            <p:ph type="title"/>
          </p:nvPr>
        </p:nvSpPr>
        <p:spPr/>
        <p:txBody>
          <a:bodyPr>
            <a:normAutofit/>
          </a:bodyPr>
          <a:lstStyle/>
          <a:p>
            <a:r>
              <a:rPr lang="en-US" dirty="0">
                <a:solidFill>
                  <a:srgbClr val="A51C30"/>
                </a:solidFill>
                <a:latin typeface="Adobe Garamond Pro"/>
              </a:rPr>
              <a:t>Ambiguity Has “Real Cost”</a:t>
            </a:r>
            <a:endParaRPr lang="en-US" sz="8800" dirty="0"/>
          </a:p>
        </p:txBody>
      </p:sp>
      <p:sp>
        <p:nvSpPr>
          <p:cNvPr id="3" name="Content Placeholder 2">
            <a:extLst>
              <a:ext uri="{FF2B5EF4-FFF2-40B4-BE49-F238E27FC236}">
                <a16:creationId xmlns:a16="http://schemas.microsoft.com/office/drawing/2014/main" id="{4A770D4C-6AF8-9B72-7EDD-326DF8223751}"/>
              </a:ext>
            </a:extLst>
          </p:cNvPr>
          <p:cNvSpPr>
            <a:spLocks noGrp="1"/>
          </p:cNvSpPr>
          <p:nvPr>
            <p:ph idx="1"/>
          </p:nvPr>
        </p:nvSpPr>
        <p:spPr>
          <a:xfrm>
            <a:off x="838200" y="1658831"/>
            <a:ext cx="10515600" cy="4518131"/>
          </a:xfrm>
        </p:spPr>
        <p:txBody>
          <a:bodyPr vert="horz" lIns="91440" tIns="45720" rIns="91440" bIns="45720" rtlCol="0" anchor="t">
            <a:normAutofit/>
          </a:bodyPr>
          <a:lstStyle/>
          <a:p>
            <a:pPr marL="0" indent="0" fontAlgn="base">
              <a:buNone/>
            </a:pPr>
            <a:r>
              <a:rPr lang="en-US" sz="1800" dirty="0">
                <a:solidFill>
                  <a:srgbClr val="000000"/>
                </a:solidFill>
                <a:latin typeface="Garamond"/>
              </a:rPr>
              <a:t>In 2016, COACHE developed the Faculty Retention and Exit Survey to study faculty mobility. We survey faculty who received an outside offer and left the institution, received an outside offer but stayed at the institution, and faculty who received a pre-emptive retention gesture</a:t>
            </a:r>
          </a:p>
          <a:p>
            <a:pPr marL="0" indent="0" fontAlgn="base">
              <a:buNone/>
            </a:pPr>
            <a:r>
              <a:rPr lang="en-US" sz="1800" dirty="0">
                <a:solidFill>
                  <a:srgbClr val="000000"/>
                </a:solidFill>
                <a:latin typeface="Garamond"/>
              </a:rPr>
              <a:t>We learned that unclear processes and policies around negotiation can unintentionally drive faculty away.</a:t>
            </a:r>
          </a:p>
        </p:txBody>
      </p:sp>
      <p:pic>
        <p:nvPicPr>
          <p:cNvPr id="6" name="Picture 5">
            <a:extLst>
              <a:ext uri="{FF2B5EF4-FFF2-40B4-BE49-F238E27FC236}">
                <a16:creationId xmlns:a16="http://schemas.microsoft.com/office/drawing/2014/main" id="{1A24C7E9-15C5-7CA3-DA2C-22C262B76FEE}"/>
              </a:ext>
            </a:extLst>
          </p:cNvPr>
          <p:cNvPicPr>
            <a:picLocks noChangeAspect="1"/>
          </p:cNvPicPr>
          <p:nvPr/>
        </p:nvPicPr>
        <p:blipFill rotWithShape="1">
          <a:blip r:embed="rId2"/>
          <a:srcRect t="5805"/>
          <a:stretch/>
        </p:blipFill>
        <p:spPr>
          <a:xfrm>
            <a:off x="10631482" y="1"/>
            <a:ext cx="1560518" cy="1325564"/>
          </a:xfrm>
          <a:prstGeom prst="rect">
            <a:avLst/>
          </a:prstGeom>
        </p:spPr>
      </p:pic>
      <p:sp>
        <p:nvSpPr>
          <p:cNvPr id="7" name="Rectangle 6">
            <a:extLst>
              <a:ext uri="{FF2B5EF4-FFF2-40B4-BE49-F238E27FC236}">
                <a16:creationId xmlns:a16="http://schemas.microsoft.com/office/drawing/2014/main" id="{D67C4F46-3189-4487-13CD-08E152648918}"/>
              </a:ext>
            </a:extLst>
          </p:cNvPr>
          <p:cNvSpPr/>
          <p:nvPr/>
        </p:nvSpPr>
        <p:spPr>
          <a:xfrm>
            <a:off x="0" y="6428301"/>
            <a:ext cx="12192000" cy="431287"/>
          </a:xfrm>
          <a:prstGeom prst="rect">
            <a:avLst/>
          </a:prstGeom>
          <a:solidFill>
            <a:srgbClr val="00294D"/>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A51C30"/>
              </a:solidFill>
            </a:endParaRPr>
          </a:p>
        </p:txBody>
      </p:sp>
      <p:sp>
        <p:nvSpPr>
          <p:cNvPr id="8" name="TextBox 15">
            <a:extLst>
              <a:ext uri="{FF2B5EF4-FFF2-40B4-BE49-F238E27FC236}">
                <a16:creationId xmlns:a16="http://schemas.microsoft.com/office/drawing/2014/main" id="{2B31F689-44EC-84DE-2E30-B64269518392}"/>
              </a:ext>
            </a:extLst>
          </p:cNvPr>
          <p:cNvSpPr txBox="1"/>
          <p:nvPr/>
        </p:nvSpPr>
        <p:spPr>
          <a:xfrm>
            <a:off x="0" y="6505444"/>
            <a:ext cx="1303166"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a:solidFill>
                  <a:schemeClr val="bg1"/>
                </a:solidFill>
                <a:latin typeface="ITC Franklin Gothic Std Book"/>
              </a:rPr>
              <a:t>COACHE | 2024</a:t>
            </a:r>
          </a:p>
        </p:txBody>
      </p:sp>
      <p:sp>
        <p:nvSpPr>
          <p:cNvPr id="12" name="Rectangle 11">
            <a:extLst>
              <a:ext uri="{FF2B5EF4-FFF2-40B4-BE49-F238E27FC236}">
                <a16:creationId xmlns:a16="http://schemas.microsoft.com/office/drawing/2014/main" id="{BC56494C-7A0C-B15E-A5D3-015FB6F5DE4C}"/>
              </a:ext>
            </a:extLst>
          </p:cNvPr>
          <p:cNvSpPr/>
          <p:nvPr/>
        </p:nvSpPr>
        <p:spPr>
          <a:xfrm>
            <a:off x="9815071" y="3312282"/>
            <a:ext cx="1440737" cy="2603069"/>
          </a:xfrm>
          <a:prstGeom prst="rect">
            <a:avLst/>
          </a:prstGeom>
          <a:solidFill>
            <a:schemeClr val="tx2">
              <a:lumMod val="25000"/>
              <a:lumOff val="75000"/>
              <a:alpha val="3882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latin typeface="Garamond"/>
              </a:rPr>
              <a:t>What percentage of these groups of faculty ended up leaving the institution?</a:t>
            </a:r>
            <a:endParaRPr lang="en-US" sz="1600" dirty="0">
              <a:solidFill>
                <a:srgbClr val="000000"/>
              </a:solidFill>
              <a:latin typeface="Garamond" panose="02020404030301010803" pitchFamily="18" charset="0"/>
            </a:endParaRPr>
          </a:p>
        </p:txBody>
      </p:sp>
      <p:graphicFrame>
        <p:nvGraphicFramePr>
          <p:cNvPr id="4" name="Content Placeholder 3">
            <a:extLst>
              <a:ext uri="{FF2B5EF4-FFF2-40B4-BE49-F238E27FC236}">
                <a16:creationId xmlns:a16="http://schemas.microsoft.com/office/drawing/2014/main" id="{C74CE43B-ABBB-7633-D743-A932E6972E80}"/>
              </a:ext>
            </a:extLst>
          </p:cNvPr>
          <p:cNvGraphicFramePr>
            <a:graphicFrameLocks/>
          </p:cNvGraphicFramePr>
          <p:nvPr>
            <p:extLst>
              <p:ext uri="{D42A27DB-BD31-4B8C-83A1-F6EECF244321}">
                <p14:modId xmlns:p14="http://schemas.microsoft.com/office/powerpoint/2010/main" val="1631056508"/>
              </p:ext>
            </p:extLst>
          </p:nvPr>
        </p:nvGraphicFramePr>
        <p:xfrm>
          <a:off x="838200" y="3312283"/>
          <a:ext cx="6038850" cy="2800852"/>
        </p:xfrm>
        <a:graphic>
          <a:graphicData uri="http://schemas.openxmlformats.org/drawingml/2006/table">
            <a:tbl>
              <a:tblPr>
                <a:tableStyleId>{EB344D84-9AFB-497E-A393-DC336BA19D2E}</a:tableStyleId>
              </a:tblPr>
              <a:tblGrid>
                <a:gridCol w="3676621">
                  <a:extLst>
                    <a:ext uri="{9D8B030D-6E8A-4147-A177-3AD203B41FA5}">
                      <a16:colId xmlns:a16="http://schemas.microsoft.com/office/drawing/2014/main" val="3525875863"/>
                    </a:ext>
                  </a:extLst>
                </a:gridCol>
                <a:gridCol w="1016617">
                  <a:extLst>
                    <a:ext uri="{9D8B030D-6E8A-4147-A177-3AD203B41FA5}">
                      <a16:colId xmlns:a16="http://schemas.microsoft.com/office/drawing/2014/main" val="400267462"/>
                    </a:ext>
                  </a:extLst>
                </a:gridCol>
                <a:gridCol w="1345612">
                  <a:extLst>
                    <a:ext uri="{9D8B030D-6E8A-4147-A177-3AD203B41FA5}">
                      <a16:colId xmlns:a16="http://schemas.microsoft.com/office/drawing/2014/main" val="1323789786"/>
                    </a:ext>
                  </a:extLst>
                </a:gridCol>
              </a:tblGrid>
              <a:tr h="305051">
                <a:tc>
                  <a:txBody>
                    <a:bodyPr/>
                    <a:lstStyle/>
                    <a:p>
                      <a:pPr algn="l" fontAlgn="auto"/>
                      <a:r>
                        <a:rPr lang="en-US" sz="1200" b="1" dirty="0">
                          <a:solidFill>
                            <a:schemeClr val="tx1"/>
                          </a:solidFill>
                          <a:effectLst/>
                          <a:latin typeface="Garamond" panose="02020404030301010803" pitchFamily="18" charset="0"/>
                        </a:rPr>
                        <a:t>​Primary Motivation</a:t>
                      </a:r>
                      <a:endParaRPr lang="en-US" sz="1200" b="1" i="0" dirty="0">
                        <a:solidFill>
                          <a:schemeClr val="tx1"/>
                        </a:solidFill>
                        <a:effectLst/>
                        <a:latin typeface="Garamond" panose="02020404030301010803" pitchFamily="18" charset="0"/>
                      </a:endParaRPr>
                    </a:p>
                  </a:txBody>
                  <a:tcPr/>
                </a:tc>
                <a:tc gridSpan="2">
                  <a:txBody>
                    <a:bodyPr/>
                    <a:lstStyle/>
                    <a:p>
                      <a:pPr algn="l" fontAlgn="auto"/>
                      <a:r>
                        <a:rPr lang="en-US" sz="1200" b="1" dirty="0">
                          <a:solidFill>
                            <a:schemeClr val="tx1"/>
                          </a:solidFill>
                          <a:effectLst/>
                          <a:latin typeface="Garamond" panose="02020404030301010803" pitchFamily="18" charset="0"/>
                        </a:rPr>
                        <a:t>Year Group</a:t>
                      </a:r>
                      <a:endParaRPr lang="en-US" sz="1200" b="1" i="0" dirty="0">
                        <a:solidFill>
                          <a:schemeClr val="tx1"/>
                        </a:solidFill>
                        <a:effectLst/>
                        <a:latin typeface="Garamond" panose="02020404030301010803" pitchFamily="18" charset="0"/>
                      </a:endParaRPr>
                    </a:p>
                  </a:txBody>
                  <a:tcPr/>
                </a:tc>
                <a:tc hMerge="1">
                  <a:txBody>
                    <a:bodyPr/>
                    <a:lstStyle/>
                    <a:p>
                      <a:pPr algn="l" fontAlgn="base"/>
                      <a:endParaRPr lang="en-US" sz="1200" b="1" dirty="0">
                        <a:solidFill>
                          <a:schemeClr val="tx1"/>
                        </a:solidFill>
                        <a:effectLst/>
                        <a:latin typeface="Garamond" panose="02020404030301010803" pitchFamily="18" charset="0"/>
                      </a:endParaRPr>
                    </a:p>
                  </a:txBody>
                  <a:tcPr/>
                </a:tc>
                <a:extLst>
                  <a:ext uri="{0D108BD9-81ED-4DB2-BD59-A6C34878D82A}">
                    <a16:rowId xmlns:a16="http://schemas.microsoft.com/office/drawing/2014/main" val="4032927397"/>
                  </a:ext>
                </a:extLst>
              </a:tr>
              <a:tr h="305051">
                <a:tc>
                  <a:txBody>
                    <a:bodyPr/>
                    <a:lstStyle/>
                    <a:p>
                      <a:pPr algn="l" fontAlgn="auto"/>
                      <a:endParaRPr lang="en-US" sz="1200" b="1" i="0" dirty="0">
                        <a:solidFill>
                          <a:schemeClr val="tx1"/>
                        </a:solidFill>
                        <a:effectLst/>
                        <a:latin typeface="Garamond" panose="02020404030301010803" pitchFamily="18" charset="0"/>
                      </a:endParaRPr>
                    </a:p>
                  </a:txBody>
                  <a:tcPr/>
                </a:tc>
                <a:tc>
                  <a:txBody>
                    <a:bodyPr/>
                    <a:lstStyle/>
                    <a:p>
                      <a:pPr algn="l" fontAlgn="auto"/>
                      <a:r>
                        <a:rPr lang="en-US" sz="1200" b="0" dirty="0">
                          <a:solidFill>
                            <a:schemeClr val="tx1"/>
                          </a:solidFill>
                          <a:effectLst/>
                          <a:latin typeface="Garamond" panose="02020404030301010803" pitchFamily="18" charset="0"/>
                        </a:rPr>
                        <a:t>2016-19</a:t>
                      </a:r>
                      <a:endParaRPr lang="en-US" sz="1200" b="0" i="0" dirty="0">
                        <a:solidFill>
                          <a:schemeClr val="tx1"/>
                        </a:solidFill>
                        <a:effectLst/>
                        <a:latin typeface="Garamond" panose="02020404030301010803" pitchFamily="18" charset="0"/>
                      </a:endParaRPr>
                    </a:p>
                  </a:txBody>
                  <a:tcPr/>
                </a:tc>
                <a:tc>
                  <a:txBody>
                    <a:bodyPr/>
                    <a:lstStyle/>
                    <a:p>
                      <a:pPr algn="l" fontAlgn="base"/>
                      <a:r>
                        <a:rPr lang="en-US" sz="1200" b="0" dirty="0">
                          <a:solidFill>
                            <a:schemeClr val="tx1"/>
                          </a:solidFill>
                          <a:effectLst/>
                          <a:latin typeface="Garamond" panose="02020404030301010803" pitchFamily="18" charset="0"/>
                        </a:rPr>
                        <a:t>2020-23</a:t>
                      </a:r>
                    </a:p>
                  </a:txBody>
                  <a:tcPr/>
                </a:tc>
                <a:extLst>
                  <a:ext uri="{0D108BD9-81ED-4DB2-BD59-A6C34878D82A}">
                    <a16:rowId xmlns:a16="http://schemas.microsoft.com/office/drawing/2014/main" val="3256552798"/>
                  </a:ext>
                </a:extLst>
              </a:tr>
              <a:tr h="342900">
                <a:tc>
                  <a:txBody>
                    <a:bodyPr/>
                    <a:lstStyle/>
                    <a:p>
                      <a:pPr algn="l" fontAlgn="base"/>
                      <a:r>
                        <a:rPr lang="en-US" sz="1200" b="0" dirty="0">
                          <a:solidFill>
                            <a:srgbClr val="000000"/>
                          </a:solidFill>
                          <a:effectLst/>
                          <a:latin typeface="Garamond" panose="02020404030301010803" pitchFamily="18" charset="0"/>
                        </a:rPr>
                        <a:t>To use an offer as leverage to renegotiate the terms of my employment at [INSTITUTION]</a:t>
                      </a:r>
                      <a:endParaRPr lang="en-US" sz="1200" b="0" i="0" dirty="0">
                        <a:solidFill>
                          <a:srgbClr val="000000"/>
                        </a:solidFill>
                        <a:effectLst/>
                        <a:latin typeface="Garamond" panose="02020404030301010803" pitchFamily="18" charset="0"/>
                      </a:endParaRPr>
                    </a:p>
                  </a:txBody>
                  <a:tcPr anchor="ctr">
                    <a:solidFill>
                      <a:srgbClr val="DCEAF8"/>
                    </a:solidFill>
                  </a:tcPr>
                </a:tc>
                <a:tc>
                  <a:txBody>
                    <a:bodyPr/>
                    <a:lstStyle/>
                    <a:p>
                      <a:pPr algn="l" fontAlgn="base"/>
                      <a:r>
                        <a:rPr lang="en-US" sz="1200" b="0" dirty="0">
                          <a:solidFill>
                            <a:srgbClr val="000000"/>
                          </a:solidFill>
                          <a:effectLst/>
                          <a:latin typeface="Garamond" panose="02020404030301010803" pitchFamily="18" charset="0"/>
                        </a:rPr>
                        <a:t>12.10%</a:t>
                      </a:r>
                      <a:endParaRPr lang="en-US" sz="1200" b="0" i="0" dirty="0">
                        <a:solidFill>
                          <a:srgbClr val="000000"/>
                        </a:solidFill>
                        <a:effectLst/>
                        <a:latin typeface="Garamond" panose="02020404030301010803" pitchFamily="18" charset="0"/>
                      </a:endParaRPr>
                    </a:p>
                  </a:txBody>
                  <a:tcPr anchor="ctr">
                    <a:solidFill>
                      <a:srgbClr val="DCEAF8"/>
                    </a:solidFill>
                  </a:tcPr>
                </a:tc>
                <a:tc>
                  <a:txBody>
                    <a:bodyPr/>
                    <a:lstStyle/>
                    <a:p>
                      <a:pPr algn="l" fontAlgn="base"/>
                      <a:r>
                        <a:rPr lang="en-US" sz="1200" b="0" dirty="0">
                          <a:solidFill>
                            <a:srgbClr val="000000"/>
                          </a:solidFill>
                          <a:effectLst/>
                          <a:latin typeface="Garamond" panose="02020404030301010803" pitchFamily="18" charset="0"/>
                        </a:rPr>
                        <a:t>13.40%​</a:t>
                      </a:r>
                      <a:endParaRPr lang="en-US" sz="1200" b="0" i="0" dirty="0">
                        <a:solidFill>
                          <a:srgbClr val="000000"/>
                        </a:solidFill>
                        <a:effectLst/>
                        <a:latin typeface="Garamond" panose="02020404030301010803" pitchFamily="18" charset="0"/>
                      </a:endParaRPr>
                    </a:p>
                  </a:txBody>
                  <a:tcPr anchor="ctr">
                    <a:solidFill>
                      <a:srgbClr val="DCEAF8"/>
                    </a:solidFill>
                  </a:tcPr>
                </a:tc>
                <a:extLst>
                  <a:ext uri="{0D108BD9-81ED-4DB2-BD59-A6C34878D82A}">
                    <a16:rowId xmlns:a16="http://schemas.microsoft.com/office/drawing/2014/main" val="2428163199"/>
                  </a:ext>
                </a:extLst>
              </a:tr>
              <a:tr h="361950">
                <a:tc>
                  <a:txBody>
                    <a:bodyPr/>
                    <a:lstStyle/>
                    <a:p>
                      <a:pPr algn="l" fontAlgn="base"/>
                      <a:r>
                        <a:rPr lang="en-US" sz="1200" b="0" kern="1200" dirty="0">
                          <a:solidFill>
                            <a:schemeClr val="tx1"/>
                          </a:solidFill>
                          <a:effectLst/>
                          <a:latin typeface="Garamond" panose="02020404030301010803" pitchFamily="18" charset="0"/>
                        </a:rPr>
                        <a:t>To leave [INSTITUTION]</a:t>
                      </a:r>
                      <a:endParaRPr lang="en-US" sz="1200" b="0" i="0" dirty="0">
                        <a:solidFill>
                          <a:srgbClr val="000000"/>
                        </a:solidFill>
                        <a:effectLst/>
                        <a:latin typeface="Garamond" panose="02020404030301010803" pitchFamily="18" charset="0"/>
                      </a:endParaRPr>
                    </a:p>
                  </a:txBody>
                  <a:tcPr anchor="ctr"/>
                </a:tc>
                <a:tc>
                  <a:txBody>
                    <a:bodyPr/>
                    <a:lstStyle/>
                    <a:p>
                      <a:pPr algn="l" fontAlgn="base"/>
                      <a:r>
                        <a:rPr lang="en-US" sz="1200" b="0" dirty="0">
                          <a:solidFill>
                            <a:srgbClr val="000000"/>
                          </a:solidFill>
                          <a:effectLst/>
                          <a:latin typeface="Garamond" panose="02020404030301010803" pitchFamily="18" charset="0"/>
                        </a:rPr>
                        <a:t>58.6%</a:t>
                      </a:r>
                      <a:endParaRPr lang="en-US" sz="1200" b="0" i="0" dirty="0">
                        <a:solidFill>
                          <a:srgbClr val="000000"/>
                        </a:solidFill>
                        <a:effectLst/>
                        <a:latin typeface="Garamond" panose="02020404030301010803" pitchFamily="18" charset="0"/>
                      </a:endParaRPr>
                    </a:p>
                  </a:txBody>
                  <a:tcPr anchor="ctr"/>
                </a:tc>
                <a:tc>
                  <a:txBody>
                    <a:bodyPr/>
                    <a:lstStyle/>
                    <a:p>
                      <a:pPr algn="l" fontAlgn="base"/>
                      <a:r>
                        <a:rPr lang="en-US" sz="1200" b="0" dirty="0">
                          <a:solidFill>
                            <a:srgbClr val="000000"/>
                          </a:solidFill>
                          <a:effectLst/>
                          <a:latin typeface="Garamond" panose="02020404030301010803" pitchFamily="18" charset="0"/>
                        </a:rPr>
                        <a:t>51.7%​</a:t>
                      </a:r>
                      <a:endParaRPr lang="en-US" sz="1200" b="0" i="0" dirty="0">
                        <a:solidFill>
                          <a:srgbClr val="000000"/>
                        </a:solidFill>
                        <a:effectLst/>
                        <a:latin typeface="Garamond" panose="02020404030301010803" pitchFamily="18" charset="0"/>
                      </a:endParaRPr>
                    </a:p>
                  </a:txBody>
                  <a:tcPr anchor="ctr"/>
                </a:tc>
                <a:extLst>
                  <a:ext uri="{0D108BD9-81ED-4DB2-BD59-A6C34878D82A}">
                    <a16:rowId xmlns:a16="http://schemas.microsoft.com/office/drawing/2014/main" val="3320607787"/>
                  </a:ext>
                </a:extLst>
              </a:tr>
              <a:tr h="342900">
                <a:tc>
                  <a:txBody>
                    <a:bodyPr/>
                    <a:lstStyle/>
                    <a:p>
                      <a:pPr algn="l" fontAlgn="base"/>
                      <a:r>
                        <a:rPr lang="en-US" sz="1200" b="0" kern="1200" dirty="0">
                          <a:solidFill>
                            <a:schemeClr val="tx1"/>
                          </a:solidFill>
                          <a:effectLst/>
                          <a:latin typeface="Garamond" panose="02020404030301010803" pitchFamily="18" charset="0"/>
                        </a:rPr>
                        <a:t>I did not initiate a search for a job offer</a:t>
                      </a:r>
                      <a:endParaRPr lang="en-US" sz="1200" b="0" i="0" dirty="0">
                        <a:solidFill>
                          <a:srgbClr val="000000"/>
                        </a:solidFill>
                        <a:effectLst/>
                        <a:latin typeface="Garamond" panose="02020404030301010803" pitchFamily="18" charset="0"/>
                      </a:endParaRPr>
                    </a:p>
                  </a:txBody>
                  <a:tcPr anchor="ctr"/>
                </a:tc>
                <a:tc>
                  <a:txBody>
                    <a:bodyPr/>
                    <a:lstStyle/>
                    <a:p>
                      <a:pPr algn="l" fontAlgn="base"/>
                      <a:r>
                        <a:rPr lang="en-US" sz="1200" b="0" dirty="0">
                          <a:solidFill>
                            <a:srgbClr val="000000"/>
                          </a:solidFill>
                          <a:effectLst/>
                          <a:latin typeface="Garamond" panose="02020404030301010803" pitchFamily="18" charset="0"/>
                        </a:rPr>
                        <a:t>13.30%</a:t>
                      </a:r>
                      <a:endParaRPr lang="en-US" sz="1200" b="0" i="0" dirty="0">
                        <a:solidFill>
                          <a:srgbClr val="000000"/>
                        </a:solidFill>
                        <a:effectLst/>
                        <a:latin typeface="Garamond" panose="02020404030301010803" pitchFamily="18" charset="0"/>
                      </a:endParaRPr>
                    </a:p>
                  </a:txBody>
                  <a:tcPr anchor="ctr"/>
                </a:tc>
                <a:tc>
                  <a:txBody>
                    <a:bodyPr/>
                    <a:lstStyle/>
                    <a:p>
                      <a:pPr algn="l" fontAlgn="base"/>
                      <a:r>
                        <a:rPr lang="en-US" sz="1200" b="0" dirty="0">
                          <a:solidFill>
                            <a:srgbClr val="000000"/>
                          </a:solidFill>
                          <a:effectLst/>
                          <a:latin typeface="Garamond" panose="02020404030301010803" pitchFamily="18" charset="0"/>
                        </a:rPr>
                        <a:t>9.20%​</a:t>
                      </a:r>
                      <a:endParaRPr lang="en-US" sz="1200" b="0" i="0" dirty="0">
                        <a:solidFill>
                          <a:srgbClr val="000000"/>
                        </a:solidFill>
                        <a:effectLst/>
                        <a:latin typeface="Garamond" panose="02020404030301010803" pitchFamily="18" charset="0"/>
                      </a:endParaRPr>
                    </a:p>
                  </a:txBody>
                  <a:tcPr anchor="ctr"/>
                </a:tc>
                <a:extLst>
                  <a:ext uri="{0D108BD9-81ED-4DB2-BD59-A6C34878D82A}">
                    <a16:rowId xmlns:a16="http://schemas.microsoft.com/office/drawing/2014/main" val="1701283732"/>
                  </a:ext>
                </a:extLst>
              </a:tr>
              <a:tr h="342900">
                <a:tc>
                  <a:txBody>
                    <a:bodyPr/>
                    <a:lstStyle/>
                    <a:p>
                      <a:pPr algn="l" fontAlgn="base"/>
                      <a:r>
                        <a:rPr lang="en-US" sz="1200" b="0" dirty="0">
                          <a:solidFill>
                            <a:srgbClr val="000000"/>
                          </a:solidFill>
                          <a:effectLst/>
                          <a:latin typeface="Garamond" panose="02020404030301010803" pitchFamily="18" charset="0"/>
                        </a:rPr>
                        <a:t>Other </a:t>
                      </a:r>
                      <a:endParaRPr lang="en-US" sz="1200" b="0" i="0" dirty="0">
                        <a:solidFill>
                          <a:srgbClr val="000000"/>
                        </a:solidFill>
                        <a:effectLst/>
                        <a:latin typeface="Garamond" panose="02020404030301010803" pitchFamily="18" charset="0"/>
                      </a:endParaRPr>
                    </a:p>
                  </a:txBody>
                  <a:tcPr anchor="ctr"/>
                </a:tc>
                <a:tc>
                  <a:txBody>
                    <a:bodyPr/>
                    <a:lstStyle/>
                    <a:p>
                      <a:pPr algn="l" fontAlgn="base"/>
                      <a:r>
                        <a:rPr lang="en-US" sz="1200" b="0" dirty="0">
                          <a:solidFill>
                            <a:srgbClr val="000000"/>
                          </a:solidFill>
                          <a:effectLst/>
                          <a:latin typeface="Garamond" panose="02020404030301010803" pitchFamily="18" charset="0"/>
                        </a:rPr>
                        <a:t>8.10%</a:t>
                      </a:r>
                      <a:endParaRPr lang="en-US" sz="1200" b="0" i="0" dirty="0">
                        <a:solidFill>
                          <a:srgbClr val="000000"/>
                        </a:solidFill>
                        <a:effectLst/>
                        <a:latin typeface="Garamond" panose="02020404030301010803" pitchFamily="18" charset="0"/>
                      </a:endParaRPr>
                    </a:p>
                  </a:txBody>
                  <a:tcPr anchor="ctr"/>
                </a:tc>
                <a:tc>
                  <a:txBody>
                    <a:bodyPr/>
                    <a:lstStyle/>
                    <a:p>
                      <a:pPr algn="l" fontAlgn="base"/>
                      <a:r>
                        <a:rPr lang="en-US" sz="1200" b="0" dirty="0">
                          <a:solidFill>
                            <a:srgbClr val="000000"/>
                          </a:solidFill>
                          <a:effectLst/>
                          <a:latin typeface="Garamond" panose="02020404030301010803" pitchFamily="18" charset="0"/>
                        </a:rPr>
                        <a:t>23.80%​</a:t>
                      </a:r>
                      <a:endParaRPr lang="en-US" sz="1200" b="0" i="0" dirty="0">
                        <a:solidFill>
                          <a:srgbClr val="000000"/>
                        </a:solidFill>
                        <a:effectLst/>
                        <a:latin typeface="Garamond" panose="02020404030301010803" pitchFamily="18" charset="0"/>
                      </a:endParaRPr>
                    </a:p>
                  </a:txBody>
                  <a:tcPr anchor="ctr">
                    <a:noFill/>
                  </a:tcPr>
                </a:tc>
                <a:extLst>
                  <a:ext uri="{0D108BD9-81ED-4DB2-BD59-A6C34878D82A}">
                    <a16:rowId xmlns:a16="http://schemas.microsoft.com/office/drawing/2014/main" val="33612719"/>
                  </a:ext>
                </a:extLst>
              </a:tr>
              <a:tr h="342900">
                <a:tc>
                  <a:txBody>
                    <a:bodyPr/>
                    <a:lstStyle/>
                    <a:p>
                      <a:pPr algn="l" fontAlgn="base"/>
                      <a:r>
                        <a:rPr lang="en-US" sz="1200" b="0" dirty="0">
                          <a:solidFill>
                            <a:srgbClr val="000000"/>
                          </a:solidFill>
                          <a:effectLst/>
                          <a:latin typeface="Garamond" panose="02020404030301010803" pitchFamily="18" charset="0"/>
                        </a:rPr>
                        <a:t>I decline to answer​</a:t>
                      </a:r>
                      <a:endParaRPr lang="en-US" sz="1200" b="0" i="0" dirty="0">
                        <a:solidFill>
                          <a:srgbClr val="000000"/>
                        </a:solidFill>
                        <a:effectLst/>
                        <a:latin typeface="Garamond" panose="02020404030301010803" pitchFamily="18" charset="0"/>
                      </a:endParaRPr>
                    </a:p>
                  </a:txBody>
                  <a:tcPr anchor="ctr"/>
                </a:tc>
                <a:tc>
                  <a:txBody>
                    <a:bodyPr/>
                    <a:lstStyle/>
                    <a:p>
                      <a:pPr algn="l" fontAlgn="base"/>
                      <a:r>
                        <a:rPr lang="en-US" sz="1200" b="0" dirty="0">
                          <a:solidFill>
                            <a:srgbClr val="000000"/>
                          </a:solidFill>
                          <a:effectLst/>
                          <a:latin typeface="Garamond" panose="02020404030301010803" pitchFamily="18" charset="0"/>
                        </a:rPr>
                        <a:t>7.90%</a:t>
                      </a:r>
                      <a:endParaRPr lang="en-US" sz="1200" b="0" i="0" dirty="0">
                        <a:solidFill>
                          <a:srgbClr val="000000"/>
                        </a:solidFill>
                        <a:effectLst/>
                        <a:latin typeface="Garamond" panose="02020404030301010803" pitchFamily="18" charset="0"/>
                      </a:endParaRPr>
                    </a:p>
                  </a:txBody>
                  <a:tcPr anchor="ctr"/>
                </a:tc>
                <a:tc>
                  <a:txBody>
                    <a:bodyPr/>
                    <a:lstStyle/>
                    <a:p>
                      <a:pPr algn="l" fontAlgn="base"/>
                      <a:r>
                        <a:rPr lang="en-US" sz="1200" b="0" dirty="0">
                          <a:solidFill>
                            <a:srgbClr val="000000"/>
                          </a:solidFill>
                          <a:effectLst/>
                          <a:latin typeface="Garamond" panose="02020404030301010803" pitchFamily="18" charset="0"/>
                        </a:rPr>
                        <a:t>1.90%​</a:t>
                      </a:r>
                      <a:endParaRPr lang="en-US" sz="1200" b="0" i="0" dirty="0">
                        <a:solidFill>
                          <a:srgbClr val="000000"/>
                        </a:solidFill>
                        <a:effectLst/>
                        <a:latin typeface="Garamond" panose="02020404030301010803" pitchFamily="18" charset="0"/>
                      </a:endParaRPr>
                    </a:p>
                  </a:txBody>
                  <a:tcPr anchor="ctr"/>
                </a:tc>
                <a:extLst>
                  <a:ext uri="{0D108BD9-81ED-4DB2-BD59-A6C34878D82A}">
                    <a16:rowId xmlns:a16="http://schemas.microsoft.com/office/drawing/2014/main" val="179924746"/>
                  </a:ext>
                </a:extLst>
              </a:tr>
              <a:tr h="342900">
                <a:tc>
                  <a:txBody>
                    <a:bodyPr/>
                    <a:lstStyle/>
                    <a:p>
                      <a:pPr algn="l" fontAlgn="base"/>
                      <a:r>
                        <a:rPr lang="en-US" sz="1200" b="0" dirty="0">
                          <a:solidFill>
                            <a:srgbClr val="000000"/>
                          </a:solidFill>
                          <a:effectLst/>
                          <a:latin typeface="Garamond" panose="02020404030301010803" pitchFamily="18" charset="0"/>
                        </a:rPr>
                        <a:t>Total</a:t>
                      </a:r>
                      <a:endParaRPr lang="en-US" sz="1200" b="0" i="0" dirty="0">
                        <a:solidFill>
                          <a:srgbClr val="000000"/>
                        </a:solidFill>
                        <a:effectLst/>
                        <a:latin typeface="Garamond" panose="02020404030301010803" pitchFamily="18" charset="0"/>
                      </a:endParaRPr>
                    </a:p>
                  </a:txBody>
                  <a:tcPr anchor="ctr"/>
                </a:tc>
                <a:tc>
                  <a:txBody>
                    <a:bodyPr/>
                    <a:lstStyle/>
                    <a:p>
                      <a:pPr algn="l" fontAlgn="base"/>
                      <a:r>
                        <a:rPr lang="en-US" sz="1200" b="0" dirty="0">
                          <a:solidFill>
                            <a:srgbClr val="000000"/>
                          </a:solidFill>
                          <a:effectLst/>
                          <a:latin typeface="Garamond" panose="02020404030301010803" pitchFamily="18" charset="0"/>
                        </a:rPr>
                        <a:t>669</a:t>
                      </a:r>
                      <a:endParaRPr lang="en-US" sz="1200" b="0" i="0" dirty="0">
                        <a:solidFill>
                          <a:srgbClr val="000000"/>
                        </a:solidFill>
                        <a:effectLst/>
                        <a:latin typeface="Garamond" panose="02020404030301010803" pitchFamily="18" charset="0"/>
                      </a:endParaRPr>
                    </a:p>
                  </a:txBody>
                  <a:tcPr anchor="ctr"/>
                </a:tc>
                <a:tc>
                  <a:txBody>
                    <a:bodyPr/>
                    <a:lstStyle/>
                    <a:p>
                      <a:pPr algn="l" fontAlgn="base"/>
                      <a:r>
                        <a:rPr lang="en-US" sz="1200" b="0" dirty="0">
                          <a:solidFill>
                            <a:srgbClr val="000000"/>
                          </a:solidFill>
                          <a:effectLst/>
                          <a:latin typeface="Garamond" panose="02020404030301010803" pitchFamily="18" charset="0"/>
                        </a:rPr>
                        <a:t>933</a:t>
                      </a:r>
                      <a:endParaRPr lang="en-US" sz="1200" b="0" i="0" dirty="0">
                        <a:solidFill>
                          <a:srgbClr val="000000"/>
                        </a:solidFill>
                        <a:effectLst/>
                        <a:latin typeface="Garamond" panose="02020404030301010803" pitchFamily="18" charset="0"/>
                      </a:endParaRPr>
                    </a:p>
                  </a:txBody>
                  <a:tcPr anchor="ctr"/>
                </a:tc>
                <a:extLst>
                  <a:ext uri="{0D108BD9-81ED-4DB2-BD59-A6C34878D82A}">
                    <a16:rowId xmlns:a16="http://schemas.microsoft.com/office/drawing/2014/main" val="1084584173"/>
                  </a:ext>
                </a:extLst>
              </a:tr>
            </a:tbl>
          </a:graphicData>
        </a:graphic>
      </p:graphicFrame>
      <p:sp>
        <p:nvSpPr>
          <p:cNvPr id="9" name="TextBox 8">
            <a:extLst>
              <a:ext uri="{FF2B5EF4-FFF2-40B4-BE49-F238E27FC236}">
                <a16:creationId xmlns:a16="http://schemas.microsoft.com/office/drawing/2014/main" id="{C91F41A4-FBE8-7858-07F3-C14BC8D2F632}"/>
              </a:ext>
            </a:extLst>
          </p:cNvPr>
          <p:cNvSpPr txBox="1"/>
          <p:nvPr/>
        </p:nvSpPr>
        <p:spPr>
          <a:xfrm>
            <a:off x="1065853" y="2846923"/>
            <a:ext cx="5583544" cy="307777"/>
          </a:xfrm>
          <a:prstGeom prst="rect">
            <a:avLst/>
          </a:prstGeom>
          <a:noFill/>
        </p:spPr>
        <p:txBody>
          <a:bodyPr wrap="square">
            <a:spAutoFit/>
          </a:bodyPr>
          <a:lstStyle/>
          <a:p>
            <a:r>
              <a:rPr lang="en-US" sz="1400" b="1" i="0" dirty="0">
                <a:solidFill>
                  <a:srgbClr val="242424"/>
                </a:solidFill>
                <a:effectLst/>
                <a:latin typeface="Garamond" panose="02020404030301010803" pitchFamily="18" charset="0"/>
              </a:rPr>
              <a:t>What was your primary motivation for initiating a search for a job offer? </a:t>
            </a:r>
            <a:endParaRPr lang="en-US" sz="1400" b="1" dirty="0">
              <a:latin typeface="Garamond" panose="02020404030301010803" pitchFamily="18" charset="0"/>
            </a:endParaRPr>
          </a:p>
        </p:txBody>
      </p:sp>
      <p:sp>
        <p:nvSpPr>
          <p:cNvPr id="5" name="TextBox 4">
            <a:extLst>
              <a:ext uri="{FF2B5EF4-FFF2-40B4-BE49-F238E27FC236}">
                <a16:creationId xmlns:a16="http://schemas.microsoft.com/office/drawing/2014/main" id="{475B3C94-D94F-89B8-B776-DD2992A743FF}"/>
              </a:ext>
            </a:extLst>
          </p:cNvPr>
          <p:cNvSpPr txBox="1"/>
          <p:nvPr/>
        </p:nvSpPr>
        <p:spPr>
          <a:xfrm>
            <a:off x="8248650" y="6086018"/>
            <a:ext cx="3105150" cy="261610"/>
          </a:xfrm>
          <a:prstGeom prst="rect">
            <a:avLst/>
          </a:prstGeom>
          <a:noFill/>
        </p:spPr>
        <p:txBody>
          <a:bodyPr wrap="square">
            <a:spAutoFit/>
          </a:bodyPr>
          <a:lstStyle/>
          <a:p>
            <a:r>
              <a:rPr lang="en-US" sz="1100" b="0" i="0" dirty="0">
                <a:solidFill>
                  <a:srgbClr val="05103E"/>
                </a:solidFill>
                <a:effectLst/>
                <a:latin typeface="Garamond" panose="02020404030301010803" pitchFamily="18" charset="0"/>
              </a:rPr>
              <a:t>S</a:t>
            </a:r>
            <a:r>
              <a:rPr lang="en-US" altLang="zh-CN" sz="1100" b="0" i="0" dirty="0">
                <a:solidFill>
                  <a:srgbClr val="05103E"/>
                </a:solidFill>
                <a:effectLst/>
                <a:latin typeface="Garamond" panose="02020404030301010803" pitchFamily="18" charset="0"/>
              </a:rPr>
              <a:t>ource: COACHE Faculty Retention and Exit Survey</a:t>
            </a:r>
            <a:endParaRPr lang="en-US" sz="1100" dirty="0">
              <a:latin typeface="Garamond" panose="02020404030301010803" pitchFamily="18" charset="0"/>
            </a:endParaRPr>
          </a:p>
        </p:txBody>
      </p:sp>
      <p:grpSp>
        <p:nvGrpSpPr>
          <p:cNvPr id="21" name="Group 20">
            <a:extLst>
              <a:ext uri="{FF2B5EF4-FFF2-40B4-BE49-F238E27FC236}">
                <a16:creationId xmlns:a16="http://schemas.microsoft.com/office/drawing/2014/main" id="{C13CF43B-94F1-E415-DDB9-67516EDCDBEE}"/>
              </a:ext>
            </a:extLst>
          </p:cNvPr>
          <p:cNvGrpSpPr/>
          <p:nvPr/>
        </p:nvGrpSpPr>
        <p:grpSpPr>
          <a:xfrm>
            <a:off x="5136776" y="2902233"/>
            <a:ext cx="4178712" cy="3242871"/>
            <a:chOff x="5136776" y="2902233"/>
            <a:chExt cx="4178712" cy="3242871"/>
          </a:xfrm>
        </p:grpSpPr>
        <p:pic>
          <p:nvPicPr>
            <p:cNvPr id="18" name="Picture 17">
              <a:extLst>
                <a:ext uri="{FF2B5EF4-FFF2-40B4-BE49-F238E27FC236}">
                  <a16:creationId xmlns:a16="http://schemas.microsoft.com/office/drawing/2014/main" id="{5C794A68-CC90-3F7E-DAD8-853AF60D5313}"/>
                </a:ext>
              </a:extLst>
            </p:cNvPr>
            <p:cNvPicPr>
              <a:picLocks noChangeAspect="1"/>
            </p:cNvPicPr>
            <p:nvPr/>
          </p:nvPicPr>
          <p:blipFill>
            <a:blip r:embed="rId3"/>
            <a:stretch>
              <a:fillRect/>
            </a:stretch>
          </p:blipFill>
          <p:spPr>
            <a:xfrm>
              <a:off x="7453808" y="4709480"/>
              <a:ext cx="1861680" cy="1435624"/>
            </a:xfrm>
            <a:prstGeom prst="rect">
              <a:avLst/>
            </a:prstGeom>
          </p:spPr>
        </p:pic>
        <p:pic>
          <p:nvPicPr>
            <p:cNvPr id="15" name="Picture 14">
              <a:extLst>
                <a:ext uri="{FF2B5EF4-FFF2-40B4-BE49-F238E27FC236}">
                  <a16:creationId xmlns:a16="http://schemas.microsoft.com/office/drawing/2014/main" id="{E890EC33-8475-9E57-D9AD-0F944C5FD66D}"/>
                </a:ext>
              </a:extLst>
            </p:cNvPr>
            <p:cNvPicPr>
              <a:picLocks noChangeAspect="1"/>
            </p:cNvPicPr>
            <p:nvPr/>
          </p:nvPicPr>
          <p:blipFill>
            <a:blip r:embed="rId4"/>
            <a:stretch>
              <a:fillRect/>
            </a:stretch>
          </p:blipFill>
          <p:spPr>
            <a:xfrm>
              <a:off x="7453808" y="3161435"/>
              <a:ext cx="1861680" cy="1325595"/>
            </a:xfrm>
            <a:prstGeom prst="rect">
              <a:avLst/>
            </a:prstGeom>
          </p:spPr>
        </p:pic>
        <p:sp>
          <p:nvSpPr>
            <p:cNvPr id="19" name="TextBox 18">
              <a:extLst>
                <a:ext uri="{FF2B5EF4-FFF2-40B4-BE49-F238E27FC236}">
                  <a16:creationId xmlns:a16="http://schemas.microsoft.com/office/drawing/2014/main" id="{7A4B085D-D170-D1AD-588E-7268E8CBDC03}"/>
                </a:ext>
              </a:extLst>
            </p:cNvPr>
            <p:cNvSpPr txBox="1"/>
            <p:nvPr/>
          </p:nvSpPr>
          <p:spPr>
            <a:xfrm>
              <a:off x="7976827" y="2902233"/>
              <a:ext cx="1138598" cy="2031325"/>
            </a:xfrm>
            <a:prstGeom prst="rect">
              <a:avLst/>
            </a:prstGeom>
            <a:noFill/>
          </p:spPr>
          <p:txBody>
            <a:bodyPr wrap="square">
              <a:spAutoFit/>
            </a:bodyPr>
            <a:lstStyle/>
            <a:p>
              <a:pPr fontAlgn="auto"/>
              <a:r>
                <a:rPr lang="en-US" sz="1400" b="0" dirty="0">
                  <a:solidFill>
                    <a:schemeClr val="tx1"/>
                  </a:solidFill>
                  <a:effectLst/>
                  <a:latin typeface="Garamond" panose="02020404030301010803" pitchFamily="18" charset="0"/>
                </a:rPr>
                <a:t>2016-19    </a:t>
              </a:r>
            </a:p>
            <a:p>
              <a:pPr fontAlgn="auto"/>
              <a:endParaRPr lang="en-US" sz="1400" dirty="0">
                <a:latin typeface="Garamond" panose="02020404030301010803" pitchFamily="18" charset="0"/>
              </a:endParaRPr>
            </a:p>
            <a:p>
              <a:pPr fontAlgn="auto"/>
              <a:endParaRPr lang="en-US" sz="1400" b="0" dirty="0">
                <a:solidFill>
                  <a:schemeClr val="tx1"/>
                </a:solidFill>
                <a:effectLst/>
                <a:latin typeface="Garamond" panose="02020404030301010803" pitchFamily="18" charset="0"/>
              </a:endParaRPr>
            </a:p>
            <a:p>
              <a:pPr fontAlgn="auto"/>
              <a:endParaRPr lang="en-US" sz="1400" dirty="0">
                <a:latin typeface="Garamond" panose="02020404030301010803" pitchFamily="18" charset="0"/>
              </a:endParaRPr>
            </a:p>
            <a:p>
              <a:pPr fontAlgn="auto"/>
              <a:endParaRPr lang="en-US" sz="1400" b="0" dirty="0">
                <a:solidFill>
                  <a:schemeClr val="tx1"/>
                </a:solidFill>
                <a:effectLst/>
                <a:latin typeface="Garamond" panose="02020404030301010803" pitchFamily="18" charset="0"/>
              </a:endParaRPr>
            </a:p>
            <a:p>
              <a:pPr fontAlgn="auto"/>
              <a:endParaRPr lang="en-US" sz="1400" dirty="0">
                <a:latin typeface="Garamond" panose="02020404030301010803" pitchFamily="18" charset="0"/>
              </a:endParaRPr>
            </a:p>
            <a:p>
              <a:pPr fontAlgn="auto"/>
              <a:endParaRPr lang="en-US" sz="1400" b="0" dirty="0">
                <a:solidFill>
                  <a:schemeClr val="tx1"/>
                </a:solidFill>
                <a:effectLst/>
                <a:latin typeface="Garamond" panose="02020404030301010803" pitchFamily="18" charset="0"/>
              </a:endParaRPr>
            </a:p>
            <a:p>
              <a:pPr fontAlgn="auto"/>
              <a:r>
                <a:rPr lang="en-US" sz="1400" b="0" dirty="0">
                  <a:solidFill>
                    <a:schemeClr val="tx1"/>
                  </a:solidFill>
                  <a:effectLst/>
                  <a:latin typeface="Garamond" panose="02020404030301010803" pitchFamily="18" charset="0"/>
                </a:rPr>
                <a:t>                            </a:t>
              </a:r>
            </a:p>
            <a:p>
              <a:pPr fontAlgn="auto"/>
              <a:r>
                <a:rPr lang="en-US" sz="1400" b="0" dirty="0">
                  <a:solidFill>
                    <a:schemeClr val="tx1"/>
                  </a:solidFill>
                  <a:effectLst/>
                  <a:latin typeface="Garamond" panose="02020404030301010803" pitchFamily="18" charset="0"/>
                </a:rPr>
                <a:t> 2020-23</a:t>
              </a:r>
              <a:endParaRPr lang="en-US" sz="1400" b="0" i="0" dirty="0">
                <a:solidFill>
                  <a:schemeClr val="tx1"/>
                </a:solidFill>
                <a:effectLst/>
                <a:latin typeface="Garamond" panose="02020404030301010803" pitchFamily="18" charset="0"/>
              </a:endParaRPr>
            </a:p>
          </p:txBody>
        </p:sp>
        <p:cxnSp>
          <p:nvCxnSpPr>
            <p:cNvPr id="11" name="Straight Arrow Connector 10">
              <a:extLst>
                <a:ext uri="{FF2B5EF4-FFF2-40B4-BE49-F238E27FC236}">
                  <a16:creationId xmlns:a16="http://schemas.microsoft.com/office/drawing/2014/main" id="{4F6D436C-F86C-8039-19EA-FF8F28CB63CD}"/>
                </a:ext>
              </a:extLst>
            </p:cNvPr>
            <p:cNvCxnSpPr>
              <a:cxnSpLocks/>
              <a:endCxn id="15" idx="1"/>
            </p:cNvCxnSpPr>
            <p:nvPr/>
          </p:nvCxnSpPr>
          <p:spPr>
            <a:xfrm flipV="1">
              <a:off x="5136776" y="3824233"/>
              <a:ext cx="2317032" cy="299532"/>
            </a:xfrm>
            <a:prstGeom prst="straightConnector1">
              <a:avLst/>
            </a:prstGeom>
            <a:ln>
              <a:solidFill>
                <a:srgbClr val="AB5C00"/>
              </a:solidFill>
              <a:prstDash val="dashDot"/>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646D930D-6CAB-280F-97BD-C71AF1CD70F3}"/>
                </a:ext>
              </a:extLst>
            </p:cNvPr>
            <p:cNvCxnSpPr>
              <a:cxnSpLocks/>
              <a:endCxn id="18" idx="1"/>
            </p:cNvCxnSpPr>
            <p:nvPr/>
          </p:nvCxnSpPr>
          <p:spPr>
            <a:xfrm>
              <a:off x="5738452" y="4281348"/>
              <a:ext cx="1715356" cy="1145944"/>
            </a:xfrm>
            <a:prstGeom prst="straightConnector1">
              <a:avLst/>
            </a:prstGeom>
            <a:ln>
              <a:solidFill>
                <a:srgbClr val="AB5C00"/>
              </a:solidFill>
              <a:prstDash val="dashDot"/>
              <a:tailEnd type="triangle"/>
            </a:ln>
          </p:spPr>
          <p:style>
            <a:lnRef idx="2">
              <a:schemeClr val="accent1"/>
            </a:lnRef>
            <a:fillRef idx="0">
              <a:schemeClr val="accent1"/>
            </a:fillRef>
            <a:effectRef idx="1">
              <a:schemeClr val="accent1"/>
            </a:effectRef>
            <a:fontRef idx="minor">
              <a:schemeClr val="tx1"/>
            </a:fontRef>
          </p:style>
        </p:cxnSp>
      </p:grpSp>
      <p:sp>
        <p:nvSpPr>
          <p:cNvPr id="10" name="TextBox 15">
            <a:extLst>
              <a:ext uri="{FF2B5EF4-FFF2-40B4-BE49-F238E27FC236}">
                <a16:creationId xmlns:a16="http://schemas.microsoft.com/office/drawing/2014/main" id="{217DACC7-CF7F-41F3-C7F6-3882BB7203F5}"/>
              </a:ext>
            </a:extLst>
          </p:cNvPr>
          <p:cNvSpPr txBox="1"/>
          <p:nvPr/>
        </p:nvSpPr>
        <p:spPr>
          <a:xfrm>
            <a:off x="10771656" y="6491697"/>
            <a:ext cx="1237852"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chemeClr val="bg1"/>
                </a:solidFill>
                <a:latin typeface="ITC Franklin Gothic Std Book"/>
              </a:rPr>
              <a:t>Slide 11</a:t>
            </a:r>
          </a:p>
        </p:txBody>
      </p:sp>
    </p:spTree>
    <p:extLst>
      <p:ext uri="{BB962C8B-B14F-4D97-AF65-F5344CB8AC3E}">
        <p14:creationId xmlns:p14="http://schemas.microsoft.com/office/powerpoint/2010/main" val="313698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8E490F-8E46-FA6E-9D03-E38068BFC24F}"/>
              </a:ext>
            </a:extLst>
          </p:cNvPr>
          <p:cNvPicPr>
            <a:picLocks noChangeAspect="1"/>
          </p:cNvPicPr>
          <p:nvPr/>
        </p:nvPicPr>
        <p:blipFill rotWithShape="1">
          <a:blip r:embed="rId3"/>
          <a:srcRect t="5805"/>
          <a:stretch/>
        </p:blipFill>
        <p:spPr>
          <a:xfrm>
            <a:off x="10631482" y="1"/>
            <a:ext cx="1560518" cy="1325564"/>
          </a:xfrm>
          <a:prstGeom prst="rect">
            <a:avLst/>
          </a:prstGeom>
        </p:spPr>
      </p:pic>
      <p:sp>
        <p:nvSpPr>
          <p:cNvPr id="6" name="Rectangle 5">
            <a:extLst>
              <a:ext uri="{FF2B5EF4-FFF2-40B4-BE49-F238E27FC236}">
                <a16:creationId xmlns:a16="http://schemas.microsoft.com/office/drawing/2014/main" id="{5E331875-A995-BAE3-9D4C-FA6B186F31EE}"/>
              </a:ext>
            </a:extLst>
          </p:cNvPr>
          <p:cNvSpPr/>
          <p:nvPr/>
        </p:nvSpPr>
        <p:spPr>
          <a:xfrm>
            <a:off x="0" y="6428301"/>
            <a:ext cx="12192000" cy="431287"/>
          </a:xfrm>
          <a:prstGeom prst="rect">
            <a:avLst/>
          </a:prstGeom>
          <a:solidFill>
            <a:srgbClr val="00294D"/>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A51C30"/>
              </a:solidFill>
            </a:endParaRPr>
          </a:p>
        </p:txBody>
      </p:sp>
      <p:sp>
        <p:nvSpPr>
          <p:cNvPr id="7" name="TextBox 15">
            <a:extLst>
              <a:ext uri="{FF2B5EF4-FFF2-40B4-BE49-F238E27FC236}">
                <a16:creationId xmlns:a16="http://schemas.microsoft.com/office/drawing/2014/main" id="{9AEBF416-B0D5-1C9E-782E-F18AD63AC25F}"/>
              </a:ext>
            </a:extLst>
          </p:cNvPr>
          <p:cNvSpPr txBox="1"/>
          <p:nvPr/>
        </p:nvSpPr>
        <p:spPr>
          <a:xfrm>
            <a:off x="0" y="6505444"/>
            <a:ext cx="1303166"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a:solidFill>
                  <a:schemeClr val="bg1"/>
                </a:solidFill>
                <a:latin typeface="ITC Franklin Gothic Std Book"/>
              </a:rPr>
              <a:t>COACHE | 2024</a:t>
            </a:r>
          </a:p>
        </p:txBody>
      </p:sp>
      <p:sp>
        <p:nvSpPr>
          <p:cNvPr id="11" name="Title 1">
            <a:extLst>
              <a:ext uri="{FF2B5EF4-FFF2-40B4-BE49-F238E27FC236}">
                <a16:creationId xmlns:a16="http://schemas.microsoft.com/office/drawing/2014/main" id="{88830A94-99A6-6DDA-6C0E-D29AB9698624}"/>
              </a:ext>
            </a:extLst>
          </p:cNvPr>
          <p:cNvSpPr>
            <a:spLocks noGrp="1"/>
          </p:cNvSpPr>
          <p:nvPr>
            <p:ph type="title"/>
          </p:nvPr>
        </p:nvSpPr>
        <p:spPr>
          <a:xfrm>
            <a:off x="838200" y="365125"/>
            <a:ext cx="10515600" cy="1325563"/>
          </a:xfrm>
        </p:spPr>
        <p:txBody>
          <a:bodyPr>
            <a:normAutofit/>
          </a:bodyPr>
          <a:lstStyle/>
          <a:p>
            <a:r>
              <a:rPr lang="en-US" dirty="0">
                <a:solidFill>
                  <a:srgbClr val="A51C30"/>
                </a:solidFill>
                <a:latin typeface="Adobe Garamond Pro"/>
              </a:rPr>
              <a:t>Ambiguity Has “Real Cost”</a:t>
            </a:r>
            <a:endParaRPr lang="en-US" sz="8800" dirty="0"/>
          </a:p>
        </p:txBody>
      </p:sp>
      <p:sp>
        <p:nvSpPr>
          <p:cNvPr id="15" name="Content Placeholder 2">
            <a:extLst>
              <a:ext uri="{FF2B5EF4-FFF2-40B4-BE49-F238E27FC236}">
                <a16:creationId xmlns:a16="http://schemas.microsoft.com/office/drawing/2014/main" id="{FC2A977F-891F-0B9B-7D3E-EFE7C495F86D}"/>
              </a:ext>
            </a:extLst>
          </p:cNvPr>
          <p:cNvSpPr>
            <a:spLocks noGrp="1"/>
          </p:cNvSpPr>
          <p:nvPr>
            <p:ph idx="1"/>
          </p:nvPr>
        </p:nvSpPr>
        <p:spPr>
          <a:xfrm>
            <a:off x="838200" y="1658831"/>
            <a:ext cx="10515600" cy="4404347"/>
          </a:xfrm>
        </p:spPr>
        <p:txBody>
          <a:bodyPr vert="horz" lIns="91440" tIns="45720" rIns="91440" bIns="45720" rtlCol="0" anchor="t">
            <a:normAutofit/>
          </a:bodyPr>
          <a:lstStyle/>
          <a:p>
            <a:pPr marL="0" indent="0" fontAlgn="base">
              <a:buNone/>
            </a:pPr>
            <a:endParaRPr lang="en-US" sz="1800" dirty="0">
              <a:solidFill>
                <a:srgbClr val="000000"/>
              </a:solidFill>
              <a:latin typeface="Garamond"/>
            </a:endParaRPr>
          </a:p>
          <a:p>
            <a:pPr marL="0" indent="0" fontAlgn="base">
              <a:buNone/>
            </a:pPr>
            <a:endParaRPr lang="en-US" sz="1800" dirty="0">
              <a:solidFill>
                <a:srgbClr val="000000"/>
              </a:solidFill>
              <a:latin typeface="Garamond"/>
            </a:endParaRPr>
          </a:p>
          <a:p>
            <a:pPr marL="0" indent="0" fontAlgn="base">
              <a:buNone/>
            </a:pPr>
            <a:endParaRPr lang="en-US" sz="1800" dirty="0">
              <a:solidFill>
                <a:srgbClr val="000000"/>
              </a:solidFill>
              <a:latin typeface="Garamond"/>
            </a:endParaRPr>
          </a:p>
          <a:p>
            <a:pPr marL="0" indent="0" fontAlgn="base">
              <a:buNone/>
            </a:pPr>
            <a:endParaRPr lang="en-US" sz="1800" dirty="0">
              <a:solidFill>
                <a:srgbClr val="000000"/>
              </a:solidFill>
              <a:latin typeface="Garamond"/>
            </a:endParaRPr>
          </a:p>
          <a:p>
            <a:pPr marL="0" indent="0" fontAlgn="base">
              <a:buNone/>
            </a:pPr>
            <a:endParaRPr lang="en-US" sz="1800" dirty="0">
              <a:solidFill>
                <a:srgbClr val="000000"/>
              </a:solidFill>
              <a:latin typeface="Garamond"/>
            </a:endParaRPr>
          </a:p>
          <a:p>
            <a:pPr marL="0" indent="0" fontAlgn="base">
              <a:buNone/>
            </a:pPr>
            <a:endParaRPr lang="en-US" sz="1800" dirty="0">
              <a:solidFill>
                <a:srgbClr val="000000"/>
              </a:solidFill>
              <a:latin typeface="Garamond"/>
            </a:endParaRPr>
          </a:p>
          <a:p>
            <a:pPr marL="0" indent="0" fontAlgn="base">
              <a:buNone/>
            </a:pPr>
            <a:endParaRPr lang="en-US" sz="1800" dirty="0">
              <a:solidFill>
                <a:srgbClr val="000000"/>
              </a:solidFill>
              <a:latin typeface="Garamond"/>
            </a:endParaRPr>
          </a:p>
          <a:p>
            <a:pPr marL="0" indent="0" fontAlgn="base">
              <a:buNone/>
            </a:pPr>
            <a:endParaRPr lang="en-US" sz="1800" dirty="0">
              <a:solidFill>
                <a:srgbClr val="000000"/>
              </a:solidFill>
              <a:latin typeface="Garamond"/>
            </a:endParaRPr>
          </a:p>
          <a:p>
            <a:pPr marL="0" indent="0" fontAlgn="base">
              <a:buNone/>
            </a:pPr>
            <a:endParaRPr lang="en-US" sz="1800" dirty="0">
              <a:solidFill>
                <a:srgbClr val="000000"/>
              </a:solidFill>
              <a:latin typeface="Garamond"/>
            </a:endParaRPr>
          </a:p>
          <a:p>
            <a:pPr marL="0" indent="0" fontAlgn="base">
              <a:buNone/>
            </a:pPr>
            <a:endParaRPr lang="en-US" sz="300" dirty="0">
              <a:solidFill>
                <a:srgbClr val="000000"/>
              </a:solidFill>
              <a:latin typeface="Garamond"/>
            </a:endParaRPr>
          </a:p>
        </p:txBody>
      </p:sp>
      <p:grpSp>
        <p:nvGrpSpPr>
          <p:cNvPr id="46" name="Group 45">
            <a:extLst>
              <a:ext uri="{FF2B5EF4-FFF2-40B4-BE49-F238E27FC236}">
                <a16:creationId xmlns:a16="http://schemas.microsoft.com/office/drawing/2014/main" id="{63186597-9844-9181-AB2F-186B74E6F653}"/>
              </a:ext>
            </a:extLst>
          </p:cNvPr>
          <p:cNvGrpSpPr/>
          <p:nvPr/>
        </p:nvGrpSpPr>
        <p:grpSpPr>
          <a:xfrm>
            <a:off x="0" y="1435964"/>
            <a:ext cx="7471617" cy="1704598"/>
            <a:chOff x="0" y="1460996"/>
            <a:chExt cx="7471617" cy="1704598"/>
          </a:xfrm>
        </p:grpSpPr>
        <p:sp>
          <p:nvSpPr>
            <p:cNvPr id="36" name="Rectangle 35">
              <a:extLst>
                <a:ext uri="{FF2B5EF4-FFF2-40B4-BE49-F238E27FC236}">
                  <a16:creationId xmlns:a16="http://schemas.microsoft.com/office/drawing/2014/main" id="{B1F5A57A-EC74-7F94-85F1-1420D4465E18}"/>
                </a:ext>
              </a:extLst>
            </p:cNvPr>
            <p:cNvSpPr/>
            <p:nvPr/>
          </p:nvSpPr>
          <p:spPr>
            <a:xfrm>
              <a:off x="0" y="1704134"/>
              <a:ext cx="5368705" cy="1208817"/>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89A8D42F-97C1-5997-1CA2-4480C2941CC2}"/>
                </a:ext>
              </a:extLst>
            </p:cNvPr>
            <p:cNvPicPr>
              <a:picLocks noChangeAspect="1"/>
            </p:cNvPicPr>
            <p:nvPr/>
          </p:nvPicPr>
          <p:blipFill>
            <a:blip r:embed="rId4"/>
            <a:stretch>
              <a:fillRect/>
            </a:stretch>
          </p:blipFill>
          <p:spPr>
            <a:xfrm>
              <a:off x="5568492" y="1460996"/>
              <a:ext cx="1903125" cy="1704598"/>
            </a:xfrm>
            <a:prstGeom prst="rect">
              <a:avLst/>
            </a:prstGeom>
          </p:spPr>
        </p:pic>
      </p:grpSp>
      <p:sp>
        <p:nvSpPr>
          <p:cNvPr id="13" name="TextBox 12">
            <a:extLst>
              <a:ext uri="{FF2B5EF4-FFF2-40B4-BE49-F238E27FC236}">
                <a16:creationId xmlns:a16="http://schemas.microsoft.com/office/drawing/2014/main" id="{847ED4C2-6D8B-1059-7D34-6AFD8A059B42}"/>
              </a:ext>
            </a:extLst>
          </p:cNvPr>
          <p:cNvSpPr txBox="1"/>
          <p:nvPr/>
        </p:nvSpPr>
        <p:spPr>
          <a:xfrm>
            <a:off x="838200" y="5947888"/>
            <a:ext cx="10515599" cy="430887"/>
          </a:xfrm>
          <a:prstGeom prst="rect">
            <a:avLst/>
          </a:prstGeom>
          <a:noFill/>
        </p:spPr>
        <p:txBody>
          <a:bodyPr wrap="square">
            <a:spAutoFit/>
          </a:bodyPr>
          <a:lstStyle/>
          <a:p>
            <a:r>
              <a:rPr lang="en-US" sz="1100" b="0" i="0" u="none" strike="noStrike" dirty="0">
                <a:solidFill>
                  <a:srgbClr val="000000"/>
                </a:solidFill>
                <a:effectLst/>
                <a:latin typeface="Garamond" panose="02020404030301010803" pitchFamily="18" charset="0"/>
              </a:rPr>
              <a:t>*Reference: </a:t>
            </a:r>
            <a:r>
              <a:rPr lang="en-US" sz="1100" b="0" i="1" dirty="0">
                <a:solidFill>
                  <a:srgbClr val="05103E"/>
                </a:solidFill>
                <a:effectLst/>
                <a:latin typeface="Garamond" panose="02020404030301010803" pitchFamily="18" charset="0"/>
              </a:rPr>
              <a:t>UW–Madison finalizes 2023–2024 compensation strategy. </a:t>
            </a:r>
            <a:r>
              <a:rPr lang="en-US" sz="1100" b="0" i="0" dirty="0">
                <a:solidFill>
                  <a:srgbClr val="05103E"/>
                </a:solidFill>
                <a:effectLst/>
                <a:latin typeface="Garamond" panose="02020404030301010803" pitchFamily="18" charset="0"/>
              </a:rPr>
              <a:t>(</a:t>
            </a:r>
            <a:r>
              <a:rPr lang="en-US" sz="1100" dirty="0">
                <a:solidFill>
                  <a:srgbClr val="05103E"/>
                </a:solidFill>
                <a:latin typeface="Garamond" panose="02020404030301010803" pitchFamily="18" charset="0"/>
              </a:rPr>
              <a:t>March 14, 2024). https</a:t>
            </a:r>
            <a:r>
              <a:rPr lang="en-US" sz="1100" b="0" i="0" dirty="0">
                <a:solidFill>
                  <a:srgbClr val="05103E"/>
                </a:solidFill>
                <a:effectLst/>
                <a:latin typeface="Garamond" panose="02020404030301010803" pitchFamily="18" charset="0"/>
              </a:rPr>
              <a:t>://news.wisc.edu/uw-madison-finalizes-2023-2024-compensation-strategy/#:~:text=The%20compensation%20strategy%20includes%20an,addressing%20market%2Dinformed%20compensation%20issues.</a:t>
            </a:r>
            <a:endParaRPr lang="en-US" sz="1100" dirty="0">
              <a:latin typeface="Garamond" panose="02020404030301010803" pitchFamily="18" charset="0"/>
            </a:endParaRPr>
          </a:p>
        </p:txBody>
      </p:sp>
      <p:sp>
        <p:nvSpPr>
          <p:cNvPr id="4" name="Content Placeholder 2">
            <a:extLst>
              <a:ext uri="{FF2B5EF4-FFF2-40B4-BE49-F238E27FC236}">
                <a16:creationId xmlns:a16="http://schemas.microsoft.com/office/drawing/2014/main" id="{4958CCA0-C61E-D985-BE00-F299D6346CA1}"/>
              </a:ext>
            </a:extLst>
          </p:cNvPr>
          <p:cNvSpPr txBox="1">
            <a:spLocks/>
          </p:cNvSpPr>
          <p:nvPr/>
        </p:nvSpPr>
        <p:spPr>
          <a:xfrm>
            <a:off x="911396" y="1859342"/>
            <a:ext cx="4033066" cy="865781"/>
          </a:xfrm>
          <a:prstGeom prst="rect">
            <a:avLst/>
          </a:prstGeom>
        </p:spPr>
        <p:txBody>
          <a:bodyPr vert="horz" wrap="square"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1800" dirty="0">
                <a:solidFill>
                  <a:srgbClr val="000000"/>
                </a:solidFill>
                <a:latin typeface="Garamond"/>
              </a:rPr>
              <a:t>How would you calculate the cost of a faculty member's departure and the subsequent hiring of a replacement?</a:t>
            </a:r>
          </a:p>
        </p:txBody>
      </p:sp>
      <p:grpSp>
        <p:nvGrpSpPr>
          <p:cNvPr id="47" name="Group 46">
            <a:extLst>
              <a:ext uri="{FF2B5EF4-FFF2-40B4-BE49-F238E27FC236}">
                <a16:creationId xmlns:a16="http://schemas.microsoft.com/office/drawing/2014/main" id="{83B26FD8-C748-80CC-6BAD-32981FE6A061}"/>
              </a:ext>
            </a:extLst>
          </p:cNvPr>
          <p:cNvGrpSpPr/>
          <p:nvPr/>
        </p:nvGrpSpPr>
        <p:grpSpPr>
          <a:xfrm>
            <a:off x="805948" y="1446194"/>
            <a:ext cx="10747639" cy="4405707"/>
            <a:chOff x="805948" y="1446194"/>
            <a:chExt cx="10747639" cy="4405707"/>
          </a:xfrm>
        </p:grpSpPr>
        <p:grpSp>
          <p:nvGrpSpPr>
            <p:cNvPr id="39" name="Group 38">
              <a:extLst>
                <a:ext uri="{FF2B5EF4-FFF2-40B4-BE49-F238E27FC236}">
                  <a16:creationId xmlns:a16="http://schemas.microsoft.com/office/drawing/2014/main" id="{9233237E-DCA2-5B16-F711-E647BE6FC6B6}"/>
                </a:ext>
              </a:extLst>
            </p:cNvPr>
            <p:cNvGrpSpPr/>
            <p:nvPr/>
          </p:nvGrpSpPr>
          <p:grpSpPr>
            <a:xfrm>
              <a:off x="7656190" y="1446194"/>
              <a:ext cx="3897397" cy="1574203"/>
              <a:chOff x="7733996" y="1444709"/>
              <a:chExt cx="3897397" cy="1574203"/>
            </a:xfrm>
          </p:grpSpPr>
          <p:pic>
            <p:nvPicPr>
              <p:cNvPr id="3" name="Picture 2">
                <a:extLst>
                  <a:ext uri="{FF2B5EF4-FFF2-40B4-BE49-F238E27FC236}">
                    <a16:creationId xmlns:a16="http://schemas.microsoft.com/office/drawing/2014/main" id="{97EEFB76-6E2F-70BE-644D-82B577D7DAF1}"/>
                  </a:ext>
                </a:extLst>
              </p:cNvPr>
              <p:cNvPicPr>
                <a:picLocks noChangeAspect="1"/>
              </p:cNvPicPr>
              <p:nvPr/>
            </p:nvPicPr>
            <p:blipFill>
              <a:blip r:embed="rId5"/>
              <a:stretch>
                <a:fillRect/>
              </a:stretch>
            </p:blipFill>
            <p:spPr>
              <a:xfrm>
                <a:off x="7733996" y="1444709"/>
                <a:ext cx="3763278" cy="1130983"/>
              </a:xfrm>
              <a:prstGeom prst="rect">
                <a:avLst/>
              </a:prstGeom>
            </p:spPr>
          </p:pic>
          <p:sp>
            <p:nvSpPr>
              <p:cNvPr id="8" name="TextBox 7">
                <a:extLst>
                  <a:ext uri="{FF2B5EF4-FFF2-40B4-BE49-F238E27FC236}">
                    <a16:creationId xmlns:a16="http://schemas.microsoft.com/office/drawing/2014/main" id="{A375C82A-F979-187E-68AC-D6A5E4C930EF}"/>
                  </a:ext>
                </a:extLst>
              </p:cNvPr>
              <p:cNvSpPr txBox="1"/>
              <p:nvPr/>
            </p:nvSpPr>
            <p:spPr>
              <a:xfrm>
                <a:off x="7733996" y="2495692"/>
                <a:ext cx="3897397" cy="523220"/>
              </a:xfrm>
              <a:prstGeom prst="rect">
                <a:avLst/>
              </a:prstGeom>
              <a:noFill/>
            </p:spPr>
            <p:txBody>
              <a:bodyPr wrap="square">
                <a:spAutoFit/>
              </a:bodyPr>
              <a:lstStyle/>
              <a:p>
                <a:r>
                  <a:rPr lang="en-US" sz="1400" dirty="0">
                    <a:solidFill>
                      <a:srgbClr val="000000"/>
                    </a:solidFill>
                    <a:latin typeface="Garamond"/>
                  </a:rPr>
                  <a:t>Total spent by the University </a:t>
                </a:r>
                <a:r>
                  <a:rPr lang="en-US" sz="1400" dirty="0">
                    <a:latin typeface="Garamond"/>
                  </a:rPr>
                  <a:t>of</a:t>
                </a:r>
                <a:r>
                  <a:rPr lang="en-US" sz="1400" dirty="0">
                    <a:solidFill>
                      <a:srgbClr val="000000"/>
                    </a:solidFill>
                    <a:latin typeface="Garamond"/>
                  </a:rPr>
                  <a:t> Wisconsin–Madison on faculty retention and reward in 2023-24*</a:t>
                </a:r>
              </a:p>
            </p:txBody>
          </p:sp>
        </p:grpSp>
        <p:grpSp>
          <p:nvGrpSpPr>
            <p:cNvPr id="37" name="Group 36">
              <a:extLst>
                <a:ext uri="{FF2B5EF4-FFF2-40B4-BE49-F238E27FC236}">
                  <a16:creationId xmlns:a16="http://schemas.microsoft.com/office/drawing/2014/main" id="{642692F7-DE78-64EC-5C60-53F08456B157}"/>
                </a:ext>
              </a:extLst>
            </p:cNvPr>
            <p:cNvGrpSpPr/>
            <p:nvPr/>
          </p:nvGrpSpPr>
          <p:grpSpPr>
            <a:xfrm>
              <a:off x="838200" y="3217934"/>
              <a:ext cx="10547852" cy="1866727"/>
              <a:chOff x="838200" y="3235891"/>
              <a:chExt cx="10547852" cy="1866727"/>
            </a:xfrm>
          </p:grpSpPr>
          <p:grpSp>
            <p:nvGrpSpPr>
              <p:cNvPr id="2" name="Group 1">
                <a:extLst>
                  <a:ext uri="{FF2B5EF4-FFF2-40B4-BE49-F238E27FC236}">
                    <a16:creationId xmlns:a16="http://schemas.microsoft.com/office/drawing/2014/main" id="{B4DABF82-BADF-FCFE-69C2-7603BEB38EE8}"/>
                  </a:ext>
                </a:extLst>
              </p:cNvPr>
              <p:cNvGrpSpPr/>
              <p:nvPr/>
            </p:nvGrpSpPr>
            <p:grpSpPr>
              <a:xfrm>
                <a:off x="838200" y="3235891"/>
                <a:ext cx="5137088" cy="876268"/>
                <a:chOff x="1018820" y="1603417"/>
                <a:chExt cx="4549415" cy="876268"/>
              </a:xfrm>
            </p:grpSpPr>
            <p:sp>
              <p:nvSpPr>
                <p:cNvPr id="22" name="Rectangle 21">
                  <a:extLst>
                    <a:ext uri="{FF2B5EF4-FFF2-40B4-BE49-F238E27FC236}">
                      <a16:creationId xmlns:a16="http://schemas.microsoft.com/office/drawing/2014/main" id="{43C83976-B506-CA38-1B4E-C7BF98C576D3}"/>
                    </a:ext>
                  </a:extLst>
                </p:cNvPr>
                <p:cNvSpPr/>
                <p:nvPr/>
              </p:nvSpPr>
              <p:spPr>
                <a:xfrm>
                  <a:off x="1018820" y="1603417"/>
                  <a:ext cx="4549415" cy="876268"/>
                </a:xfrm>
                <a:prstGeom prst="rect">
                  <a:avLst/>
                </a:prstGeom>
                <a:solidFill>
                  <a:schemeClr val="tx2">
                    <a:lumMod val="25000"/>
                    <a:lumOff val="75000"/>
                    <a:alpha val="3882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48640">
                    <a:spcBef>
                      <a:spcPts val="1200"/>
                    </a:spcBef>
                  </a:pPr>
                  <a:r>
                    <a:rPr lang="en-US" sz="1600" b="1" dirty="0">
                      <a:solidFill>
                        <a:srgbClr val="000000"/>
                      </a:solidFill>
                      <a:latin typeface="Garamond"/>
                    </a:rPr>
                    <a:t>Direct Financial</a:t>
                  </a:r>
                  <a:r>
                    <a:rPr lang="en-US" sz="1600" dirty="0">
                      <a:solidFill>
                        <a:srgbClr val="000000"/>
                      </a:solidFill>
                      <a:latin typeface="Garamond"/>
                    </a:rPr>
                    <a:t>: Advertising, travel and accommodations for campus visits, relocation costs, and start-up packages</a:t>
                  </a:r>
                  <a:endParaRPr lang="en-US" dirty="0">
                    <a:solidFill>
                      <a:srgbClr val="000000"/>
                    </a:solidFill>
                    <a:latin typeface="Garamond" panose="02020404030301010803" pitchFamily="18" charset="0"/>
                  </a:endParaRPr>
                </a:p>
              </p:txBody>
            </p:sp>
            <p:pic>
              <p:nvPicPr>
                <p:cNvPr id="40" name="Graphic 39" descr="Badge 1 with solid fill">
                  <a:extLst>
                    <a:ext uri="{FF2B5EF4-FFF2-40B4-BE49-F238E27FC236}">
                      <a16:creationId xmlns:a16="http://schemas.microsoft.com/office/drawing/2014/main" id="{849A729A-3B0B-2919-1000-21840AD0F45F}"/>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1087443" y="1811675"/>
                  <a:ext cx="413866" cy="457200"/>
                </a:xfrm>
                <a:prstGeom prst="rect">
                  <a:avLst/>
                </a:prstGeom>
              </p:spPr>
            </p:pic>
          </p:grpSp>
          <p:grpSp>
            <p:nvGrpSpPr>
              <p:cNvPr id="42" name="Group 41">
                <a:extLst>
                  <a:ext uri="{FF2B5EF4-FFF2-40B4-BE49-F238E27FC236}">
                    <a16:creationId xmlns:a16="http://schemas.microsoft.com/office/drawing/2014/main" id="{0B8236B9-9F1D-8690-7896-0449CF5D908B}"/>
                  </a:ext>
                </a:extLst>
              </p:cNvPr>
              <p:cNvGrpSpPr/>
              <p:nvPr/>
            </p:nvGrpSpPr>
            <p:grpSpPr>
              <a:xfrm>
                <a:off x="6094021" y="4226350"/>
                <a:ext cx="5292031" cy="876268"/>
                <a:chOff x="1018816" y="4175209"/>
                <a:chExt cx="4626003" cy="876268"/>
              </a:xfrm>
            </p:grpSpPr>
            <p:sp>
              <p:nvSpPr>
                <p:cNvPr id="14" name="Rectangle 13">
                  <a:extLst>
                    <a:ext uri="{FF2B5EF4-FFF2-40B4-BE49-F238E27FC236}">
                      <a16:creationId xmlns:a16="http://schemas.microsoft.com/office/drawing/2014/main" id="{ED8803D4-D004-4FA9-116F-D502E8C29D05}"/>
                    </a:ext>
                  </a:extLst>
                </p:cNvPr>
                <p:cNvSpPr/>
                <p:nvPr/>
              </p:nvSpPr>
              <p:spPr>
                <a:xfrm>
                  <a:off x="1018816" y="4175209"/>
                  <a:ext cx="4626003" cy="876268"/>
                </a:xfrm>
                <a:prstGeom prst="rect">
                  <a:avLst/>
                </a:prstGeom>
                <a:solidFill>
                  <a:schemeClr val="tx2">
                    <a:lumMod val="25000"/>
                    <a:lumOff val="75000"/>
                    <a:alpha val="3882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48640">
                    <a:spcBef>
                      <a:spcPts val="1200"/>
                    </a:spcBef>
                  </a:pPr>
                  <a:r>
                    <a:rPr lang="en-US" sz="1600" b="1" dirty="0">
                      <a:solidFill>
                        <a:srgbClr val="000000"/>
                      </a:solidFill>
                      <a:latin typeface="Garamond"/>
                    </a:rPr>
                    <a:t>Political and social costs</a:t>
                  </a:r>
                  <a:r>
                    <a:rPr lang="en-US" sz="1600" dirty="0">
                      <a:solidFill>
                        <a:srgbClr val="000000"/>
                      </a:solidFill>
                      <a:latin typeface="Garamond"/>
                    </a:rPr>
                    <a:t>: Reputation (good or bad)</a:t>
                  </a:r>
                </a:p>
              </p:txBody>
            </p:sp>
            <p:pic>
              <p:nvPicPr>
                <p:cNvPr id="32" name="Graphic 31" descr="Badge 4 with solid fill">
                  <a:extLst>
                    <a:ext uri="{FF2B5EF4-FFF2-40B4-BE49-F238E27FC236}">
                      <a16:creationId xmlns:a16="http://schemas.microsoft.com/office/drawing/2014/main" id="{2B9BA2DB-21CB-6EB2-30FE-1EEE42E6CDA6}"/>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1082833" y="4384743"/>
                  <a:ext cx="413866" cy="457200"/>
                </a:xfrm>
                <a:prstGeom prst="rect">
                  <a:avLst/>
                </a:prstGeom>
              </p:spPr>
            </p:pic>
          </p:grpSp>
          <p:grpSp>
            <p:nvGrpSpPr>
              <p:cNvPr id="41" name="Group 40">
                <a:extLst>
                  <a:ext uri="{FF2B5EF4-FFF2-40B4-BE49-F238E27FC236}">
                    <a16:creationId xmlns:a16="http://schemas.microsoft.com/office/drawing/2014/main" id="{0D55A2DE-957F-C2FE-C528-8D4AEFF82D1F}"/>
                  </a:ext>
                </a:extLst>
              </p:cNvPr>
              <p:cNvGrpSpPr/>
              <p:nvPr/>
            </p:nvGrpSpPr>
            <p:grpSpPr>
              <a:xfrm>
                <a:off x="839113" y="4226350"/>
                <a:ext cx="5136175" cy="876268"/>
                <a:chOff x="1018819" y="3358056"/>
                <a:chExt cx="4548607" cy="876268"/>
              </a:xfrm>
            </p:grpSpPr>
            <p:sp>
              <p:nvSpPr>
                <p:cNvPr id="18" name="Rectangle 17">
                  <a:extLst>
                    <a:ext uri="{FF2B5EF4-FFF2-40B4-BE49-F238E27FC236}">
                      <a16:creationId xmlns:a16="http://schemas.microsoft.com/office/drawing/2014/main" id="{832001C9-3D1C-8C3A-0322-48985D84ECC3}"/>
                    </a:ext>
                  </a:extLst>
                </p:cNvPr>
                <p:cNvSpPr/>
                <p:nvPr/>
              </p:nvSpPr>
              <p:spPr>
                <a:xfrm>
                  <a:off x="1018819" y="3358056"/>
                  <a:ext cx="4548607" cy="876268"/>
                </a:xfrm>
                <a:prstGeom prst="rect">
                  <a:avLst/>
                </a:prstGeom>
                <a:solidFill>
                  <a:schemeClr val="tx2">
                    <a:lumMod val="25000"/>
                    <a:lumOff val="75000"/>
                    <a:alpha val="3882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48640">
                    <a:spcBef>
                      <a:spcPts val="1200"/>
                    </a:spcBef>
                  </a:pPr>
                  <a:r>
                    <a:rPr lang="en-US" sz="1600" b="1" dirty="0">
                      <a:solidFill>
                        <a:srgbClr val="000000"/>
                      </a:solidFill>
                      <a:latin typeface="Garamond"/>
                    </a:rPr>
                    <a:t>Human capital</a:t>
                  </a:r>
                  <a:r>
                    <a:rPr lang="en-US" sz="1600" dirty="0">
                      <a:solidFill>
                        <a:srgbClr val="000000"/>
                      </a:solidFill>
                      <a:latin typeface="Garamond"/>
                    </a:rPr>
                    <a:t>: Faculty time spent reviewing materials, training for Search Chairs, Onboarding</a:t>
                  </a:r>
                </a:p>
              </p:txBody>
            </p:sp>
            <p:pic>
              <p:nvPicPr>
                <p:cNvPr id="34" name="Graphic 33" descr="Badge 3 with solid fill">
                  <a:extLst>
                    <a:ext uri="{FF2B5EF4-FFF2-40B4-BE49-F238E27FC236}">
                      <a16:creationId xmlns:a16="http://schemas.microsoft.com/office/drawing/2014/main" id="{5CB37C1C-7555-0E80-7988-F35352F1765E}"/>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1082833" y="3567590"/>
                  <a:ext cx="413866" cy="457200"/>
                </a:xfrm>
                <a:prstGeom prst="rect">
                  <a:avLst/>
                </a:prstGeom>
              </p:spPr>
            </p:pic>
          </p:grpSp>
          <p:grpSp>
            <p:nvGrpSpPr>
              <p:cNvPr id="38" name="Group 37">
                <a:extLst>
                  <a:ext uri="{FF2B5EF4-FFF2-40B4-BE49-F238E27FC236}">
                    <a16:creationId xmlns:a16="http://schemas.microsoft.com/office/drawing/2014/main" id="{2DBAB20E-1EFF-759B-0804-F4D02368AED9}"/>
                  </a:ext>
                </a:extLst>
              </p:cNvPr>
              <p:cNvGrpSpPr/>
              <p:nvPr/>
            </p:nvGrpSpPr>
            <p:grpSpPr>
              <a:xfrm>
                <a:off x="6094021" y="3235891"/>
                <a:ext cx="5292031" cy="876268"/>
                <a:chOff x="5763884" y="2333008"/>
                <a:chExt cx="4626003" cy="876268"/>
              </a:xfrm>
            </p:grpSpPr>
            <p:sp>
              <p:nvSpPr>
                <p:cNvPr id="28" name="Rectangle 27">
                  <a:extLst>
                    <a:ext uri="{FF2B5EF4-FFF2-40B4-BE49-F238E27FC236}">
                      <a16:creationId xmlns:a16="http://schemas.microsoft.com/office/drawing/2014/main" id="{B5B10678-6CDB-4971-4AAB-10BEE97C8892}"/>
                    </a:ext>
                  </a:extLst>
                </p:cNvPr>
                <p:cNvSpPr/>
                <p:nvPr/>
              </p:nvSpPr>
              <p:spPr>
                <a:xfrm>
                  <a:off x="5763884" y="2333008"/>
                  <a:ext cx="4626003" cy="876268"/>
                </a:xfrm>
                <a:prstGeom prst="rect">
                  <a:avLst/>
                </a:prstGeom>
                <a:solidFill>
                  <a:schemeClr val="tx2">
                    <a:lumMod val="25000"/>
                    <a:lumOff val="75000"/>
                    <a:alpha val="3882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48640">
                    <a:spcBef>
                      <a:spcPts val="1200"/>
                    </a:spcBef>
                  </a:pPr>
                  <a:r>
                    <a:rPr lang="en-US" sz="1600" b="1" dirty="0">
                      <a:solidFill>
                        <a:srgbClr val="000000"/>
                      </a:solidFill>
                      <a:latin typeface="Garamond"/>
                    </a:rPr>
                    <a:t>Indirect financial</a:t>
                  </a:r>
                  <a:r>
                    <a:rPr lang="en-US" sz="1600" dirty="0">
                      <a:solidFill>
                        <a:srgbClr val="000000"/>
                      </a:solidFill>
                      <a:latin typeface="Garamond"/>
                    </a:rPr>
                    <a:t>: HR Staffing, Administrative Support Staff </a:t>
                  </a:r>
                </a:p>
              </p:txBody>
            </p:sp>
            <p:pic>
              <p:nvPicPr>
                <p:cNvPr id="35" name="Graphic 34" descr="Badge with solid fill">
                  <a:extLst>
                    <a:ext uri="{FF2B5EF4-FFF2-40B4-BE49-F238E27FC236}">
                      <a16:creationId xmlns:a16="http://schemas.microsoft.com/office/drawing/2014/main" id="{7E989893-6CE7-7BC5-DAF3-E2A884B688E5}"/>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5827900" y="2543743"/>
                  <a:ext cx="413866" cy="457200"/>
                </a:xfrm>
                <a:prstGeom prst="rect">
                  <a:avLst/>
                </a:prstGeom>
              </p:spPr>
            </p:pic>
          </p:grpSp>
        </p:grpSp>
        <p:sp>
          <p:nvSpPr>
            <p:cNvPr id="45" name="TextBox 44">
              <a:extLst>
                <a:ext uri="{FF2B5EF4-FFF2-40B4-BE49-F238E27FC236}">
                  <a16:creationId xmlns:a16="http://schemas.microsoft.com/office/drawing/2014/main" id="{B3CB2A13-B7BB-1AE9-1449-224B62A77846}"/>
                </a:ext>
              </a:extLst>
            </p:cNvPr>
            <p:cNvSpPr txBox="1"/>
            <p:nvPr/>
          </p:nvSpPr>
          <p:spPr>
            <a:xfrm>
              <a:off x="805948" y="5205570"/>
              <a:ext cx="10547851" cy="646331"/>
            </a:xfrm>
            <a:prstGeom prst="rect">
              <a:avLst/>
            </a:prstGeom>
            <a:noFill/>
          </p:spPr>
          <p:txBody>
            <a:bodyPr wrap="square">
              <a:spAutoFit/>
            </a:bodyPr>
            <a:lstStyle/>
            <a:p>
              <a:r>
                <a:rPr lang="en-US" b="0" dirty="0">
                  <a:solidFill>
                    <a:srgbClr val="000000"/>
                  </a:solidFill>
                  <a:effectLst/>
                  <a:latin typeface="Garamond" panose="02020404030301010803" pitchFamily="18" charset="0"/>
                </a:rPr>
                <a:t>It isn’t just the costs of replacing a faculty member. Most institutions of higher education aspire to build a community that treats its members equitably. When processes and policies are unclear, they can exacerbate inequities.</a:t>
              </a:r>
              <a:endParaRPr lang="en-US" dirty="0">
                <a:latin typeface="Garamond" panose="02020404030301010803" pitchFamily="18" charset="0"/>
              </a:endParaRPr>
            </a:p>
          </p:txBody>
        </p:sp>
      </p:grpSp>
      <p:sp>
        <p:nvSpPr>
          <p:cNvPr id="9" name="TextBox 15">
            <a:extLst>
              <a:ext uri="{FF2B5EF4-FFF2-40B4-BE49-F238E27FC236}">
                <a16:creationId xmlns:a16="http://schemas.microsoft.com/office/drawing/2014/main" id="{91A24496-82E3-554E-93FB-9F29B2525908}"/>
              </a:ext>
            </a:extLst>
          </p:cNvPr>
          <p:cNvSpPr txBox="1"/>
          <p:nvPr/>
        </p:nvSpPr>
        <p:spPr>
          <a:xfrm>
            <a:off x="10771656" y="6491697"/>
            <a:ext cx="1237852"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chemeClr val="bg1"/>
                </a:solidFill>
                <a:latin typeface="ITC Franklin Gothic Std Book"/>
              </a:rPr>
              <a:t>Slide 12</a:t>
            </a:r>
          </a:p>
        </p:txBody>
      </p:sp>
    </p:spTree>
    <p:extLst>
      <p:ext uri="{BB962C8B-B14F-4D97-AF65-F5344CB8AC3E}">
        <p14:creationId xmlns:p14="http://schemas.microsoft.com/office/powerpoint/2010/main" val="196011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8E490F-8E46-FA6E-9D03-E38068BFC24F}"/>
              </a:ext>
            </a:extLst>
          </p:cNvPr>
          <p:cNvPicPr>
            <a:picLocks noChangeAspect="1"/>
          </p:cNvPicPr>
          <p:nvPr/>
        </p:nvPicPr>
        <p:blipFill rotWithShape="1">
          <a:blip r:embed="rId3"/>
          <a:srcRect t="5805"/>
          <a:stretch/>
        </p:blipFill>
        <p:spPr>
          <a:xfrm>
            <a:off x="10631482" y="1"/>
            <a:ext cx="1560518" cy="1325564"/>
          </a:xfrm>
          <a:prstGeom prst="rect">
            <a:avLst/>
          </a:prstGeom>
        </p:spPr>
      </p:pic>
      <p:sp>
        <p:nvSpPr>
          <p:cNvPr id="6" name="Rectangle 5">
            <a:extLst>
              <a:ext uri="{FF2B5EF4-FFF2-40B4-BE49-F238E27FC236}">
                <a16:creationId xmlns:a16="http://schemas.microsoft.com/office/drawing/2014/main" id="{5E331875-A995-BAE3-9D4C-FA6B186F31EE}"/>
              </a:ext>
            </a:extLst>
          </p:cNvPr>
          <p:cNvSpPr/>
          <p:nvPr/>
        </p:nvSpPr>
        <p:spPr>
          <a:xfrm>
            <a:off x="0" y="6428301"/>
            <a:ext cx="12192000" cy="431287"/>
          </a:xfrm>
          <a:prstGeom prst="rect">
            <a:avLst/>
          </a:prstGeom>
          <a:solidFill>
            <a:srgbClr val="00294D"/>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A51C30"/>
              </a:solidFill>
            </a:endParaRPr>
          </a:p>
        </p:txBody>
      </p:sp>
      <p:sp>
        <p:nvSpPr>
          <p:cNvPr id="7" name="TextBox 15">
            <a:extLst>
              <a:ext uri="{FF2B5EF4-FFF2-40B4-BE49-F238E27FC236}">
                <a16:creationId xmlns:a16="http://schemas.microsoft.com/office/drawing/2014/main" id="{9AEBF416-B0D5-1C9E-782E-F18AD63AC25F}"/>
              </a:ext>
            </a:extLst>
          </p:cNvPr>
          <p:cNvSpPr txBox="1"/>
          <p:nvPr/>
        </p:nvSpPr>
        <p:spPr>
          <a:xfrm>
            <a:off x="0" y="6505444"/>
            <a:ext cx="1303166"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a:solidFill>
                  <a:schemeClr val="bg1"/>
                </a:solidFill>
                <a:latin typeface="ITC Franklin Gothic Std Book"/>
              </a:rPr>
              <a:t>COACHE | 2024</a:t>
            </a:r>
          </a:p>
        </p:txBody>
      </p:sp>
      <p:sp>
        <p:nvSpPr>
          <p:cNvPr id="11" name="Title 1">
            <a:extLst>
              <a:ext uri="{FF2B5EF4-FFF2-40B4-BE49-F238E27FC236}">
                <a16:creationId xmlns:a16="http://schemas.microsoft.com/office/drawing/2014/main" id="{88830A94-99A6-6DDA-6C0E-D29AB9698624}"/>
              </a:ext>
            </a:extLst>
          </p:cNvPr>
          <p:cNvSpPr>
            <a:spLocks noGrp="1"/>
          </p:cNvSpPr>
          <p:nvPr>
            <p:ph type="title"/>
          </p:nvPr>
        </p:nvSpPr>
        <p:spPr>
          <a:xfrm>
            <a:off x="838200" y="365125"/>
            <a:ext cx="10515600" cy="1325563"/>
          </a:xfrm>
        </p:spPr>
        <p:txBody>
          <a:bodyPr>
            <a:normAutofit/>
          </a:bodyPr>
          <a:lstStyle/>
          <a:p>
            <a:r>
              <a:rPr lang="en-US" dirty="0">
                <a:solidFill>
                  <a:srgbClr val="A51C30"/>
                </a:solidFill>
                <a:latin typeface="Adobe Garamond Pro"/>
              </a:rPr>
              <a:t>Faculty N</a:t>
            </a:r>
            <a:r>
              <a:rPr lang="en-US" altLang="zh-CN" dirty="0">
                <a:solidFill>
                  <a:srgbClr val="A51C30"/>
                </a:solidFill>
                <a:latin typeface="Adobe Garamond Pro"/>
              </a:rPr>
              <a:t>egotiation from an Equity Lens</a:t>
            </a:r>
            <a:endParaRPr lang="en-US" dirty="0"/>
          </a:p>
        </p:txBody>
      </p:sp>
      <p:sp>
        <p:nvSpPr>
          <p:cNvPr id="15" name="Content Placeholder 2">
            <a:extLst>
              <a:ext uri="{FF2B5EF4-FFF2-40B4-BE49-F238E27FC236}">
                <a16:creationId xmlns:a16="http://schemas.microsoft.com/office/drawing/2014/main" id="{FC2A977F-891F-0B9B-7D3E-EFE7C495F86D}"/>
              </a:ext>
            </a:extLst>
          </p:cNvPr>
          <p:cNvSpPr>
            <a:spLocks noGrp="1"/>
          </p:cNvSpPr>
          <p:nvPr>
            <p:ph idx="1"/>
          </p:nvPr>
        </p:nvSpPr>
        <p:spPr>
          <a:xfrm>
            <a:off x="3132498" y="1658831"/>
            <a:ext cx="8221301" cy="4212913"/>
          </a:xfrm>
        </p:spPr>
        <p:txBody>
          <a:bodyPr vert="horz" lIns="91440" tIns="45720" rIns="91440" bIns="45720" rtlCol="0" anchor="t">
            <a:normAutofit/>
          </a:bodyPr>
          <a:lstStyle/>
          <a:p>
            <a:pPr marL="0" indent="0" fontAlgn="base">
              <a:buNone/>
            </a:pPr>
            <a:r>
              <a:rPr lang="en-US" sz="1800" dirty="0">
                <a:solidFill>
                  <a:srgbClr val="000000"/>
                </a:solidFill>
                <a:latin typeface="Garamond"/>
              </a:rPr>
              <a:t>Using quantitative data from 650 faculty collected by COACHE’s Faculty Retention and Exit Survey (2016-19), White-Lewis et.al. (2024) explored which faculty populations were more likely to receive counteroffers, and why.</a:t>
            </a:r>
          </a:p>
          <a:p>
            <a:pPr marL="0" indent="0" fontAlgn="base">
              <a:buNone/>
            </a:pPr>
            <a:r>
              <a:rPr lang="en-US" sz="1800" dirty="0">
                <a:solidFill>
                  <a:srgbClr val="000000"/>
                </a:solidFill>
                <a:latin typeface="Garamond"/>
              </a:rPr>
              <a:t>When controlled for other variables, such as whether the faculty member notified their Chairs or Deans about their outside offer, the study identified statistically significant relationships between counteroffer receipt and personal identity factors. </a:t>
            </a:r>
            <a:endParaRPr lang="en-US" sz="1800" dirty="0">
              <a:solidFill>
                <a:srgbClr val="000000"/>
              </a:solidFill>
              <a:latin typeface="Garamond" panose="02020404030301010803" pitchFamily="18" charset="0"/>
            </a:endParaRPr>
          </a:p>
        </p:txBody>
      </p:sp>
      <p:pic>
        <p:nvPicPr>
          <p:cNvPr id="1026" name="Picture 2" descr="Damani White-Lewis Joins Faculty at the University of Pennsylvania">
            <a:extLst>
              <a:ext uri="{FF2B5EF4-FFF2-40B4-BE49-F238E27FC236}">
                <a16:creationId xmlns:a16="http://schemas.microsoft.com/office/drawing/2014/main" id="{3AC2BC6E-B1D3-CB4D-6313-3E8CDB0817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342" y="1678738"/>
            <a:ext cx="1827684" cy="27386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8A703BA-D88F-AA85-7B00-A2E05AE1C46B}"/>
              </a:ext>
            </a:extLst>
          </p:cNvPr>
          <p:cNvSpPr txBox="1"/>
          <p:nvPr/>
        </p:nvSpPr>
        <p:spPr>
          <a:xfrm>
            <a:off x="825095" y="5890670"/>
            <a:ext cx="10515599" cy="430887"/>
          </a:xfrm>
          <a:prstGeom prst="rect">
            <a:avLst/>
          </a:prstGeom>
          <a:noFill/>
        </p:spPr>
        <p:txBody>
          <a:bodyPr wrap="square">
            <a:spAutoFit/>
          </a:bodyPr>
          <a:lstStyle/>
          <a:p>
            <a:r>
              <a:rPr lang="en-US" sz="1100" b="0" i="0" u="none" strike="noStrike" dirty="0">
                <a:solidFill>
                  <a:srgbClr val="000000"/>
                </a:solidFill>
                <a:effectLst/>
                <a:latin typeface="Garamond" panose="02020404030301010803" pitchFamily="18" charset="0"/>
              </a:rPr>
              <a:t>Reference: </a:t>
            </a:r>
            <a:r>
              <a:rPr lang="en-US" sz="1100" b="0" i="0" dirty="0">
                <a:solidFill>
                  <a:srgbClr val="05103E"/>
                </a:solidFill>
                <a:effectLst/>
                <a:latin typeface="Garamond" panose="02020404030301010803" pitchFamily="18" charset="0"/>
              </a:rPr>
              <a:t>White-Lewis, D. K., O’Meara, K., Mathews, K., &amp; </a:t>
            </a:r>
            <a:r>
              <a:rPr lang="en-US" sz="1100" b="0" i="0" dirty="0" err="1">
                <a:solidFill>
                  <a:srgbClr val="05103E"/>
                </a:solidFill>
                <a:effectLst/>
                <a:latin typeface="Garamond" panose="02020404030301010803" pitchFamily="18" charset="0"/>
              </a:rPr>
              <a:t>Havey</a:t>
            </a:r>
            <a:r>
              <a:rPr lang="en-US" sz="1100" b="0" i="0" dirty="0">
                <a:solidFill>
                  <a:srgbClr val="05103E"/>
                </a:solidFill>
                <a:effectLst/>
                <a:latin typeface="Garamond" panose="02020404030301010803" pitchFamily="18" charset="0"/>
              </a:rPr>
              <a:t>, N. (2024). </a:t>
            </a:r>
            <a:r>
              <a:rPr lang="en-US" sz="1100" b="0" i="0" dirty="0">
                <a:solidFill>
                  <a:srgbClr val="05103E"/>
                </a:solidFill>
                <a:effectLst/>
                <a:latin typeface="Garamond" panose="02020404030301010803" pitchFamily="18" charset="0"/>
                <a:hlinkClick r:id="rId5"/>
              </a:rPr>
              <a:t>Counteroffers for faculty at research universities: who gets them, who doesn’t, and what factors produce them?</a:t>
            </a:r>
            <a:r>
              <a:rPr lang="en-US" sz="1100" b="0" i="0" dirty="0">
                <a:solidFill>
                  <a:srgbClr val="05103E"/>
                </a:solidFill>
                <a:effectLst/>
                <a:latin typeface="Garamond" panose="02020404030301010803" pitchFamily="18" charset="0"/>
              </a:rPr>
              <a:t> </a:t>
            </a:r>
            <a:r>
              <a:rPr lang="en-US" sz="1100" b="0" i="1" dirty="0">
                <a:solidFill>
                  <a:srgbClr val="05103E"/>
                </a:solidFill>
                <a:effectLst/>
                <a:latin typeface="Garamond" panose="02020404030301010803" pitchFamily="18" charset="0"/>
              </a:rPr>
              <a:t>Higher Education</a:t>
            </a:r>
            <a:r>
              <a:rPr lang="en-US" sz="1100" b="0" i="0" dirty="0">
                <a:solidFill>
                  <a:srgbClr val="05103E"/>
                </a:solidFill>
                <a:effectLst/>
                <a:latin typeface="Garamond" panose="02020404030301010803" pitchFamily="18" charset="0"/>
              </a:rPr>
              <a:t>. </a:t>
            </a:r>
            <a:endParaRPr lang="en-US" sz="1100" dirty="0">
              <a:latin typeface="Garamond" panose="02020404030301010803" pitchFamily="18" charset="0"/>
            </a:endParaRPr>
          </a:p>
        </p:txBody>
      </p:sp>
      <p:sp>
        <p:nvSpPr>
          <p:cNvPr id="19" name="TextBox 18">
            <a:extLst>
              <a:ext uri="{FF2B5EF4-FFF2-40B4-BE49-F238E27FC236}">
                <a16:creationId xmlns:a16="http://schemas.microsoft.com/office/drawing/2014/main" id="{84C07EE3-551D-FD94-95EE-58E8DDFACB93}"/>
              </a:ext>
            </a:extLst>
          </p:cNvPr>
          <p:cNvSpPr txBox="1"/>
          <p:nvPr/>
        </p:nvSpPr>
        <p:spPr>
          <a:xfrm>
            <a:off x="825095" y="4506504"/>
            <a:ext cx="2058894" cy="929100"/>
          </a:xfrm>
          <a:prstGeom prst="rect">
            <a:avLst/>
          </a:prstGeom>
          <a:noFill/>
        </p:spPr>
        <p:txBody>
          <a:bodyPr wrap="square">
            <a:spAutoFit/>
          </a:bodyPr>
          <a:lstStyle/>
          <a:p>
            <a:pPr marL="0" indent="0" fontAlgn="base">
              <a:buNone/>
            </a:pPr>
            <a:r>
              <a:rPr lang="en-US" sz="1600" b="0" i="0" u="none" strike="noStrike">
                <a:solidFill>
                  <a:srgbClr val="000000"/>
                </a:solidFill>
                <a:effectLst/>
                <a:latin typeface="Garamond"/>
              </a:rPr>
              <a:t>Damani White-Lewis</a:t>
            </a:r>
          </a:p>
          <a:p>
            <a:pPr fontAlgn="base">
              <a:lnSpc>
                <a:spcPct val="90000"/>
              </a:lnSpc>
              <a:spcBef>
                <a:spcPts val="1000"/>
              </a:spcBef>
            </a:pPr>
            <a:r>
              <a:rPr lang="en-US" sz="1200">
                <a:solidFill>
                  <a:srgbClr val="2C6CA9"/>
                </a:solidFill>
                <a:latin typeface="Garamond"/>
              </a:rPr>
              <a:t>Assistant Professor</a:t>
            </a:r>
          </a:p>
          <a:p>
            <a:pPr fontAlgn="base">
              <a:lnSpc>
                <a:spcPct val="90000"/>
              </a:lnSpc>
              <a:spcBef>
                <a:spcPts val="1000"/>
              </a:spcBef>
            </a:pPr>
            <a:r>
              <a:rPr lang="en-US" sz="1200">
                <a:solidFill>
                  <a:srgbClr val="2C6CA9"/>
                </a:solidFill>
                <a:latin typeface="Garamond"/>
              </a:rPr>
              <a:t>University of Pennsylvania</a:t>
            </a:r>
          </a:p>
        </p:txBody>
      </p:sp>
      <p:grpSp>
        <p:nvGrpSpPr>
          <p:cNvPr id="4" name="Group 3">
            <a:extLst>
              <a:ext uri="{FF2B5EF4-FFF2-40B4-BE49-F238E27FC236}">
                <a16:creationId xmlns:a16="http://schemas.microsoft.com/office/drawing/2014/main" id="{B569B798-61B1-2440-B8FB-1D608AFD029C}"/>
              </a:ext>
            </a:extLst>
          </p:cNvPr>
          <p:cNvGrpSpPr/>
          <p:nvPr/>
        </p:nvGrpSpPr>
        <p:grpSpPr>
          <a:xfrm>
            <a:off x="3132497" y="3544080"/>
            <a:ext cx="8150915" cy="2553903"/>
            <a:chOff x="3132497" y="3588905"/>
            <a:chExt cx="8150915" cy="2553903"/>
          </a:xfrm>
        </p:grpSpPr>
        <p:grpSp>
          <p:nvGrpSpPr>
            <p:cNvPr id="26" name="Group 25">
              <a:extLst>
                <a:ext uri="{FF2B5EF4-FFF2-40B4-BE49-F238E27FC236}">
                  <a16:creationId xmlns:a16="http://schemas.microsoft.com/office/drawing/2014/main" id="{EA727E4D-4724-047F-EB3C-B9C1217D5150}"/>
                </a:ext>
              </a:extLst>
            </p:cNvPr>
            <p:cNvGrpSpPr/>
            <p:nvPr/>
          </p:nvGrpSpPr>
          <p:grpSpPr>
            <a:xfrm>
              <a:off x="3132497" y="3588905"/>
              <a:ext cx="2552305" cy="2553903"/>
              <a:chOff x="3132497" y="3380676"/>
              <a:chExt cx="2552305" cy="2553903"/>
            </a:xfrm>
          </p:grpSpPr>
          <p:sp>
            <p:nvSpPr>
              <p:cNvPr id="2" name="Content Placeholder 2">
                <a:extLst>
                  <a:ext uri="{FF2B5EF4-FFF2-40B4-BE49-F238E27FC236}">
                    <a16:creationId xmlns:a16="http://schemas.microsoft.com/office/drawing/2014/main" id="{0ABFB6A6-C0EB-961D-0AA8-1476C4784AE1}"/>
                  </a:ext>
                </a:extLst>
              </p:cNvPr>
              <p:cNvSpPr txBox="1">
                <a:spLocks/>
              </p:cNvSpPr>
              <p:nvPr/>
            </p:nvSpPr>
            <p:spPr>
              <a:xfrm>
                <a:off x="3149832" y="3893916"/>
                <a:ext cx="2534970" cy="20406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1600" dirty="0">
                    <a:solidFill>
                      <a:srgbClr val="000000"/>
                    </a:solidFill>
                    <a:latin typeface="Garamond" panose="02020404030301010803" pitchFamily="18" charset="0"/>
                  </a:rPr>
                  <a:t>White faculty were </a:t>
                </a:r>
              </a:p>
              <a:p>
                <a:pPr marL="0" indent="0" fontAlgn="base">
                  <a:buFont typeface="Arial" panose="020B0604020202020204" pitchFamily="34" charset="0"/>
                  <a:buNone/>
                </a:pPr>
                <a:endParaRPr lang="en-US" sz="1600" dirty="0">
                  <a:solidFill>
                    <a:srgbClr val="000000"/>
                  </a:solidFill>
                  <a:latin typeface="Garamond" panose="02020404030301010803" pitchFamily="18" charset="0"/>
                </a:endParaRPr>
              </a:p>
              <a:p>
                <a:pPr marL="0" indent="0" fontAlgn="base">
                  <a:buFont typeface="Arial" panose="020B0604020202020204" pitchFamily="34" charset="0"/>
                  <a:buNone/>
                </a:pPr>
                <a:endParaRPr lang="en-US" sz="1600" dirty="0">
                  <a:solidFill>
                    <a:srgbClr val="000000"/>
                  </a:solidFill>
                  <a:latin typeface="Garamond" panose="02020404030301010803" pitchFamily="18" charset="0"/>
                </a:endParaRPr>
              </a:p>
              <a:p>
                <a:pPr marL="0" indent="0" fontAlgn="base">
                  <a:buFont typeface="Arial" panose="020B0604020202020204" pitchFamily="34" charset="0"/>
                  <a:buNone/>
                </a:pPr>
                <a:r>
                  <a:rPr lang="en-US" sz="1600" dirty="0">
                    <a:solidFill>
                      <a:srgbClr val="000000"/>
                    </a:solidFill>
                    <a:latin typeface="Garamond" panose="02020404030301010803" pitchFamily="18" charset="0"/>
                  </a:rPr>
                  <a:t>more likely to receive counteroffers than their faculty of color peers. </a:t>
                </a:r>
              </a:p>
            </p:txBody>
          </p:sp>
          <p:pic>
            <p:nvPicPr>
              <p:cNvPr id="13" name="Picture 12">
                <a:extLst>
                  <a:ext uri="{FF2B5EF4-FFF2-40B4-BE49-F238E27FC236}">
                    <a16:creationId xmlns:a16="http://schemas.microsoft.com/office/drawing/2014/main" id="{7ED0BCE1-89F2-C73D-2F02-41015420FA73}"/>
                  </a:ext>
                </a:extLst>
              </p:cNvPr>
              <p:cNvPicPr>
                <a:picLocks noChangeAspect="1"/>
              </p:cNvPicPr>
              <p:nvPr/>
            </p:nvPicPr>
            <p:blipFill>
              <a:blip r:embed="rId6"/>
              <a:srcRect t="14138" r="70272"/>
              <a:stretch/>
            </p:blipFill>
            <p:spPr>
              <a:xfrm>
                <a:off x="3132497" y="4197231"/>
                <a:ext cx="2172834" cy="738610"/>
              </a:xfrm>
              <a:prstGeom prst="rect">
                <a:avLst/>
              </a:prstGeom>
            </p:spPr>
          </p:pic>
          <p:sp>
            <p:nvSpPr>
              <p:cNvPr id="20" name="Rectangle 19">
                <a:extLst>
                  <a:ext uri="{FF2B5EF4-FFF2-40B4-BE49-F238E27FC236}">
                    <a16:creationId xmlns:a16="http://schemas.microsoft.com/office/drawing/2014/main" id="{0D5EEDC8-5772-2A88-6FD9-C582B6EB1D7E}"/>
                  </a:ext>
                </a:extLst>
              </p:cNvPr>
              <p:cNvSpPr/>
              <p:nvPr/>
            </p:nvSpPr>
            <p:spPr>
              <a:xfrm>
                <a:off x="3240363" y="3380676"/>
                <a:ext cx="1861291" cy="376667"/>
              </a:xfrm>
              <a:prstGeom prst="rect">
                <a:avLst/>
              </a:prstGeom>
              <a:solidFill>
                <a:schemeClr val="tx2">
                  <a:lumMod val="25000"/>
                  <a:lumOff val="75000"/>
                  <a:alpha val="3882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Garamond" panose="02020404030301010803" pitchFamily="18" charset="0"/>
                  </a:rPr>
                  <a:t>RACE</a:t>
                </a:r>
              </a:p>
            </p:txBody>
          </p:sp>
        </p:grpSp>
        <p:grpSp>
          <p:nvGrpSpPr>
            <p:cNvPr id="27" name="Group 26">
              <a:extLst>
                <a:ext uri="{FF2B5EF4-FFF2-40B4-BE49-F238E27FC236}">
                  <a16:creationId xmlns:a16="http://schemas.microsoft.com/office/drawing/2014/main" id="{570862F0-2859-03B7-4D74-5BAF7C5591F7}"/>
                </a:ext>
              </a:extLst>
            </p:cNvPr>
            <p:cNvGrpSpPr/>
            <p:nvPr/>
          </p:nvGrpSpPr>
          <p:grpSpPr>
            <a:xfrm>
              <a:off x="5746090" y="3588905"/>
              <a:ext cx="2444646" cy="2082900"/>
              <a:chOff x="5746090" y="3380676"/>
              <a:chExt cx="2444646" cy="2082900"/>
            </a:xfrm>
          </p:grpSpPr>
          <p:sp>
            <p:nvSpPr>
              <p:cNvPr id="8" name="TextBox 7">
                <a:extLst>
                  <a:ext uri="{FF2B5EF4-FFF2-40B4-BE49-F238E27FC236}">
                    <a16:creationId xmlns:a16="http://schemas.microsoft.com/office/drawing/2014/main" id="{CFAE816A-A4F1-06CA-C7BE-8D5BDED99E49}"/>
                  </a:ext>
                </a:extLst>
              </p:cNvPr>
              <p:cNvSpPr txBox="1"/>
              <p:nvPr/>
            </p:nvSpPr>
            <p:spPr>
              <a:xfrm>
                <a:off x="5937540" y="3893916"/>
                <a:ext cx="2253196" cy="1569660"/>
              </a:xfrm>
              <a:prstGeom prst="rect">
                <a:avLst/>
              </a:prstGeom>
              <a:noFill/>
            </p:spPr>
            <p:txBody>
              <a:bodyPr wrap="square">
                <a:spAutoFit/>
              </a:bodyPr>
              <a:lstStyle/>
              <a:p>
                <a:pPr marL="0" indent="0" fontAlgn="base">
                  <a:buFont typeface="Arial" panose="020B0604020202020204" pitchFamily="34" charset="0"/>
                  <a:buNone/>
                </a:pPr>
                <a:r>
                  <a:rPr lang="en-US" sz="1600">
                    <a:solidFill>
                      <a:srgbClr val="000000"/>
                    </a:solidFill>
                    <a:latin typeface="Garamond" panose="02020404030301010803" pitchFamily="18" charset="0"/>
                  </a:rPr>
                  <a:t>Men were nearly </a:t>
                </a:r>
              </a:p>
              <a:p>
                <a:pPr marL="0" indent="0" fontAlgn="base">
                  <a:buFont typeface="Arial" panose="020B0604020202020204" pitchFamily="34" charset="0"/>
                  <a:buNone/>
                </a:pPr>
                <a:endParaRPr lang="en-US" sz="1600">
                  <a:solidFill>
                    <a:srgbClr val="000000"/>
                  </a:solidFill>
                  <a:latin typeface="Garamond" panose="02020404030301010803" pitchFamily="18" charset="0"/>
                </a:endParaRPr>
              </a:p>
              <a:p>
                <a:pPr marL="0" indent="0" fontAlgn="base">
                  <a:buFont typeface="Arial" panose="020B0604020202020204" pitchFamily="34" charset="0"/>
                  <a:buNone/>
                </a:pPr>
                <a:endParaRPr lang="en-US" sz="1600">
                  <a:solidFill>
                    <a:srgbClr val="000000"/>
                  </a:solidFill>
                  <a:latin typeface="Garamond" panose="02020404030301010803" pitchFamily="18" charset="0"/>
                </a:endParaRPr>
              </a:p>
              <a:p>
                <a:pPr marL="0" indent="0" fontAlgn="base">
                  <a:buFont typeface="Arial" panose="020B0604020202020204" pitchFamily="34" charset="0"/>
                  <a:buNone/>
                </a:pPr>
                <a:endParaRPr lang="en-US" sz="1600">
                  <a:solidFill>
                    <a:srgbClr val="000000"/>
                  </a:solidFill>
                  <a:latin typeface="Garamond" panose="02020404030301010803" pitchFamily="18" charset="0"/>
                </a:endParaRPr>
              </a:p>
              <a:p>
                <a:pPr marL="0" indent="0" fontAlgn="base">
                  <a:buFont typeface="Arial" panose="020B0604020202020204" pitchFamily="34" charset="0"/>
                  <a:buNone/>
                </a:pPr>
                <a:r>
                  <a:rPr lang="en-US" sz="1600">
                    <a:solidFill>
                      <a:srgbClr val="000000"/>
                    </a:solidFill>
                    <a:latin typeface="Garamond" panose="02020404030301010803" pitchFamily="18" charset="0"/>
                  </a:rPr>
                  <a:t>more likely than women to receive counteroffers.</a:t>
                </a:r>
              </a:p>
            </p:txBody>
          </p:sp>
          <p:pic>
            <p:nvPicPr>
              <p:cNvPr id="14" name="Picture 13">
                <a:extLst>
                  <a:ext uri="{FF2B5EF4-FFF2-40B4-BE49-F238E27FC236}">
                    <a16:creationId xmlns:a16="http://schemas.microsoft.com/office/drawing/2014/main" id="{65E40897-56B0-050C-2F3B-569827497107}"/>
                  </a:ext>
                </a:extLst>
              </p:cNvPr>
              <p:cNvPicPr>
                <a:picLocks noChangeAspect="1"/>
              </p:cNvPicPr>
              <p:nvPr/>
            </p:nvPicPr>
            <p:blipFill>
              <a:blip r:embed="rId6"/>
              <a:srcRect l="33441" t="14138" r="40458"/>
              <a:stretch/>
            </p:blipFill>
            <p:spPr>
              <a:xfrm>
                <a:off x="5746090" y="4197231"/>
                <a:ext cx="1907701" cy="738610"/>
              </a:xfrm>
              <a:prstGeom prst="rect">
                <a:avLst/>
              </a:prstGeom>
            </p:spPr>
          </p:pic>
          <p:sp>
            <p:nvSpPr>
              <p:cNvPr id="21" name="Rectangle 20">
                <a:extLst>
                  <a:ext uri="{FF2B5EF4-FFF2-40B4-BE49-F238E27FC236}">
                    <a16:creationId xmlns:a16="http://schemas.microsoft.com/office/drawing/2014/main" id="{072FE6B1-CBF2-A823-7851-638926E42486}"/>
                  </a:ext>
                </a:extLst>
              </p:cNvPr>
              <p:cNvSpPr/>
              <p:nvPr/>
            </p:nvSpPr>
            <p:spPr>
              <a:xfrm>
                <a:off x="6009577" y="3380676"/>
                <a:ext cx="1861291" cy="376667"/>
              </a:xfrm>
              <a:prstGeom prst="rect">
                <a:avLst/>
              </a:prstGeom>
              <a:solidFill>
                <a:schemeClr val="tx2">
                  <a:lumMod val="25000"/>
                  <a:lumOff val="75000"/>
                  <a:alpha val="3882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Garamond" panose="02020404030301010803" pitchFamily="18" charset="0"/>
                  </a:rPr>
                  <a:t>GENDER</a:t>
                </a:r>
              </a:p>
            </p:txBody>
          </p:sp>
        </p:grpSp>
        <p:grpSp>
          <p:nvGrpSpPr>
            <p:cNvPr id="28" name="Group 27">
              <a:extLst>
                <a:ext uri="{FF2B5EF4-FFF2-40B4-BE49-F238E27FC236}">
                  <a16:creationId xmlns:a16="http://schemas.microsoft.com/office/drawing/2014/main" id="{CC85268A-01B0-8F0D-B0E3-9EF95E9A14AC}"/>
                </a:ext>
              </a:extLst>
            </p:cNvPr>
            <p:cNvGrpSpPr/>
            <p:nvPr/>
          </p:nvGrpSpPr>
          <p:grpSpPr>
            <a:xfrm>
              <a:off x="8722423" y="3588905"/>
              <a:ext cx="2560989" cy="2329122"/>
              <a:chOff x="8722423" y="3380676"/>
              <a:chExt cx="2560989" cy="2329122"/>
            </a:xfrm>
          </p:grpSpPr>
          <p:sp>
            <p:nvSpPr>
              <p:cNvPr id="10" name="TextBox 9">
                <a:extLst>
                  <a:ext uri="{FF2B5EF4-FFF2-40B4-BE49-F238E27FC236}">
                    <a16:creationId xmlns:a16="http://schemas.microsoft.com/office/drawing/2014/main" id="{CB3730CE-4685-18FC-2EBA-C26DC3BE1D7B}"/>
                  </a:ext>
                </a:extLst>
              </p:cNvPr>
              <p:cNvSpPr txBox="1"/>
              <p:nvPr/>
            </p:nvSpPr>
            <p:spPr>
              <a:xfrm>
                <a:off x="8758271" y="3893916"/>
                <a:ext cx="2525141" cy="1815882"/>
              </a:xfrm>
              <a:prstGeom prst="rect">
                <a:avLst/>
              </a:prstGeom>
              <a:noFill/>
            </p:spPr>
            <p:txBody>
              <a:bodyPr wrap="square">
                <a:spAutoFit/>
              </a:bodyPr>
              <a:lstStyle/>
              <a:p>
                <a:pPr marL="0" indent="0" fontAlgn="base">
                  <a:buFont typeface="Arial" panose="020B0604020202020204" pitchFamily="34" charset="0"/>
                  <a:buNone/>
                </a:pPr>
                <a:r>
                  <a:rPr lang="en-US" sz="1600">
                    <a:solidFill>
                      <a:srgbClr val="000000"/>
                    </a:solidFill>
                    <a:latin typeface="Garamond" panose="02020404030301010803" pitchFamily="18" charset="0"/>
                  </a:rPr>
                  <a:t>Tenured faculty were</a:t>
                </a:r>
              </a:p>
              <a:p>
                <a:pPr marL="0" indent="0" fontAlgn="base">
                  <a:buFont typeface="Arial" panose="020B0604020202020204" pitchFamily="34" charset="0"/>
                  <a:buNone/>
                </a:pPr>
                <a:endParaRPr lang="en-US" sz="1600">
                  <a:solidFill>
                    <a:srgbClr val="000000"/>
                  </a:solidFill>
                  <a:latin typeface="Garamond" panose="02020404030301010803" pitchFamily="18" charset="0"/>
                </a:endParaRPr>
              </a:p>
              <a:p>
                <a:pPr marL="0" indent="0" fontAlgn="base">
                  <a:buFont typeface="Arial" panose="020B0604020202020204" pitchFamily="34" charset="0"/>
                  <a:buNone/>
                </a:pPr>
                <a:endParaRPr lang="en-US" sz="1600">
                  <a:solidFill>
                    <a:srgbClr val="000000"/>
                  </a:solidFill>
                  <a:latin typeface="Garamond" panose="02020404030301010803" pitchFamily="18" charset="0"/>
                </a:endParaRPr>
              </a:p>
              <a:p>
                <a:pPr marL="0" indent="0" fontAlgn="base">
                  <a:buFont typeface="Arial" panose="020B0604020202020204" pitchFamily="34" charset="0"/>
                  <a:buNone/>
                </a:pPr>
                <a:endParaRPr lang="en-US" sz="1600">
                  <a:solidFill>
                    <a:srgbClr val="000000"/>
                  </a:solidFill>
                  <a:latin typeface="Garamond" panose="02020404030301010803" pitchFamily="18" charset="0"/>
                </a:endParaRPr>
              </a:p>
              <a:p>
                <a:pPr marL="0" indent="0" fontAlgn="base">
                  <a:buFont typeface="Arial" panose="020B0604020202020204" pitchFamily="34" charset="0"/>
                  <a:buNone/>
                </a:pPr>
                <a:r>
                  <a:rPr lang="en-US" sz="1600">
                    <a:solidFill>
                      <a:srgbClr val="000000"/>
                    </a:solidFill>
                    <a:latin typeface="Garamond" panose="02020404030301010803" pitchFamily="18" charset="0"/>
                  </a:rPr>
                  <a:t>as likely to receive counteroffers than untenured faculty.</a:t>
                </a:r>
              </a:p>
            </p:txBody>
          </p:sp>
          <p:pic>
            <p:nvPicPr>
              <p:cNvPr id="16" name="Picture 15">
                <a:extLst>
                  <a:ext uri="{FF2B5EF4-FFF2-40B4-BE49-F238E27FC236}">
                    <a16:creationId xmlns:a16="http://schemas.microsoft.com/office/drawing/2014/main" id="{EA70B46E-0C80-47AC-4A52-F6FB18924079}"/>
                  </a:ext>
                </a:extLst>
              </p:cNvPr>
              <p:cNvPicPr>
                <a:picLocks noChangeAspect="1"/>
              </p:cNvPicPr>
              <p:nvPr/>
            </p:nvPicPr>
            <p:blipFill>
              <a:blip r:embed="rId6"/>
              <a:srcRect l="65451" t="14138"/>
              <a:stretch/>
            </p:blipFill>
            <p:spPr>
              <a:xfrm>
                <a:off x="8722423" y="4197231"/>
                <a:ext cx="2525140" cy="738610"/>
              </a:xfrm>
              <a:prstGeom prst="rect">
                <a:avLst/>
              </a:prstGeom>
            </p:spPr>
          </p:pic>
          <p:sp>
            <p:nvSpPr>
              <p:cNvPr id="22" name="Rectangle 21">
                <a:extLst>
                  <a:ext uri="{FF2B5EF4-FFF2-40B4-BE49-F238E27FC236}">
                    <a16:creationId xmlns:a16="http://schemas.microsoft.com/office/drawing/2014/main" id="{78DAEE01-43F5-416C-B959-E7E31A76297F}"/>
                  </a:ext>
                </a:extLst>
              </p:cNvPr>
              <p:cNvSpPr/>
              <p:nvPr/>
            </p:nvSpPr>
            <p:spPr>
              <a:xfrm>
                <a:off x="8787845" y="3380676"/>
                <a:ext cx="1861291" cy="376667"/>
              </a:xfrm>
              <a:prstGeom prst="rect">
                <a:avLst/>
              </a:prstGeom>
              <a:solidFill>
                <a:schemeClr val="tx2">
                  <a:lumMod val="25000"/>
                  <a:lumOff val="75000"/>
                  <a:alpha val="3882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Garamond" panose="02020404030301010803" pitchFamily="18" charset="0"/>
                  </a:rPr>
                  <a:t>TENURE</a:t>
                </a:r>
                <a:r>
                  <a:rPr lang="en-US" sz="1400"/>
                  <a:t> </a:t>
                </a:r>
                <a:r>
                  <a:rPr lang="en-US" sz="1400" b="1">
                    <a:solidFill>
                      <a:schemeClr val="tx1"/>
                    </a:solidFill>
                    <a:latin typeface="Garamond" panose="02020404030301010803" pitchFamily="18" charset="0"/>
                  </a:rPr>
                  <a:t>STATUS</a:t>
                </a:r>
              </a:p>
            </p:txBody>
          </p:sp>
        </p:grpSp>
      </p:grpSp>
      <p:sp>
        <p:nvSpPr>
          <p:cNvPr id="9" name="TextBox 15">
            <a:extLst>
              <a:ext uri="{FF2B5EF4-FFF2-40B4-BE49-F238E27FC236}">
                <a16:creationId xmlns:a16="http://schemas.microsoft.com/office/drawing/2014/main" id="{3B2FFEDA-722C-6FB2-C130-5F2C308C9FB6}"/>
              </a:ext>
            </a:extLst>
          </p:cNvPr>
          <p:cNvSpPr txBox="1"/>
          <p:nvPr/>
        </p:nvSpPr>
        <p:spPr>
          <a:xfrm>
            <a:off x="10771656" y="6491697"/>
            <a:ext cx="1237852"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chemeClr val="bg1"/>
                </a:solidFill>
                <a:latin typeface="ITC Franklin Gothic Std Book"/>
              </a:rPr>
              <a:t>Slide 13</a:t>
            </a:r>
          </a:p>
        </p:txBody>
      </p:sp>
    </p:spTree>
    <p:extLst>
      <p:ext uri="{BB962C8B-B14F-4D97-AF65-F5344CB8AC3E}">
        <p14:creationId xmlns:p14="http://schemas.microsoft.com/office/powerpoint/2010/main" val="980780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D4FB8-8967-54F4-AEE9-9ACFAB2AE871}"/>
              </a:ext>
            </a:extLst>
          </p:cNvPr>
          <p:cNvSpPr>
            <a:spLocks noGrp="1"/>
          </p:cNvSpPr>
          <p:nvPr>
            <p:ph type="title"/>
          </p:nvPr>
        </p:nvSpPr>
        <p:spPr/>
        <p:txBody>
          <a:bodyPr/>
          <a:lstStyle/>
          <a:p>
            <a:r>
              <a:rPr lang="en-US" dirty="0">
                <a:solidFill>
                  <a:srgbClr val="A51C30"/>
                </a:solidFill>
                <a:latin typeface="Adobe Garamond Pro"/>
              </a:rPr>
              <a:t>Faculty N</a:t>
            </a:r>
            <a:r>
              <a:rPr lang="en-US" altLang="zh-CN" dirty="0">
                <a:solidFill>
                  <a:srgbClr val="A51C30"/>
                </a:solidFill>
                <a:latin typeface="Adobe Garamond Pro"/>
              </a:rPr>
              <a:t>egotiation from an Equity Lens</a:t>
            </a:r>
            <a:endParaRPr lang="en-US" dirty="0"/>
          </a:p>
        </p:txBody>
      </p:sp>
      <p:graphicFrame>
        <p:nvGraphicFramePr>
          <p:cNvPr id="4" name="Content Placeholder 3">
            <a:extLst>
              <a:ext uri="{FF2B5EF4-FFF2-40B4-BE49-F238E27FC236}">
                <a16:creationId xmlns:a16="http://schemas.microsoft.com/office/drawing/2014/main" id="{6060C9E4-34B1-94B6-3531-C477FE8693CA}"/>
              </a:ext>
            </a:extLst>
          </p:cNvPr>
          <p:cNvGraphicFramePr>
            <a:graphicFrameLocks noGrp="1"/>
          </p:cNvGraphicFramePr>
          <p:nvPr>
            <p:ph idx="1"/>
            <p:extLst>
              <p:ext uri="{D42A27DB-BD31-4B8C-83A1-F6EECF244321}">
                <p14:modId xmlns:p14="http://schemas.microsoft.com/office/powerpoint/2010/main" val="3416719680"/>
              </p:ext>
            </p:extLst>
          </p:nvPr>
        </p:nvGraphicFramePr>
        <p:xfrm>
          <a:off x="3132496" y="3292066"/>
          <a:ext cx="8221303" cy="2524125"/>
        </p:xfrm>
        <a:graphic>
          <a:graphicData uri="http://schemas.openxmlformats.org/drawingml/2006/table">
            <a:tbl>
              <a:tblPr>
                <a:tableStyleId>{85BE263C-DBD7-4A20-BB59-AAB30ACAA65A}</a:tableStyleId>
              </a:tblPr>
              <a:tblGrid>
                <a:gridCol w="1275042">
                  <a:extLst>
                    <a:ext uri="{9D8B030D-6E8A-4147-A177-3AD203B41FA5}">
                      <a16:colId xmlns:a16="http://schemas.microsoft.com/office/drawing/2014/main" val="3525875863"/>
                    </a:ext>
                  </a:extLst>
                </a:gridCol>
                <a:gridCol w="992323">
                  <a:extLst>
                    <a:ext uri="{9D8B030D-6E8A-4147-A177-3AD203B41FA5}">
                      <a16:colId xmlns:a16="http://schemas.microsoft.com/office/drawing/2014/main" val="400267462"/>
                    </a:ext>
                  </a:extLst>
                </a:gridCol>
                <a:gridCol w="992323">
                  <a:extLst>
                    <a:ext uri="{9D8B030D-6E8A-4147-A177-3AD203B41FA5}">
                      <a16:colId xmlns:a16="http://schemas.microsoft.com/office/drawing/2014/main" val="1323789786"/>
                    </a:ext>
                  </a:extLst>
                </a:gridCol>
                <a:gridCol w="992323">
                  <a:extLst>
                    <a:ext uri="{9D8B030D-6E8A-4147-A177-3AD203B41FA5}">
                      <a16:colId xmlns:a16="http://schemas.microsoft.com/office/drawing/2014/main" val="3734779628"/>
                    </a:ext>
                  </a:extLst>
                </a:gridCol>
                <a:gridCol w="992323">
                  <a:extLst>
                    <a:ext uri="{9D8B030D-6E8A-4147-A177-3AD203B41FA5}">
                      <a16:colId xmlns:a16="http://schemas.microsoft.com/office/drawing/2014/main" val="3992603937"/>
                    </a:ext>
                  </a:extLst>
                </a:gridCol>
                <a:gridCol w="992323">
                  <a:extLst>
                    <a:ext uri="{9D8B030D-6E8A-4147-A177-3AD203B41FA5}">
                      <a16:colId xmlns:a16="http://schemas.microsoft.com/office/drawing/2014/main" val="82322522"/>
                    </a:ext>
                  </a:extLst>
                </a:gridCol>
                <a:gridCol w="992323">
                  <a:extLst>
                    <a:ext uri="{9D8B030D-6E8A-4147-A177-3AD203B41FA5}">
                      <a16:colId xmlns:a16="http://schemas.microsoft.com/office/drawing/2014/main" val="2405053942"/>
                    </a:ext>
                  </a:extLst>
                </a:gridCol>
                <a:gridCol w="992323">
                  <a:extLst>
                    <a:ext uri="{9D8B030D-6E8A-4147-A177-3AD203B41FA5}">
                      <a16:colId xmlns:a16="http://schemas.microsoft.com/office/drawing/2014/main" val="895212847"/>
                    </a:ext>
                  </a:extLst>
                </a:gridCol>
              </a:tblGrid>
              <a:tr h="695325">
                <a:tc>
                  <a:txBody>
                    <a:bodyPr/>
                    <a:lstStyle/>
                    <a:p>
                      <a:pPr algn="l" fontAlgn="auto"/>
                      <a:r>
                        <a:rPr lang="en-US" sz="1200" b="1">
                          <a:solidFill>
                            <a:schemeClr val="tx1"/>
                          </a:solidFill>
                          <a:effectLst/>
                          <a:latin typeface="Garamond" panose="02020404030301010803" pitchFamily="18" charset="0"/>
                        </a:rPr>
                        <a:t>​</a:t>
                      </a:r>
                      <a:endParaRPr lang="en-US" sz="1200" b="1" i="0">
                        <a:solidFill>
                          <a:schemeClr val="tx1"/>
                        </a:solidFill>
                        <a:effectLst/>
                        <a:latin typeface="Garamond" panose="02020404030301010803" pitchFamily="18" charset="0"/>
                      </a:endParaRPr>
                    </a:p>
                  </a:txBody>
                  <a:tcPr/>
                </a:tc>
                <a:tc>
                  <a:txBody>
                    <a:bodyPr/>
                    <a:lstStyle/>
                    <a:p>
                      <a:pPr algn="l" fontAlgn="auto"/>
                      <a:r>
                        <a:rPr lang="en-US" sz="1200" b="1" i="0">
                          <a:solidFill>
                            <a:schemeClr val="tx1"/>
                          </a:solidFill>
                          <a:effectLst/>
                          <a:latin typeface="Garamond" panose="02020404030301010803" pitchFamily="18" charset="0"/>
                        </a:rPr>
                        <a:t>Total Adjustments (n=5,022)</a:t>
                      </a:r>
                    </a:p>
                  </a:txBody>
                  <a:tcPr/>
                </a:tc>
                <a:tc>
                  <a:txBody>
                    <a:bodyPr/>
                    <a:lstStyle/>
                    <a:p>
                      <a:pPr algn="l" fontAlgn="base"/>
                      <a:r>
                        <a:rPr lang="en-US" sz="1200" b="1">
                          <a:solidFill>
                            <a:schemeClr val="tx1"/>
                          </a:solidFill>
                          <a:effectLst/>
                          <a:latin typeface="Garamond" panose="02020404030301010803" pitchFamily="18" charset="0"/>
                        </a:rPr>
                        <a:t>Men ​</a:t>
                      </a:r>
                    </a:p>
                    <a:p>
                      <a:pPr algn="l" fontAlgn="base"/>
                      <a:r>
                        <a:rPr lang="en-US" sz="1200" b="1">
                          <a:solidFill>
                            <a:schemeClr val="tx1"/>
                          </a:solidFill>
                          <a:effectLst/>
                          <a:latin typeface="Garamond" panose="02020404030301010803" pitchFamily="18" charset="0"/>
                        </a:rPr>
                        <a:t>(n=2,775)​</a:t>
                      </a:r>
                      <a:endParaRPr lang="en-US" sz="1200" b="1" i="0">
                        <a:solidFill>
                          <a:schemeClr val="tx1"/>
                        </a:solidFill>
                        <a:effectLst/>
                        <a:latin typeface="Garamond" panose="02020404030301010803" pitchFamily="18" charset="0"/>
                      </a:endParaRPr>
                    </a:p>
                  </a:txBody>
                  <a:tcPr/>
                </a:tc>
                <a:tc>
                  <a:txBody>
                    <a:bodyPr/>
                    <a:lstStyle/>
                    <a:p>
                      <a:pPr algn="l" fontAlgn="base"/>
                      <a:r>
                        <a:rPr lang="en-US" sz="1200" b="1">
                          <a:solidFill>
                            <a:schemeClr val="tx1"/>
                          </a:solidFill>
                          <a:effectLst/>
                          <a:latin typeface="Garamond" panose="02020404030301010803" pitchFamily="18" charset="0"/>
                        </a:rPr>
                        <a:t>Women (n=2,247)​</a:t>
                      </a:r>
                      <a:endParaRPr lang="en-US" sz="1200" b="1" i="0">
                        <a:solidFill>
                          <a:schemeClr val="tx1"/>
                        </a:solidFill>
                        <a:effectLst/>
                        <a:latin typeface="Garamond" panose="02020404030301010803" pitchFamily="18" charset="0"/>
                      </a:endParaRPr>
                    </a:p>
                  </a:txBody>
                  <a:tcPr/>
                </a:tc>
                <a:tc>
                  <a:txBody>
                    <a:bodyPr/>
                    <a:lstStyle/>
                    <a:p>
                      <a:pPr algn="l" fontAlgn="base"/>
                      <a:r>
                        <a:rPr lang="en-US" sz="1200" b="1">
                          <a:solidFill>
                            <a:schemeClr val="tx1"/>
                          </a:solidFill>
                          <a:effectLst/>
                          <a:latin typeface="Garamond" panose="02020404030301010803" pitchFamily="18" charset="0"/>
                        </a:rPr>
                        <a:t>White men (n=2,340)​</a:t>
                      </a:r>
                      <a:endParaRPr lang="en-US" sz="1200" b="1" i="0">
                        <a:solidFill>
                          <a:schemeClr val="tx1"/>
                        </a:solidFill>
                        <a:effectLst/>
                        <a:latin typeface="Garamond" panose="02020404030301010803" pitchFamily="18" charset="0"/>
                      </a:endParaRPr>
                    </a:p>
                  </a:txBody>
                  <a:tcPr/>
                </a:tc>
                <a:tc>
                  <a:txBody>
                    <a:bodyPr/>
                    <a:lstStyle/>
                    <a:p>
                      <a:pPr algn="l" fontAlgn="base"/>
                      <a:r>
                        <a:rPr lang="en-US" sz="1200" b="1">
                          <a:solidFill>
                            <a:schemeClr val="tx1"/>
                          </a:solidFill>
                          <a:effectLst/>
                          <a:latin typeface="Garamond" panose="02020404030301010803" pitchFamily="18" charset="0"/>
                        </a:rPr>
                        <a:t>White women (n=1,817)​</a:t>
                      </a:r>
                      <a:endParaRPr lang="en-US" sz="1200" b="1" i="0">
                        <a:solidFill>
                          <a:schemeClr val="tx1"/>
                        </a:solidFill>
                        <a:effectLst/>
                        <a:latin typeface="Garamond" panose="02020404030301010803" pitchFamily="18" charset="0"/>
                      </a:endParaRPr>
                    </a:p>
                  </a:txBody>
                  <a:tcPr/>
                </a:tc>
                <a:tc>
                  <a:txBody>
                    <a:bodyPr/>
                    <a:lstStyle/>
                    <a:p>
                      <a:pPr algn="l" fontAlgn="base"/>
                      <a:r>
                        <a:rPr lang="en-US" sz="1200" b="1">
                          <a:solidFill>
                            <a:schemeClr val="tx1"/>
                          </a:solidFill>
                          <a:effectLst/>
                          <a:latin typeface="Garamond" panose="02020404030301010803" pitchFamily="18" charset="0"/>
                        </a:rPr>
                        <a:t>Men of color (n=408)​</a:t>
                      </a:r>
                      <a:endParaRPr lang="en-US" sz="1200" b="1" i="0">
                        <a:solidFill>
                          <a:schemeClr val="tx1"/>
                        </a:solidFill>
                        <a:effectLst/>
                        <a:latin typeface="Garamond" panose="02020404030301010803" pitchFamily="18" charset="0"/>
                      </a:endParaRPr>
                    </a:p>
                  </a:txBody>
                  <a:tcPr/>
                </a:tc>
                <a:tc>
                  <a:txBody>
                    <a:bodyPr/>
                    <a:lstStyle/>
                    <a:p>
                      <a:pPr algn="l" fontAlgn="base"/>
                      <a:r>
                        <a:rPr lang="en-US" sz="1200" b="1">
                          <a:solidFill>
                            <a:schemeClr val="tx1"/>
                          </a:solidFill>
                          <a:effectLst/>
                          <a:latin typeface="Garamond" panose="02020404030301010803" pitchFamily="18" charset="0"/>
                        </a:rPr>
                        <a:t>Women of color (n=401)​</a:t>
                      </a:r>
                      <a:endParaRPr lang="en-US" sz="1200" b="1" i="0">
                        <a:solidFill>
                          <a:schemeClr val="tx1"/>
                        </a:solidFill>
                        <a:effectLst/>
                        <a:latin typeface="Garamond" panose="02020404030301010803" pitchFamily="18" charset="0"/>
                      </a:endParaRPr>
                    </a:p>
                  </a:txBody>
                  <a:tcPr/>
                </a:tc>
                <a:extLst>
                  <a:ext uri="{0D108BD9-81ED-4DB2-BD59-A6C34878D82A}">
                    <a16:rowId xmlns:a16="http://schemas.microsoft.com/office/drawing/2014/main" val="4032927397"/>
                  </a:ext>
                </a:extLst>
              </a:tr>
              <a:tr h="342900">
                <a:tc>
                  <a:txBody>
                    <a:bodyPr/>
                    <a:lstStyle/>
                    <a:p>
                      <a:pPr algn="l" fontAlgn="base"/>
                      <a:r>
                        <a:rPr lang="en-US" sz="1200" b="0">
                          <a:solidFill>
                            <a:srgbClr val="000000"/>
                          </a:solidFill>
                          <a:effectLst/>
                          <a:latin typeface="Garamond" panose="02020404030301010803" pitchFamily="18" charset="0"/>
                        </a:rPr>
                        <a:t>Base salary ​</a:t>
                      </a:r>
                      <a:endParaRPr lang="en-US" sz="1200" b="0" i="0">
                        <a:solidFill>
                          <a:srgbClr val="000000"/>
                        </a:solidFill>
                        <a:effectLst/>
                        <a:latin typeface="Garamond" panose="02020404030301010803" pitchFamily="18" charset="0"/>
                      </a:endParaRPr>
                    </a:p>
                  </a:txBody>
                  <a:tcPr anchor="ctr"/>
                </a:tc>
                <a:tc>
                  <a:txBody>
                    <a:bodyPr/>
                    <a:lstStyle/>
                    <a:p>
                      <a:pPr algn="l" fontAlgn="base"/>
                      <a:r>
                        <a:rPr lang="en-US" sz="1200" b="0" i="0">
                          <a:solidFill>
                            <a:srgbClr val="000000"/>
                          </a:solidFill>
                          <a:effectLst/>
                          <a:latin typeface="Garamond" panose="02020404030301010803" pitchFamily="18" charset="0"/>
                        </a:rPr>
                        <a:t>26%</a:t>
                      </a:r>
                    </a:p>
                  </a:txBody>
                  <a:tcPr anchor="ctr"/>
                </a:tc>
                <a:tc>
                  <a:txBody>
                    <a:bodyPr/>
                    <a:lstStyle/>
                    <a:p>
                      <a:pPr algn="l" fontAlgn="base"/>
                      <a:r>
                        <a:rPr lang="en-US" sz="1200" b="0" dirty="0">
                          <a:solidFill>
                            <a:srgbClr val="000000"/>
                          </a:solidFill>
                          <a:effectLst/>
                          <a:latin typeface="Garamond" panose="02020404030301010803" pitchFamily="18" charset="0"/>
                        </a:rPr>
                        <a:t>27%​</a:t>
                      </a:r>
                      <a:endParaRPr lang="en-US" sz="1200" b="0" i="0" dirty="0">
                        <a:solidFill>
                          <a:srgbClr val="000000"/>
                        </a:solidFill>
                        <a:effectLst/>
                        <a:latin typeface="Garamond" panose="02020404030301010803" pitchFamily="18" charset="0"/>
                      </a:endParaRPr>
                    </a:p>
                  </a:txBody>
                  <a:tcPr anchor="ctr"/>
                </a:tc>
                <a:tc>
                  <a:txBody>
                    <a:bodyPr/>
                    <a:lstStyle/>
                    <a:p>
                      <a:pPr algn="l" fontAlgn="base"/>
                      <a:r>
                        <a:rPr lang="en-US" sz="1200" b="0">
                          <a:solidFill>
                            <a:srgbClr val="000000"/>
                          </a:solidFill>
                          <a:effectLst/>
                          <a:latin typeface="Garamond" panose="02020404030301010803" pitchFamily="18" charset="0"/>
                        </a:rPr>
                        <a:t>23%​</a:t>
                      </a:r>
                      <a:endParaRPr lang="en-US" sz="1200" b="0" i="0">
                        <a:solidFill>
                          <a:srgbClr val="000000"/>
                        </a:solidFill>
                        <a:effectLst/>
                        <a:latin typeface="Garamond" panose="02020404030301010803" pitchFamily="18" charset="0"/>
                      </a:endParaRPr>
                    </a:p>
                  </a:txBody>
                  <a:tcPr anchor="ctr"/>
                </a:tc>
                <a:tc>
                  <a:txBody>
                    <a:bodyPr/>
                    <a:lstStyle/>
                    <a:p>
                      <a:pPr algn="l" fontAlgn="base"/>
                      <a:r>
                        <a:rPr lang="en-US" sz="1200" b="0">
                          <a:solidFill>
                            <a:schemeClr val="tx1"/>
                          </a:solidFill>
                          <a:effectLst/>
                          <a:latin typeface="Garamond" panose="02020404030301010803" pitchFamily="18" charset="0"/>
                        </a:rPr>
                        <a:t>28%​</a:t>
                      </a:r>
                      <a:endParaRPr lang="en-US" sz="1200" b="0" i="0">
                        <a:solidFill>
                          <a:schemeClr val="tx1"/>
                        </a:solidFill>
                        <a:effectLst/>
                        <a:latin typeface="Garamond" panose="02020404030301010803" pitchFamily="18" charset="0"/>
                      </a:endParaRPr>
                    </a:p>
                  </a:txBody>
                  <a:tcPr anchor="ctr">
                    <a:solidFill>
                      <a:srgbClr val="DCEAF8"/>
                    </a:solidFill>
                  </a:tcPr>
                </a:tc>
                <a:tc>
                  <a:txBody>
                    <a:bodyPr/>
                    <a:lstStyle/>
                    <a:p>
                      <a:pPr algn="l" fontAlgn="base"/>
                      <a:r>
                        <a:rPr lang="en-US" sz="1200" b="0">
                          <a:solidFill>
                            <a:schemeClr val="tx1"/>
                          </a:solidFill>
                          <a:effectLst/>
                          <a:latin typeface="Garamond" panose="02020404030301010803" pitchFamily="18" charset="0"/>
                        </a:rPr>
                        <a:t>24%​</a:t>
                      </a:r>
                      <a:endParaRPr lang="en-US" sz="1200" b="0" i="0">
                        <a:solidFill>
                          <a:schemeClr val="tx1"/>
                        </a:solidFill>
                        <a:effectLst/>
                        <a:latin typeface="Garamond" panose="02020404030301010803" pitchFamily="18" charset="0"/>
                      </a:endParaRPr>
                    </a:p>
                  </a:txBody>
                  <a:tcPr anchor="ctr"/>
                </a:tc>
                <a:tc>
                  <a:txBody>
                    <a:bodyPr/>
                    <a:lstStyle/>
                    <a:p>
                      <a:pPr algn="l" fontAlgn="base"/>
                      <a:r>
                        <a:rPr lang="en-US" sz="1200" b="0">
                          <a:solidFill>
                            <a:schemeClr val="tx1"/>
                          </a:solidFill>
                          <a:effectLst/>
                          <a:latin typeface="Garamond" panose="02020404030301010803" pitchFamily="18" charset="0"/>
                        </a:rPr>
                        <a:t>27%​</a:t>
                      </a:r>
                      <a:endParaRPr lang="en-US" sz="1200" b="0" i="0">
                        <a:solidFill>
                          <a:schemeClr val="tx1"/>
                        </a:solidFill>
                        <a:effectLst/>
                        <a:latin typeface="Garamond" panose="02020404030301010803" pitchFamily="18" charset="0"/>
                      </a:endParaRPr>
                    </a:p>
                  </a:txBody>
                  <a:tcPr anchor="ctr"/>
                </a:tc>
                <a:tc>
                  <a:txBody>
                    <a:bodyPr/>
                    <a:lstStyle/>
                    <a:p>
                      <a:pPr algn="l" fontAlgn="base"/>
                      <a:r>
                        <a:rPr lang="en-US" sz="1200" b="0">
                          <a:solidFill>
                            <a:schemeClr val="tx1"/>
                          </a:solidFill>
                          <a:effectLst/>
                          <a:latin typeface="Garamond" panose="02020404030301010803" pitchFamily="18" charset="0"/>
                        </a:rPr>
                        <a:t>21%​</a:t>
                      </a:r>
                      <a:endParaRPr lang="en-US" sz="1200" b="0" i="0">
                        <a:solidFill>
                          <a:schemeClr val="tx1"/>
                        </a:solidFill>
                        <a:effectLst/>
                        <a:latin typeface="Garamond" panose="02020404030301010803" pitchFamily="18" charset="0"/>
                      </a:endParaRPr>
                    </a:p>
                  </a:txBody>
                  <a:tcPr anchor="ctr">
                    <a:solidFill>
                      <a:srgbClr val="AB5C00">
                        <a:alpha val="30196"/>
                      </a:srgbClr>
                    </a:solidFill>
                  </a:tcPr>
                </a:tc>
                <a:extLst>
                  <a:ext uri="{0D108BD9-81ED-4DB2-BD59-A6C34878D82A}">
                    <a16:rowId xmlns:a16="http://schemas.microsoft.com/office/drawing/2014/main" val="2428163199"/>
                  </a:ext>
                </a:extLst>
              </a:tr>
              <a:tr h="361950">
                <a:tc>
                  <a:txBody>
                    <a:bodyPr/>
                    <a:lstStyle/>
                    <a:p>
                      <a:pPr algn="l" fontAlgn="base"/>
                      <a:r>
                        <a:rPr lang="en-US" sz="1200" b="0" u="none" strike="noStrike">
                          <a:solidFill>
                            <a:srgbClr val="000000"/>
                          </a:solidFill>
                          <a:effectLst/>
                          <a:latin typeface="Garamond" panose="02020404030301010803" pitchFamily="18" charset="0"/>
                        </a:rPr>
                        <a:t>Supplemental s</a:t>
                      </a:r>
                      <a:r>
                        <a:rPr lang="en-US" sz="1200" b="0">
                          <a:solidFill>
                            <a:srgbClr val="000000"/>
                          </a:solidFill>
                          <a:effectLst/>
                          <a:latin typeface="Garamond" panose="02020404030301010803" pitchFamily="18" charset="0"/>
                        </a:rPr>
                        <a:t>alary​</a:t>
                      </a:r>
                      <a:endParaRPr lang="en-US" sz="1200" b="0" i="0">
                        <a:solidFill>
                          <a:srgbClr val="000000"/>
                        </a:solidFill>
                        <a:effectLst/>
                        <a:latin typeface="Garamond" panose="02020404030301010803" pitchFamily="18" charset="0"/>
                      </a:endParaRPr>
                    </a:p>
                  </a:txBody>
                  <a:tcPr anchor="ctr"/>
                </a:tc>
                <a:tc>
                  <a:txBody>
                    <a:bodyPr/>
                    <a:lstStyle/>
                    <a:p>
                      <a:pPr algn="l" fontAlgn="base"/>
                      <a:r>
                        <a:rPr lang="en-US" sz="1200" b="0" i="0">
                          <a:solidFill>
                            <a:srgbClr val="000000"/>
                          </a:solidFill>
                          <a:effectLst/>
                          <a:latin typeface="Garamond" panose="02020404030301010803" pitchFamily="18" charset="0"/>
                        </a:rPr>
                        <a:t>9%</a:t>
                      </a:r>
                    </a:p>
                  </a:txBody>
                  <a:tcPr anchor="ctr"/>
                </a:tc>
                <a:tc>
                  <a:txBody>
                    <a:bodyPr/>
                    <a:lstStyle/>
                    <a:p>
                      <a:pPr algn="l" fontAlgn="base"/>
                      <a:r>
                        <a:rPr lang="en-US" sz="1200" b="0">
                          <a:solidFill>
                            <a:srgbClr val="000000"/>
                          </a:solidFill>
                          <a:effectLst/>
                          <a:latin typeface="Garamond" panose="02020404030301010803" pitchFamily="18" charset="0"/>
                        </a:rPr>
                        <a:t>10%​</a:t>
                      </a:r>
                      <a:endParaRPr lang="en-US" sz="1200" b="0" i="0">
                        <a:solidFill>
                          <a:srgbClr val="000000"/>
                        </a:solidFill>
                        <a:effectLst/>
                        <a:latin typeface="Garamond" panose="02020404030301010803" pitchFamily="18" charset="0"/>
                      </a:endParaRPr>
                    </a:p>
                  </a:txBody>
                  <a:tcPr anchor="ctr"/>
                </a:tc>
                <a:tc>
                  <a:txBody>
                    <a:bodyPr/>
                    <a:lstStyle/>
                    <a:p>
                      <a:pPr algn="l" fontAlgn="base"/>
                      <a:r>
                        <a:rPr lang="en-US" sz="1200" b="0">
                          <a:solidFill>
                            <a:srgbClr val="000000"/>
                          </a:solidFill>
                          <a:effectLst/>
                          <a:latin typeface="Garamond" panose="02020404030301010803" pitchFamily="18" charset="0"/>
                        </a:rPr>
                        <a:t>8%​</a:t>
                      </a:r>
                      <a:endParaRPr lang="en-US" sz="1200" b="0" i="0">
                        <a:solidFill>
                          <a:srgbClr val="000000"/>
                        </a:solidFill>
                        <a:effectLst/>
                        <a:latin typeface="Garamond" panose="02020404030301010803" pitchFamily="18" charset="0"/>
                      </a:endParaRPr>
                    </a:p>
                  </a:txBody>
                  <a:tcPr anchor="ctr"/>
                </a:tc>
                <a:tc>
                  <a:txBody>
                    <a:bodyPr/>
                    <a:lstStyle/>
                    <a:p>
                      <a:pPr algn="l" fontAlgn="base"/>
                      <a:r>
                        <a:rPr lang="en-US" sz="1200" b="0">
                          <a:solidFill>
                            <a:srgbClr val="000000"/>
                          </a:solidFill>
                          <a:effectLst/>
                          <a:latin typeface="Garamond" panose="02020404030301010803" pitchFamily="18" charset="0"/>
                        </a:rPr>
                        <a:t>10%​</a:t>
                      </a:r>
                      <a:endParaRPr lang="en-US" sz="1200" b="0" i="0">
                        <a:solidFill>
                          <a:srgbClr val="000000"/>
                        </a:solidFill>
                        <a:effectLst/>
                        <a:latin typeface="Garamond" panose="02020404030301010803" pitchFamily="18" charset="0"/>
                      </a:endParaRPr>
                    </a:p>
                  </a:txBody>
                  <a:tcPr anchor="ctr">
                    <a:solidFill>
                      <a:srgbClr val="DCEAF8"/>
                    </a:solidFill>
                  </a:tcPr>
                </a:tc>
                <a:tc>
                  <a:txBody>
                    <a:bodyPr/>
                    <a:lstStyle/>
                    <a:p>
                      <a:pPr algn="l" fontAlgn="base"/>
                      <a:r>
                        <a:rPr lang="en-US" sz="1200" b="0">
                          <a:solidFill>
                            <a:srgbClr val="000000"/>
                          </a:solidFill>
                          <a:effectLst/>
                          <a:latin typeface="Garamond" panose="02020404030301010803" pitchFamily="18" charset="0"/>
                        </a:rPr>
                        <a:t>8%​</a:t>
                      </a:r>
                      <a:endParaRPr lang="en-US" sz="1200" b="0" i="0">
                        <a:solidFill>
                          <a:srgbClr val="000000"/>
                        </a:solidFill>
                        <a:effectLst/>
                        <a:latin typeface="Garamond" panose="02020404030301010803" pitchFamily="18" charset="0"/>
                      </a:endParaRPr>
                    </a:p>
                  </a:txBody>
                  <a:tcPr anchor="ctr"/>
                </a:tc>
                <a:tc>
                  <a:txBody>
                    <a:bodyPr/>
                    <a:lstStyle/>
                    <a:p>
                      <a:pPr algn="l" fontAlgn="base"/>
                      <a:r>
                        <a:rPr lang="en-US" sz="1200" b="0">
                          <a:solidFill>
                            <a:srgbClr val="000000"/>
                          </a:solidFill>
                          <a:effectLst/>
                          <a:latin typeface="Garamond" panose="02020404030301010803" pitchFamily="18" charset="0"/>
                        </a:rPr>
                        <a:t>10%​</a:t>
                      </a:r>
                      <a:endParaRPr lang="en-US" sz="1200" b="0" i="0">
                        <a:solidFill>
                          <a:srgbClr val="000000"/>
                        </a:solidFill>
                        <a:effectLst/>
                        <a:latin typeface="Garamond" panose="02020404030301010803" pitchFamily="18" charset="0"/>
                      </a:endParaRPr>
                    </a:p>
                  </a:txBody>
                  <a:tcPr anchor="ctr">
                    <a:solidFill>
                      <a:srgbClr val="DCEAF8"/>
                    </a:solidFill>
                  </a:tcPr>
                </a:tc>
                <a:tc>
                  <a:txBody>
                    <a:bodyPr/>
                    <a:lstStyle/>
                    <a:p>
                      <a:pPr algn="l" fontAlgn="base"/>
                      <a:r>
                        <a:rPr lang="en-US" sz="1200" b="0">
                          <a:solidFill>
                            <a:srgbClr val="000000"/>
                          </a:solidFill>
                          <a:effectLst/>
                          <a:latin typeface="Garamond" panose="02020404030301010803" pitchFamily="18" charset="0"/>
                        </a:rPr>
                        <a:t>6%​</a:t>
                      </a:r>
                      <a:endParaRPr lang="en-US" sz="1200" b="0" i="0">
                        <a:solidFill>
                          <a:srgbClr val="000000"/>
                        </a:solidFill>
                        <a:effectLst/>
                        <a:latin typeface="Garamond" panose="02020404030301010803" pitchFamily="18" charset="0"/>
                      </a:endParaRPr>
                    </a:p>
                  </a:txBody>
                  <a:tcPr anchor="ctr">
                    <a:solidFill>
                      <a:srgbClr val="E6CEB2"/>
                    </a:solidFill>
                  </a:tcPr>
                </a:tc>
                <a:extLst>
                  <a:ext uri="{0D108BD9-81ED-4DB2-BD59-A6C34878D82A}">
                    <a16:rowId xmlns:a16="http://schemas.microsoft.com/office/drawing/2014/main" val="3320607787"/>
                  </a:ext>
                </a:extLst>
              </a:tr>
              <a:tr h="342900">
                <a:tc>
                  <a:txBody>
                    <a:bodyPr/>
                    <a:lstStyle/>
                    <a:p>
                      <a:pPr algn="l" fontAlgn="base"/>
                      <a:r>
                        <a:rPr lang="en-US" sz="1200" b="0">
                          <a:solidFill>
                            <a:srgbClr val="000000"/>
                          </a:solidFill>
                          <a:effectLst/>
                          <a:latin typeface="Garamond" panose="02020404030301010803" pitchFamily="18" charset="0"/>
                        </a:rPr>
                        <a:t>Tenure clock​</a:t>
                      </a:r>
                      <a:endParaRPr lang="en-US" sz="1200" b="0" i="0">
                        <a:solidFill>
                          <a:srgbClr val="000000"/>
                        </a:solidFill>
                        <a:effectLst/>
                        <a:latin typeface="Garamond" panose="02020404030301010803" pitchFamily="18" charset="0"/>
                      </a:endParaRPr>
                    </a:p>
                  </a:txBody>
                  <a:tcPr anchor="ctr"/>
                </a:tc>
                <a:tc>
                  <a:txBody>
                    <a:bodyPr/>
                    <a:lstStyle/>
                    <a:p>
                      <a:pPr algn="l" fontAlgn="base"/>
                      <a:r>
                        <a:rPr lang="en-US" sz="1200" b="0" i="0">
                          <a:solidFill>
                            <a:srgbClr val="000000"/>
                          </a:solidFill>
                          <a:effectLst/>
                          <a:latin typeface="Garamond" panose="02020404030301010803" pitchFamily="18" charset="0"/>
                        </a:rPr>
                        <a:t>3%</a:t>
                      </a:r>
                    </a:p>
                  </a:txBody>
                  <a:tcPr anchor="ctr"/>
                </a:tc>
                <a:tc>
                  <a:txBody>
                    <a:bodyPr/>
                    <a:lstStyle/>
                    <a:p>
                      <a:pPr algn="l" fontAlgn="base"/>
                      <a:r>
                        <a:rPr lang="en-US" sz="1200" b="0">
                          <a:solidFill>
                            <a:srgbClr val="000000"/>
                          </a:solidFill>
                          <a:effectLst/>
                          <a:latin typeface="Garamond" panose="02020404030301010803" pitchFamily="18" charset="0"/>
                        </a:rPr>
                        <a:t>3%​</a:t>
                      </a:r>
                      <a:endParaRPr lang="en-US" sz="1200" b="0" i="0">
                        <a:solidFill>
                          <a:srgbClr val="000000"/>
                        </a:solidFill>
                        <a:effectLst/>
                        <a:latin typeface="Garamond" panose="02020404030301010803" pitchFamily="18" charset="0"/>
                      </a:endParaRPr>
                    </a:p>
                  </a:txBody>
                  <a:tcPr anchor="ctr"/>
                </a:tc>
                <a:tc>
                  <a:txBody>
                    <a:bodyPr/>
                    <a:lstStyle/>
                    <a:p>
                      <a:pPr algn="l" fontAlgn="base"/>
                      <a:r>
                        <a:rPr lang="en-US" sz="1200" b="0">
                          <a:solidFill>
                            <a:srgbClr val="000000"/>
                          </a:solidFill>
                          <a:effectLst/>
                          <a:latin typeface="Garamond" panose="02020404030301010803" pitchFamily="18" charset="0"/>
                        </a:rPr>
                        <a:t>4%​</a:t>
                      </a:r>
                      <a:endParaRPr lang="en-US" sz="1200" b="0" i="0">
                        <a:solidFill>
                          <a:srgbClr val="000000"/>
                        </a:solidFill>
                        <a:effectLst/>
                        <a:latin typeface="Garamond" panose="02020404030301010803" pitchFamily="18" charset="0"/>
                      </a:endParaRPr>
                    </a:p>
                  </a:txBody>
                  <a:tcPr anchor="ctr"/>
                </a:tc>
                <a:tc>
                  <a:txBody>
                    <a:bodyPr/>
                    <a:lstStyle/>
                    <a:p>
                      <a:pPr algn="l" fontAlgn="base"/>
                      <a:r>
                        <a:rPr lang="en-US" sz="1200" b="0">
                          <a:solidFill>
                            <a:srgbClr val="000000"/>
                          </a:solidFill>
                          <a:effectLst/>
                          <a:latin typeface="Garamond" panose="02020404030301010803" pitchFamily="18" charset="0"/>
                        </a:rPr>
                        <a:t>2%​</a:t>
                      </a:r>
                      <a:endParaRPr lang="en-US" sz="1200" b="0" i="0">
                        <a:solidFill>
                          <a:srgbClr val="000000"/>
                        </a:solidFill>
                        <a:effectLst/>
                        <a:latin typeface="Garamond" panose="02020404030301010803" pitchFamily="18" charset="0"/>
                      </a:endParaRPr>
                    </a:p>
                  </a:txBody>
                  <a:tcPr anchor="ctr">
                    <a:solidFill>
                      <a:srgbClr val="E6CEB2"/>
                    </a:solidFill>
                  </a:tcPr>
                </a:tc>
                <a:tc>
                  <a:txBody>
                    <a:bodyPr/>
                    <a:lstStyle/>
                    <a:p>
                      <a:pPr algn="l" fontAlgn="base"/>
                      <a:r>
                        <a:rPr lang="en-US" sz="1200" b="0">
                          <a:solidFill>
                            <a:srgbClr val="000000"/>
                          </a:solidFill>
                          <a:effectLst/>
                          <a:latin typeface="Garamond" panose="02020404030301010803" pitchFamily="18" charset="0"/>
                        </a:rPr>
                        <a:t>4%​</a:t>
                      </a:r>
                      <a:endParaRPr lang="en-US" sz="1200" b="0" i="0">
                        <a:solidFill>
                          <a:srgbClr val="000000"/>
                        </a:solidFill>
                        <a:effectLst/>
                        <a:latin typeface="Garamond" panose="02020404030301010803" pitchFamily="18" charset="0"/>
                      </a:endParaRPr>
                    </a:p>
                  </a:txBody>
                  <a:tcPr anchor="ctr"/>
                </a:tc>
                <a:tc>
                  <a:txBody>
                    <a:bodyPr/>
                    <a:lstStyle/>
                    <a:p>
                      <a:pPr algn="l" fontAlgn="base"/>
                      <a:r>
                        <a:rPr lang="en-US" sz="1200" b="0">
                          <a:solidFill>
                            <a:srgbClr val="000000"/>
                          </a:solidFill>
                          <a:effectLst/>
                          <a:latin typeface="Garamond" panose="02020404030301010803" pitchFamily="18" charset="0"/>
                        </a:rPr>
                        <a:t>4%​</a:t>
                      </a:r>
                      <a:endParaRPr lang="en-US" sz="1200" b="0" i="0">
                        <a:solidFill>
                          <a:srgbClr val="000000"/>
                        </a:solidFill>
                        <a:effectLst/>
                        <a:latin typeface="Garamond" panose="02020404030301010803" pitchFamily="18" charset="0"/>
                      </a:endParaRPr>
                    </a:p>
                  </a:txBody>
                  <a:tcPr anchor="ctr"/>
                </a:tc>
                <a:tc>
                  <a:txBody>
                    <a:bodyPr/>
                    <a:lstStyle/>
                    <a:p>
                      <a:pPr algn="l" fontAlgn="base"/>
                      <a:r>
                        <a:rPr lang="en-US" sz="1200" b="0" dirty="0">
                          <a:solidFill>
                            <a:srgbClr val="000000"/>
                          </a:solidFill>
                          <a:effectLst/>
                          <a:latin typeface="Garamond" panose="02020404030301010803" pitchFamily="18" charset="0"/>
                        </a:rPr>
                        <a:t>6%​</a:t>
                      </a:r>
                      <a:endParaRPr lang="en-US" sz="1200" b="0" i="0" dirty="0">
                        <a:solidFill>
                          <a:srgbClr val="000000"/>
                        </a:solidFill>
                        <a:effectLst/>
                        <a:latin typeface="Garamond" panose="02020404030301010803" pitchFamily="18" charset="0"/>
                      </a:endParaRPr>
                    </a:p>
                  </a:txBody>
                  <a:tcPr anchor="ctr">
                    <a:solidFill>
                      <a:srgbClr val="DCEAF8"/>
                    </a:solidFill>
                  </a:tcPr>
                </a:tc>
                <a:extLst>
                  <a:ext uri="{0D108BD9-81ED-4DB2-BD59-A6C34878D82A}">
                    <a16:rowId xmlns:a16="http://schemas.microsoft.com/office/drawing/2014/main" val="1701283732"/>
                  </a:ext>
                </a:extLst>
              </a:tr>
              <a:tr h="342900">
                <a:tc>
                  <a:txBody>
                    <a:bodyPr/>
                    <a:lstStyle/>
                    <a:p>
                      <a:pPr algn="l" fontAlgn="base"/>
                      <a:r>
                        <a:rPr lang="en-US" sz="1200" b="0">
                          <a:solidFill>
                            <a:srgbClr val="000000"/>
                          </a:solidFill>
                          <a:effectLst/>
                          <a:latin typeface="Garamond" panose="02020404030301010803" pitchFamily="18" charset="0"/>
                        </a:rPr>
                        <a:t>Teaching load​</a:t>
                      </a:r>
                      <a:endParaRPr lang="en-US" sz="1200" b="0" i="0">
                        <a:solidFill>
                          <a:srgbClr val="000000"/>
                        </a:solidFill>
                        <a:effectLst/>
                        <a:latin typeface="Garamond" panose="02020404030301010803" pitchFamily="18" charset="0"/>
                      </a:endParaRPr>
                    </a:p>
                  </a:txBody>
                  <a:tcPr anchor="ctr"/>
                </a:tc>
                <a:tc>
                  <a:txBody>
                    <a:bodyPr/>
                    <a:lstStyle/>
                    <a:p>
                      <a:pPr algn="l" fontAlgn="base"/>
                      <a:r>
                        <a:rPr lang="en-US" sz="1200" b="0" i="0">
                          <a:solidFill>
                            <a:srgbClr val="000000"/>
                          </a:solidFill>
                          <a:effectLst/>
                          <a:latin typeface="Garamond" panose="02020404030301010803" pitchFamily="18" charset="0"/>
                        </a:rPr>
                        <a:t>11%</a:t>
                      </a:r>
                    </a:p>
                  </a:txBody>
                  <a:tcPr anchor="ctr"/>
                </a:tc>
                <a:tc>
                  <a:txBody>
                    <a:bodyPr/>
                    <a:lstStyle/>
                    <a:p>
                      <a:pPr algn="l" fontAlgn="base"/>
                      <a:r>
                        <a:rPr lang="en-US" sz="1200" b="0">
                          <a:solidFill>
                            <a:srgbClr val="000000"/>
                          </a:solidFill>
                          <a:effectLst/>
                          <a:latin typeface="Garamond" panose="02020404030301010803" pitchFamily="18" charset="0"/>
                        </a:rPr>
                        <a:t>11%​</a:t>
                      </a:r>
                      <a:endParaRPr lang="en-US" sz="1200" b="0" i="0">
                        <a:solidFill>
                          <a:srgbClr val="000000"/>
                        </a:solidFill>
                        <a:effectLst/>
                        <a:latin typeface="Garamond" panose="02020404030301010803" pitchFamily="18" charset="0"/>
                      </a:endParaRPr>
                    </a:p>
                  </a:txBody>
                  <a:tcPr anchor="ctr"/>
                </a:tc>
                <a:tc>
                  <a:txBody>
                    <a:bodyPr/>
                    <a:lstStyle/>
                    <a:p>
                      <a:pPr algn="l" fontAlgn="base"/>
                      <a:r>
                        <a:rPr lang="en-US" sz="1200" b="0">
                          <a:solidFill>
                            <a:srgbClr val="000000"/>
                          </a:solidFill>
                          <a:effectLst/>
                          <a:latin typeface="Garamond" panose="02020404030301010803" pitchFamily="18" charset="0"/>
                        </a:rPr>
                        <a:t>12%​</a:t>
                      </a:r>
                      <a:endParaRPr lang="en-US" sz="1200" b="0" i="0">
                        <a:solidFill>
                          <a:srgbClr val="000000"/>
                        </a:solidFill>
                        <a:effectLst/>
                        <a:latin typeface="Garamond" panose="02020404030301010803" pitchFamily="18" charset="0"/>
                      </a:endParaRPr>
                    </a:p>
                  </a:txBody>
                  <a:tcPr anchor="ctr"/>
                </a:tc>
                <a:tc>
                  <a:txBody>
                    <a:bodyPr/>
                    <a:lstStyle/>
                    <a:p>
                      <a:pPr algn="l" fontAlgn="base"/>
                      <a:r>
                        <a:rPr lang="en-US" sz="1200" b="0">
                          <a:solidFill>
                            <a:srgbClr val="000000"/>
                          </a:solidFill>
                          <a:effectLst/>
                          <a:latin typeface="Garamond" panose="02020404030301010803" pitchFamily="18" charset="0"/>
                        </a:rPr>
                        <a:t>11%​</a:t>
                      </a:r>
                      <a:endParaRPr lang="en-US" sz="1200" b="0" i="0">
                        <a:solidFill>
                          <a:srgbClr val="000000"/>
                        </a:solidFill>
                        <a:effectLst/>
                        <a:latin typeface="Garamond" panose="02020404030301010803" pitchFamily="18" charset="0"/>
                      </a:endParaRPr>
                    </a:p>
                  </a:txBody>
                  <a:tcPr anchor="ctr"/>
                </a:tc>
                <a:tc>
                  <a:txBody>
                    <a:bodyPr/>
                    <a:lstStyle/>
                    <a:p>
                      <a:pPr algn="l" fontAlgn="base"/>
                      <a:r>
                        <a:rPr lang="en-US" sz="1200" b="0">
                          <a:solidFill>
                            <a:srgbClr val="000000"/>
                          </a:solidFill>
                          <a:effectLst/>
                          <a:latin typeface="Garamond" panose="02020404030301010803" pitchFamily="18" charset="0"/>
                        </a:rPr>
                        <a:t>13%​</a:t>
                      </a:r>
                      <a:endParaRPr lang="en-US" sz="1200" b="0" i="0">
                        <a:solidFill>
                          <a:srgbClr val="000000"/>
                        </a:solidFill>
                        <a:effectLst/>
                        <a:latin typeface="Garamond" panose="02020404030301010803" pitchFamily="18" charset="0"/>
                      </a:endParaRPr>
                    </a:p>
                  </a:txBody>
                  <a:tcPr anchor="ctr">
                    <a:solidFill>
                      <a:srgbClr val="DCEAF8"/>
                    </a:solidFill>
                  </a:tcPr>
                </a:tc>
                <a:tc>
                  <a:txBody>
                    <a:bodyPr/>
                    <a:lstStyle/>
                    <a:p>
                      <a:pPr algn="l" fontAlgn="base"/>
                      <a:r>
                        <a:rPr lang="en-US" sz="1200" b="0">
                          <a:solidFill>
                            <a:srgbClr val="000000"/>
                          </a:solidFill>
                          <a:effectLst/>
                          <a:latin typeface="Garamond" panose="02020404030301010803" pitchFamily="18" charset="0"/>
                        </a:rPr>
                        <a:t>9%​</a:t>
                      </a:r>
                      <a:endParaRPr lang="en-US" sz="1200" b="0" i="0">
                        <a:solidFill>
                          <a:srgbClr val="000000"/>
                        </a:solidFill>
                        <a:effectLst/>
                        <a:latin typeface="Garamond" panose="02020404030301010803" pitchFamily="18" charset="0"/>
                      </a:endParaRPr>
                    </a:p>
                  </a:txBody>
                  <a:tcPr anchor="ctr">
                    <a:solidFill>
                      <a:srgbClr val="E6CEB2"/>
                    </a:solidFill>
                  </a:tcPr>
                </a:tc>
                <a:tc>
                  <a:txBody>
                    <a:bodyPr/>
                    <a:lstStyle/>
                    <a:p>
                      <a:pPr algn="l" fontAlgn="base"/>
                      <a:r>
                        <a:rPr lang="en-US" sz="1200" b="0">
                          <a:solidFill>
                            <a:srgbClr val="000000"/>
                          </a:solidFill>
                          <a:effectLst/>
                          <a:latin typeface="Garamond" panose="02020404030301010803" pitchFamily="18" charset="0"/>
                        </a:rPr>
                        <a:t>10%​</a:t>
                      </a:r>
                      <a:endParaRPr lang="en-US" sz="1200" b="0" i="0">
                        <a:solidFill>
                          <a:srgbClr val="000000"/>
                        </a:solidFill>
                        <a:effectLst/>
                        <a:latin typeface="Garamond" panose="02020404030301010803" pitchFamily="18" charset="0"/>
                      </a:endParaRPr>
                    </a:p>
                  </a:txBody>
                  <a:tcPr anchor="ctr"/>
                </a:tc>
                <a:extLst>
                  <a:ext uri="{0D108BD9-81ED-4DB2-BD59-A6C34878D82A}">
                    <a16:rowId xmlns:a16="http://schemas.microsoft.com/office/drawing/2014/main" val="33612719"/>
                  </a:ext>
                </a:extLst>
              </a:tr>
              <a:tr h="342900">
                <a:tc>
                  <a:txBody>
                    <a:bodyPr/>
                    <a:lstStyle/>
                    <a:p>
                      <a:pPr algn="l" fontAlgn="base"/>
                      <a:r>
                        <a:rPr lang="en-US" sz="1200" b="0">
                          <a:solidFill>
                            <a:srgbClr val="000000"/>
                          </a:solidFill>
                          <a:effectLst/>
                          <a:latin typeface="Garamond" panose="02020404030301010803" pitchFamily="18" charset="0"/>
                        </a:rPr>
                        <a:t>Research support​</a:t>
                      </a:r>
                      <a:endParaRPr lang="en-US" sz="1200" b="0" i="0">
                        <a:solidFill>
                          <a:srgbClr val="000000"/>
                        </a:solidFill>
                        <a:effectLst/>
                        <a:latin typeface="Garamond" panose="02020404030301010803" pitchFamily="18" charset="0"/>
                      </a:endParaRPr>
                    </a:p>
                  </a:txBody>
                  <a:tcPr anchor="ctr"/>
                </a:tc>
                <a:tc>
                  <a:txBody>
                    <a:bodyPr/>
                    <a:lstStyle/>
                    <a:p>
                      <a:pPr algn="l" fontAlgn="base"/>
                      <a:r>
                        <a:rPr lang="en-US" sz="1200" b="0" i="0">
                          <a:solidFill>
                            <a:srgbClr val="000000"/>
                          </a:solidFill>
                          <a:effectLst/>
                          <a:latin typeface="Garamond" panose="02020404030301010803" pitchFamily="18" charset="0"/>
                        </a:rPr>
                        <a:t>8%</a:t>
                      </a:r>
                    </a:p>
                  </a:txBody>
                  <a:tcPr anchor="ctr"/>
                </a:tc>
                <a:tc>
                  <a:txBody>
                    <a:bodyPr/>
                    <a:lstStyle/>
                    <a:p>
                      <a:pPr algn="l" fontAlgn="base"/>
                      <a:r>
                        <a:rPr lang="en-US" sz="1200" b="0">
                          <a:solidFill>
                            <a:srgbClr val="000000"/>
                          </a:solidFill>
                          <a:effectLst/>
                          <a:latin typeface="Garamond" panose="02020404030301010803" pitchFamily="18" charset="0"/>
                        </a:rPr>
                        <a:t>8%​</a:t>
                      </a:r>
                      <a:endParaRPr lang="en-US" sz="1200" b="0" i="0">
                        <a:solidFill>
                          <a:srgbClr val="000000"/>
                        </a:solidFill>
                        <a:effectLst/>
                        <a:latin typeface="Garamond" panose="02020404030301010803" pitchFamily="18" charset="0"/>
                      </a:endParaRPr>
                    </a:p>
                  </a:txBody>
                  <a:tcPr anchor="ctr"/>
                </a:tc>
                <a:tc>
                  <a:txBody>
                    <a:bodyPr/>
                    <a:lstStyle/>
                    <a:p>
                      <a:pPr algn="l" fontAlgn="base"/>
                      <a:r>
                        <a:rPr lang="en-US" sz="1200" b="0">
                          <a:solidFill>
                            <a:srgbClr val="000000"/>
                          </a:solidFill>
                          <a:effectLst/>
                          <a:latin typeface="Garamond" panose="02020404030301010803" pitchFamily="18" charset="0"/>
                        </a:rPr>
                        <a:t>7%​</a:t>
                      </a:r>
                      <a:endParaRPr lang="en-US" sz="1200" b="0" i="0">
                        <a:solidFill>
                          <a:srgbClr val="000000"/>
                        </a:solidFill>
                        <a:effectLst/>
                        <a:latin typeface="Garamond" panose="02020404030301010803" pitchFamily="18" charset="0"/>
                      </a:endParaRPr>
                    </a:p>
                  </a:txBody>
                  <a:tcPr anchor="ctr"/>
                </a:tc>
                <a:tc>
                  <a:txBody>
                    <a:bodyPr/>
                    <a:lstStyle/>
                    <a:p>
                      <a:pPr algn="l" fontAlgn="base"/>
                      <a:r>
                        <a:rPr lang="en-US" sz="1200" b="0">
                          <a:solidFill>
                            <a:srgbClr val="000000"/>
                          </a:solidFill>
                          <a:effectLst/>
                          <a:latin typeface="Garamond" panose="02020404030301010803" pitchFamily="18" charset="0"/>
                        </a:rPr>
                        <a:t>9%​</a:t>
                      </a:r>
                      <a:endParaRPr lang="en-US" sz="1200" b="0" i="0">
                        <a:solidFill>
                          <a:srgbClr val="000000"/>
                        </a:solidFill>
                        <a:effectLst/>
                        <a:latin typeface="Garamond" panose="02020404030301010803" pitchFamily="18" charset="0"/>
                      </a:endParaRPr>
                    </a:p>
                  </a:txBody>
                  <a:tcPr anchor="ctr">
                    <a:solidFill>
                      <a:srgbClr val="DCEAF8"/>
                    </a:solidFill>
                  </a:tcPr>
                </a:tc>
                <a:tc>
                  <a:txBody>
                    <a:bodyPr/>
                    <a:lstStyle/>
                    <a:p>
                      <a:pPr algn="l" fontAlgn="base"/>
                      <a:r>
                        <a:rPr lang="en-US" sz="1200" b="0">
                          <a:solidFill>
                            <a:srgbClr val="000000"/>
                          </a:solidFill>
                          <a:effectLst/>
                          <a:latin typeface="Garamond" panose="02020404030301010803" pitchFamily="18" charset="0"/>
                        </a:rPr>
                        <a:t>8%​</a:t>
                      </a:r>
                      <a:endParaRPr lang="en-US" sz="1200" b="0" i="0">
                        <a:solidFill>
                          <a:srgbClr val="000000"/>
                        </a:solidFill>
                        <a:effectLst/>
                        <a:latin typeface="Garamond" panose="02020404030301010803" pitchFamily="18" charset="0"/>
                      </a:endParaRPr>
                    </a:p>
                  </a:txBody>
                  <a:tcPr anchor="ctr"/>
                </a:tc>
                <a:tc>
                  <a:txBody>
                    <a:bodyPr/>
                    <a:lstStyle/>
                    <a:p>
                      <a:pPr algn="l" fontAlgn="base"/>
                      <a:r>
                        <a:rPr lang="en-US" sz="1200" b="0">
                          <a:solidFill>
                            <a:srgbClr val="000000"/>
                          </a:solidFill>
                          <a:effectLst/>
                          <a:latin typeface="Garamond" panose="02020404030301010803" pitchFamily="18" charset="0"/>
                        </a:rPr>
                        <a:t>7%​</a:t>
                      </a:r>
                      <a:endParaRPr lang="en-US" sz="1200" b="0" i="0">
                        <a:solidFill>
                          <a:srgbClr val="000000"/>
                        </a:solidFill>
                        <a:effectLst/>
                        <a:latin typeface="Garamond" panose="02020404030301010803" pitchFamily="18" charset="0"/>
                      </a:endParaRPr>
                    </a:p>
                  </a:txBody>
                  <a:tcPr anchor="ctr"/>
                </a:tc>
                <a:tc>
                  <a:txBody>
                    <a:bodyPr/>
                    <a:lstStyle/>
                    <a:p>
                      <a:pPr algn="l" fontAlgn="base"/>
                      <a:r>
                        <a:rPr lang="en-US" sz="1200" b="0" dirty="0">
                          <a:solidFill>
                            <a:srgbClr val="000000"/>
                          </a:solidFill>
                          <a:effectLst/>
                          <a:latin typeface="Garamond" panose="02020404030301010803" pitchFamily="18" charset="0"/>
                        </a:rPr>
                        <a:t>6%​</a:t>
                      </a:r>
                      <a:endParaRPr lang="en-US" sz="1200" b="0" i="0" dirty="0">
                        <a:solidFill>
                          <a:srgbClr val="000000"/>
                        </a:solidFill>
                        <a:effectLst/>
                        <a:latin typeface="Garamond" panose="02020404030301010803" pitchFamily="18" charset="0"/>
                      </a:endParaRPr>
                    </a:p>
                  </a:txBody>
                  <a:tcPr anchor="ctr">
                    <a:solidFill>
                      <a:srgbClr val="E6CEB2"/>
                    </a:solidFill>
                  </a:tcPr>
                </a:tc>
                <a:extLst>
                  <a:ext uri="{0D108BD9-81ED-4DB2-BD59-A6C34878D82A}">
                    <a16:rowId xmlns:a16="http://schemas.microsoft.com/office/drawing/2014/main" val="179924746"/>
                  </a:ext>
                </a:extLst>
              </a:tr>
            </a:tbl>
          </a:graphicData>
        </a:graphic>
      </p:graphicFrame>
      <p:pic>
        <p:nvPicPr>
          <p:cNvPr id="5" name="Picture 4">
            <a:extLst>
              <a:ext uri="{FF2B5EF4-FFF2-40B4-BE49-F238E27FC236}">
                <a16:creationId xmlns:a16="http://schemas.microsoft.com/office/drawing/2014/main" id="{DC8E490F-8E46-FA6E-9D03-E38068BFC24F}"/>
              </a:ext>
            </a:extLst>
          </p:cNvPr>
          <p:cNvPicPr>
            <a:picLocks noChangeAspect="1"/>
          </p:cNvPicPr>
          <p:nvPr/>
        </p:nvPicPr>
        <p:blipFill rotWithShape="1">
          <a:blip r:embed="rId3"/>
          <a:srcRect t="5805"/>
          <a:stretch/>
        </p:blipFill>
        <p:spPr>
          <a:xfrm>
            <a:off x="10631482" y="1"/>
            <a:ext cx="1560518" cy="1325564"/>
          </a:xfrm>
          <a:prstGeom prst="rect">
            <a:avLst/>
          </a:prstGeom>
        </p:spPr>
      </p:pic>
      <p:sp>
        <p:nvSpPr>
          <p:cNvPr id="6" name="Rectangle 5">
            <a:extLst>
              <a:ext uri="{FF2B5EF4-FFF2-40B4-BE49-F238E27FC236}">
                <a16:creationId xmlns:a16="http://schemas.microsoft.com/office/drawing/2014/main" id="{5E331875-A995-BAE3-9D4C-FA6B186F31EE}"/>
              </a:ext>
            </a:extLst>
          </p:cNvPr>
          <p:cNvSpPr/>
          <p:nvPr/>
        </p:nvSpPr>
        <p:spPr>
          <a:xfrm>
            <a:off x="0" y="6428301"/>
            <a:ext cx="12192000" cy="431287"/>
          </a:xfrm>
          <a:prstGeom prst="rect">
            <a:avLst/>
          </a:prstGeom>
          <a:solidFill>
            <a:srgbClr val="00294D"/>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A51C30"/>
              </a:solidFill>
            </a:endParaRPr>
          </a:p>
        </p:txBody>
      </p:sp>
      <p:sp>
        <p:nvSpPr>
          <p:cNvPr id="7" name="TextBox 15">
            <a:extLst>
              <a:ext uri="{FF2B5EF4-FFF2-40B4-BE49-F238E27FC236}">
                <a16:creationId xmlns:a16="http://schemas.microsoft.com/office/drawing/2014/main" id="{9AEBF416-B0D5-1C9E-782E-F18AD63AC25F}"/>
              </a:ext>
            </a:extLst>
          </p:cNvPr>
          <p:cNvSpPr txBox="1"/>
          <p:nvPr/>
        </p:nvSpPr>
        <p:spPr>
          <a:xfrm>
            <a:off x="0" y="6505444"/>
            <a:ext cx="1303166"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a:solidFill>
                  <a:schemeClr val="bg1"/>
                </a:solidFill>
                <a:latin typeface="ITC Franklin Gothic Std Book"/>
              </a:rPr>
              <a:t>COACHE | 2024</a:t>
            </a:r>
          </a:p>
        </p:txBody>
      </p:sp>
      <p:sp>
        <p:nvSpPr>
          <p:cNvPr id="9" name="TextBox 8">
            <a:extLst>
              <a:ext uri="{FF2B5EF4-FFF2-40B4-BE49-F238E27FC236}">
                <a16:creationId xmlns:a16="http://schemas.microsoft.com/office/drawing/2014/main" id="{FD1BF5B2-F7CC-8D67-BCA2-A01FAAC9E8AB}"/>
              </a:ext>
            </a:extLst>
          </p:cNvPr>
          <p:cNvSpPr txBox="1"/>
          <p:nvPr/>
        </p:nvSpPr>
        <p:spPr>
          <a:xfrm>
            <a:off x="830951" y="5933506"/>
            <a:ext cx="10702217" cy="430887"/>
          </a:xfrm>
          <a:prstGeom prst="rect">
            <a:avLst/>
          </a:prstGeom>
          <a:noFill/>
        </p:spPr>
        <p:txBody>
          <a:bodyPr wrap="square">
            <a:spAutoFit/>
          </a:bodyPr>
          <a:lstStyle/>
          <a:p>
            <a:r>
              <a:rPr lang="en-US" sz="1100" b="0" i="0" u="none" strike="noStrike">
                <a:solidFill>
                  <a:srgbClr val="000000"/>
                </a:solidFill>
                <a:effectLst/>
                <a:latin typeface="Garamond" panose="02020404030301010803" pitchFamily="18" charset="0"/>
              </a:rPr>
              <a:t>Reference: Wright-Kim, J., &amp; </a:t>
            </a:r>
            <a:r>
              <a:rPr lang="en-US" sz="1100" b="0" i="0" u="none" strike="noStrike" err="1">
                <a:solidFill>
                  <a:srgbClr val="000000"/>
                </a:solidFill>
                <a:effectLst/>
                <a:latin typeface="Garamond" panose="02020404030301010803" pitchFamily="18" charset="0"/>
              </a:rPr>
              <a:t>Perna</a:t>
            </a:r>
            <a:r>
              <a:rPr lang="en-US" sz="1100" b="0" i="0" u="none" strike="noStrike">
                <a:solidFill>
                  <a:srgbClr val="000000"/>
                </a:solidFill>
                <a:effectLst/>
                <a:latin typeface="Garamond" panose="02020404030301010803" pitchFamily="18" charset="0"/>
              </a:rPr>
              <a:t>, L.W. (2023). </a:t>
            </a:r>
            <a:r>
              <a:rPr lang="en-US" sz="1100" b="0" i="1" u="none" strike="noStrike" dirty="0">
                <a:solidFill>
                  <a:srgbClr val="000000"/>
                </a:solidFill>
                <a:effectLst/>
                <a:latin typeface="Garamond" panose="02020404030301010803" pitchFamily="18" charset="0"/>
                <a:hlinkClick r:id="rId4"/>
              </a:rPr>
              <a:t>Gender and Race-Based Differences in Negotiating Behavior among Tenured and Tenure-Track Faculty at Four-Year Institutions</a:t>
            </a:r>
            <a:r>
              <a:rPr lang="en-US" sz="1100" b="0" i="1" u="none" strike="noStrike">
                <a:solidFill>
                  <a:srgbClr val="000000"/>
                </a:solidFill>
                <a:effectLst/>
                <a:latin typeface="Garamond" panose="02020404030301010803" pitchFamily="18" charset="0"/>
              </a:rPr>
              <a:t>. </a:t>
            </a:r>
            <a:r>
              <a:rPr lang="en-US" sz="1100" b="0" i="0" u="none" strike="noStrike">
                <a:solidFill>
                  <a:srgbClr val="000000"/>
                </a:solidFill>
                <a:effectLst/>
                <a:latin typeface="Garamond" panose="02020404030301010803" pitchFamily="18" charset="0"/>
              </a:rPr>
              <a:t>The Review of Higher Education 47(1), 61-91.  </a:t>
            </a:r>
            <a:endParaRPr lang="en-US" sz="1100">
              <a:latin typeface="Garamond" panose="02020404030301010803" pitchFamily="18" charset="0"/>
            </a:endParaRPr>
          </a:p>
        </p:txBody>
      </p:sp>
      <p:pic>
        <p:nvPicPr>
          <p:cNvPr id="10" name="Picture 2" descr="Jeremy Wright-Kim | University of Michigan Marsal Family School of ...">
            <a:extLst>
              <a:ext uri="{FF2B5EF4-FFF2-40B4-BE49-F238E27FC236}">
                <a16:creationId xmlns:a16="http://schemas.microsoft.com/office/drawing/2014/main" id="{36C6695B-0F1B-87BA-89BF-CE39FA773A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211" y="1690688"/>
            <a:ext cx="1809480" cy="27386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773430B-60E4-9722-23CD-39856A535493}"/>
              </a:ext>
            </a:extLst>
          </p:cNvPr>
          <p:cNvSpPr txBox="1"/>
          <p:nvPr/>
        </p:nvSpPr>
        <p:spPr>
          <a:xfrm>
            <a:off x="838200" y="4506504"/>
            <a:ext cx="2040802" cy="1427699"/>
          </a:xfrm>
          <a:prstGeom prst="rect">
            <a:avLst/>
          </a:prstGeom>
          <a:noFill/>
        </p:spPr>
        <p:txBody>
          <a:bodyPr wrap="square">
            <a:spAutoFit/>
          </a:bodyPr>
          <a:lstStyle/>
          <a:p>
            <a:pPr marL="0" indent="0" fontAlgn="base">
              <a:buNone/>
            </a:pPr>
            <a:r>
              <a:rPr lang="en-US" sz="1600" b="0" i="0" u="none" strike="noStrike">
                <a:solidFill>
                  <a:srgbClr val="000000"/>
                </a:solidFill>
                <a:effectLst/>
                <a:latin typeface="Garamond"/>
              </a:rPr>
              <a:t>Jeremy Wright-Kim</a:t>
            </a:r>
          </a:p>
          <a:p>
            <a:pPr fontAlgn="base">
              <a:lnSpc>
                <a:spcPct val="90000"/>
              </a:lnSpc>
              <a:spcBef>
                <a:spcPts val="1000"/>
              </a:spcBef>
            </a:pPr>
            <a:r>
              <a:rPr lang="en-US" sz="1200">
                <a:solidFill>
                  <a:srgbClr val="2C6CA9"/>
                </a:solidFill>
                <a:latin typeface="Garamond"/>
              </a:rPr>
              <a:t>Assistant Professor</a:t>
            </a:r>
          </a:p>
          <a:p>
            <a:pPr fontAlgn="base">
              <a:lnSpc>
                <a:spcPct val="90000"/>
              </a:lnSpc>
              <a:spcBef>
                <a:spcPts val="1000"/>
              </a:spcBef>
            </a:pPr>
            <a:r>
              <a:rPr lang="en-US" sz="1200">
                <a:solidFill>
                  <a:srgbClr val="2C6CA9"/>
                </a:solidFill>
                <a:latin typeface="Garamond"/>
              </a:rPr>
              <a:t>The University of Michigan’s Center for the Study of Higher and Postsecondary Education (CSHPE)</a:t>
            </a:r>
          </a:p>
        </p:txBody>
      </p:sp>
      <p:sp>
        <p:nvSpPr>
          <p:cNvPr id="15" name="Content Placeholder 2">
            <a:extLst>
              <a:ext uri="{FF2B5EF4-FFF2-40B4-BE49-F238E27FC236}">
                <a16:creationId xmlns:a16="http://schemas.microsoft.com/office/drawing/2014/main" id="{3C0EF6BA-AE95-D0BD-746F-323AF8D29960}"/>
              </a:ext>
            </a:extLst>
          </p:cNvPr>
          <p:cNvSpPr txBox="1">
            <a:spLocks/>
          </p:cNvSpPr>
          <p:nvPr/>
        </p:nvSpPr>
        <p:spPr>
          <a:xfrm>
            <a:off x="3132498" y="1658831"/>
            <a:ext cx="8221301" cy="42129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1800" dirty="0">
                <a:solidFill>
                  <a:srgbClr val="000000"/>
                </a:solidFill>
                <a:latin typeface="Garamond"/>
              </a:rPr>
              <a:t>Using </a:t>
            </a:r>
            <a:r>
              <a:rPr lang="en-US" sz="1800" dirty="0">
                <a:latin typeface="Garamond"/>
              </a:rPr>
              <a:t>data from about 31,000 faculty at 191 institutions collected by COACHE’s Job Satisfaction Survey (2012-20), Wright-Kim &amp; </a:t>
            </a:r>
            <a:r>
              <a:rPr lang="en-US" sz="1800" dirty="0" err="1">
                <a:latin typeface="Garamond"/>
              </a:rPr>
              <a:t>Perna</a:t>
            </a:r>
            <a:r>
              <a:rPr lang="en-US" sz="1800" dirty="0">
                <a:latin typeface="Garamond"/>
              </a:rPr>
              <a:t> (2023) found gender- and race-based differences in </a:t>
            </a:r>
            <a:r>
              <a:rPr lang="en-US" sz="1800" b="1" dirty="0">
                <a:solidFill>
                  <a:srgbClr val="2C6CA9"/>
                </a:solidFill>
                <a:latin typeface="Garamond"/>
              </a:rPr>
              <a:t>institutional responses to negotiation</a:t>
            </a:r>
            <a:r>
              <a:rPr lang="en-US" sz="1800" dirty="0">
                <a:latin typeface="Garamond"/>
              </a:rPr>
              <a:t>.</a:t>
            </a:r>
          </a:p>
        </p:txBody>
      </p:sp>
      <p:sp>
        <p:nvSpPr>
          <p:cNvPr id="17" name="TextBox 16">
            <a:extLst>
              <a:ext uri="{FF2B5EF4-FFF2-40B4-BE49-F238E27FC236}">
                <a16:creationId xmlns:a16="http://schemas.microsoft.com/office/drawing/2014/main" id="{B517977A-C5BE-2EF8-ED70-0388C1D9B8BB}"/>
              </a:ext>
            </a:extLst>
          </p:cNvPr>
          <p:cNvSpPr txBox="1"/>
          <p:nvPr/>
        </p:nvSpPr>
        <p:spPr>
          <a:xfrm>
            <a:off x="3385239" y="2689641"/>
            <a:ext cx="7715815" cy="523220"/>
          </a:xfrm>
          <a:prstGeom prst="rect">
            <a:avLst/>
          </a:prstGeom>
          <a:noFill/>
        </p:spPr>
        <p:txBody>
          <a:bodyPr wrap="square">
            <a:spAutoFit/>
          </a:bodyPr>
          <a:lstStyle/>
          <a:p>
            <a:pPr marL="0" indent="0" algn="ctr" fontAlgn="base">
              <a:buFont typeface="Arial" panose="020B0604020202020204" pitchFamily="34" charset="0"/>
              <a:buNone/>
            </a:pPr>
            <a:r>
              <a:rPr lang="en-US" sz="1400" b="1" dirty="0">
                <a:solidFill>
                  <a:srgbClr val="000000"/>
                </a:solidFill>
                <a:latin typeface="Garamond"/>
              </a:rPr>
              <a:t>Percentage of Faculty Who Reported Employment Adjustment As A Result of Negotiation by Gender and Race/Ethnicity Among Faculty Who Reported Negotiating Employment (N=3,018)</a:t>
            </a:r>
          </a:p>
        </p:txBody>
      </p:sp>
      <p:sp>
        <p:nvSpPr>
          <p:cNvPr id="3" name="TextBox 15">
            <a:extLst>
              <a:ext uri="{FF2B5EF4-FFF2-40B4-BE49-F238E27FC236}">
                <a16:creationId xmlns:a16="http://schemas.microsoft.com/office/drawing/2014/main" id="{F87079F2-7861-A827-BB6F-C549079977EF}"/>
              </a:ext>
            </a:extLst>
          </p:cNvPr>
          <p:cNvSpPr txBox="1"/>
          <p:nvPr/>
        </p:nvSpPr>
        <p:spPr>
          <a:xfrm>
            <a:off x="10771656" y="6491697"/>
            <a:ext cx="1237852"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chemeClr val="bg1"/>
                </a:solidFill>
                <a:latin typeface="ITC Franklin Gothic Std Book"/>
              </a:rPr>
              <a:t>Slide 14</a:t>
            </a:r>
          </a:p>
        </p:txBody>
      </p:sp>
    </p:spTree>
    <p:extLst>
      <p:ext uri="{BB962C8B-B14F-4D97-AF65-F5344CB8AC3E}">
        <p14:creationId xmlns:p14="http://schemas.microsoft.com/office/powerpoint/2010/main" val="7380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A50B5E3-2532-FDE1-4E6E-70E001EB85C7}"/>
              </a:ext>
            </a:extLst>
          </p:cNvPr>
          <p:cNvSpPr/>
          <p:nvPr/>
        </p:nvSpPr>
        <p:spPr>
          <a:xfrm>
            <a:off x="6090613" y="1821557"/>
            <a:ext cx="6111862" cy="4606741"/>
          </a:xfrm>
          <a:prstGeom prst="rect">
            <a:avLst/>
          </a:prstGeom>
          <a:solidFill>
            <a:srgbClr val="E6CE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8AD6D37-B1A3-9A33-274A-2EC0EF370884}"/>
              </a:ext>
            </a:extLst>
          </p:cNvPr>
          <p:cNvSpPr/>
          <p:nvPr/>
        </p:nvSpPr>
        <p:spPr>
          <a:xfrm>
            <a:off x="6626" y="1821558"/>
            <a:ext cx="6080018" cy="4606741"/>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C8E490F-8E46-FA6E-9D03-E38068BFC24F}"/>
              </a:ext>
            </a:extLst>
          </p:cNvPr>
          <p:cNvPicPr>
            <a:picLocks noChangeAspect="1"/>
          </p:cNvPicPr>
          <p:nvPr/>
        </p:nvPicPr>
        <p:blipFill rotWithShape="1">
          <a:blip r:embed="rId2"/>
          <a:srcRect t="5805"/>
          <a:stretch/>
        </p:blipFill>
        <p:spPr>
          <a:xfrm>
            <a:off x="10631482" y="1"/>
            <a:ext cx="1560518" cy="1325564"/>
          </a:xfrm>
          <a:prstGeom prst="rect">
            <a:avLst/>
          </a:prstGeom>
        </p:spPr>
      </p:pic>
      <p:sp>
        <p:nvSpPr>
          <p:cNvPr id="6" name="Rectangle 5">
            <a:extLst>
              <a:ext uri="{FF2B5EF4-FFF2-40B4-BE49-F238E27FC236}">
                <a16:creationId xmlns:a16="http://schemas.microsoft.com/office/drawing/2014/main" id="{5E331875-A995-BAE3-9D4C-FA6B186F31EE}"/>
              </a:ext>
            </a:extLst>
          </p:cNvPr>
          <p:cNvSpPr/>
          <p:nvPr/>
        </p:nvSpPr>
        <p:spPr>
          <a:xfrm>
            <a:off x="0" y="6428301"/>
            <a:ext cx="12192000" cy="431287"/>
          </a:xfrm>
          <a:prstGeom prst="rect">
            <a:avLst/>
          </a:prstGeom>
          <a:solidFill>
            <a:srgbClr val="00294D"/>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A51C30"/>
              </a:solidFill>
            </a:endParaRPr>
          </a:p>
        </p:txBody>
      </p:sp>
      <p:sp>
        <p:nvSpPr>
          <p:cNvPr id="7" name="TextBox 15">
            <a:extLst>
              <a:ext uri="{FF2B5EF4-FFF2-40B4-BE49-F238E27FC236}">
                <a16:creationId xmlns:a16="http://schemas.microsoft.com/office/drawing/2014/main" id="{9AEBF416-B0D5-1C9E-782E-F18AD63AC25F}"/>
              </a:ext>
            </a:extLst>
          </p:cNvPr>
          <p:cNvSpPr txBox="1"/>
          <p:nvPr/>
        </p:nvSpPr>
        <p:spPr>
          <a:xfrm>
            <a:off x="0" y="6505444"/>
            <a:ext cx="1303166"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a:solidFill>
                  <a:schemeClr val="bg1"/>
                </a:solidFill>
                <a:latin typeface="ITC Franklin Gothic Std Book"/>
              </a:rPr>
              <a:t>COACHE | 2024</a:t>
            </a:r>
          </a:p>
        </p:txBody>
      </p:sp>
      <p:sp>
        <p:nvSpPr>
          <p:cNvPr id="11" name="Title 1">
            <a:extLst>
              <a:ext uri="{FF2B5EF4-FFF2-40B4-BE49-F238E27FC236}">
                <a16:creationId xmlns:a16="http://schemas.microsoft.com/office/drawing/2014/main" id="{88830A94-99A6-6DDA-6C0E-D29AB9698624}"/>
              </a:ext>
            </a:extLst>
          </p:cNvPr>
          <p:cNvSpPr>
            <a:spLocks noGrp="1"/>
          </p:cNvSpPr>
          <p:nvPr>
            <p:ph type="title"/>
          </p:nvPr>
        </p:nvSpPr>
        <p:spPr>
          <a:xfrm>
            <a:off x="838200" y="365125"/>
            <a:ext cx="10515600" cy="1325563"/>
          </a:xfrm>
        </p:spPr>
        <p:txBody>
          <a:bodyPr>
            <a:normAutofit/>
          </a:bodyPr>
          <a:lstStyle/>
          <a:p>
            <a:r>
              <a:rPr lang="en-US" sz="4800" dirty="0">
                <a:solidFill>
                  <a:srgbClr val="A51C30"/>
                </a:solidFill>
                <a:latin typeface="Adobe Garamond Pro"/>
              </a:rPr>
              <a:t>Other Half of the Negotiation Equation</a:t>
            </a:r>
            <a:endParaRPr lang="en-US" sz="9600" dirty="0"/>
          </a:p>
        </p:txBody>
      </p:sp>
      <p:sp>
        <p:nvSpPr>
          <p:cNvPr id="13" name="TextBox 12">
            <a:extLst>
              <a:ext uri="{FF2B5EF4-FFF2-40B4-BE49-F238E27FC236}">
                <a16:creationId xmlns:a16="http://schemas.microsoft.com/office/drawing/2014/main" id="{68BCDC07-0683-DB47-35C4-7A63FAACFC4A}"/>
              </a:ext>
            </a:extLst>
          </p:cNvPr>
          <p:cNvSpPr txBox="1"/>
          <p:nvPr/>
        </p:nvSpPr>
        <p:spPr>
          <a:xfrm>
            <a:off x="7383087" y="3596693"/>
            <a:ext cx="3756590" cy="1815882"/>
          </a:xfrm>
          <a:prstGeom prst="rect">
            <a:avLst/>
          </a:prstGeom>
          <a:noFill/>
        </p:spPr>
        <p:txBody>
          <a:bodyPr wrap="square">
            <a:spAutoFit/>
          </a:bodyPr>
          <a:lstStyle/>
          <a:p>
            <a:pPr marL="285750" indent="-285750">
              <a:buFont typeface="Arial" panose="020B0604020202020204" pitchFamily="34" charset="0"/>
              <a:buChar char="•"/>
            </a:pPr>
            <a:r>
              <a:rPr lang="en-US" sz="1400" dirty="0">
                <a:solidFill>
                  <a:schemeClr val="tx1"/>
                </a:solidFill>
                <a:latin typeface="Garamond" panose="02020404030301010803" pitchFamily="18" charset="0"/>
              </a:rPr>
              <a:t>Typically, institutional actors have more experience negotiators than individual actors </a:t>
            </a:r>
          </a:p>
          <a:p>
            <a:pPr marL="285750" indent="-285750">
              <a:buFont typeface="Arial" panose="020B0604020202020204" pitchFamily="34" charset="0"/>
              <a:buChar char="•"/>
            </a:pPr>
            <a:r>
              <a:rPr lang="en-US" sz="1400" dirty="0">
                <a:solidFill>
                  <a:schemeClr val="tx1"/>
                </a:solidFill>
                <a:latin typeface="Garamond" panose="02020404030301010803" pitchFamily="18" charset="0"/>
              </a:rPr>
              <a:t>Institutional actors have access to comparative data  </a:t>
            </a:r>
          </a:p>
          <a:p>
            <a:pPr marL="285750" indent="-285750">
              <a:buFont typeface="Arial" panose="020B0604020202020204" pitchFamily="34" charset="0"/>
              <a:buChar char="•"/>
            </a:pPr>
            <a:r>
              <a:rPr lang="en-US" sz="1400" dirty="0">
                <a:solidFill>
                  <a:schemeClr val="tx1"/>
                </a:solidFill>
                <a:latin typeface="Garamond" panose="02020404030301010803" pitchFamily="18" charset="0"/>
              </a:rPr>
              <a:t>Discretion to decide the perceived value of the individual actor </a:t>
            </a:r>
          </a:p>
          <a:p>
            <a:pPr marL="285750" indent="-285750">
              <a:buFont typeface="Arial" panose="020B0604020202020204" pitchFamily="34" charset="0"/>
              <a:buChar char="•"/>
            </a:pPr>
            <a:r>
              <a:rPr lang="en-US" sz="1400" dirty="0">
                <a:solidFill>
                  <a:schemeClr val="tx1"/>
                </a:solidFill>
                <a:latin typeface="Garamond" panose="02020404030301010803" pitchFamily="18" charset="0"/>
              </a:rPr>
              <a:t>A better understanding of the negotiation process and the terms that can be negotiated </a:t>
            </a:r>
          </a:p>
        </p:txBody>
      </p:sp>
      <p:pic>
        <p:nvPicPr>
          <p:cNvPr id="41" name="Graphic 40" descr="Management with solid fill">
            <a:extLst>
              <a:ext uri="{FF2B5EF4-FFF2-40B4-BE49-F238E27FC236}">
                <a16:creationId xmlns:a16="http://schemas.microsoft.com/office/drawing/2014/main" id="{4EF30713-4741-233B-97CD-5C90CB11A2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9051" y="2462452"/>
            <a:ext cx="1132115" cy="1132115"/>
          </a:xfrm>
          <a:prstGeom prst="rect">
            <a:avLst/>
          </a:prstGeom>
        </p:spPr>
      </p:pic>
      <p:grpSp>
        <p:nvGrpSpPr>
          <p:cNvPr id="24" name="Group 23">
            <a:extLst>
              <a:ext uri="{FF2B5EF4-FFF2-40B4-BE49-F238E27FC236}">
                <a16:creationId xmlns:a16="http://schemas.microsoft.com/office/drawing/2014/main" id="{90043F57-7DD2-FC9C-9913-762C56272710}"/>
              </a:ext>
            </a:extLst>
          </p:cNvPr>
          <p:cNvGrpSpPr/>
          <p:nvPr/>
        </p:nvGrpSpPr>
        <p:grpSpPr>
          <a:xfrm>
            <a:off x="4930721" y="4293736"/>
            <a:ext cx="2325098" cy="1466448"/>
            <a:chOff x="4930752" y="4192866"/>
            <a:chExt cx="2325098" cy="1466448"/>
          </a:xfrm>
        </p:grpSpPr>
        <p:pic>
          <p:nvPicPr>
            <p:cNvPr id="42" name="Graphic 41" descr="Management with solid fill">
              <a:extLst>
                <a:ext uri="{FF2B5EF4-FFF2-40B4-BE49-F238E27FC236}">
                  <a16:creationId xmlns:a16="http://schemas.microsoft.com/office/drawing/2014/main" id="{6231A9B5-E178-AE96-E32D-6BCCC54231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23735" y="4229748"/>
              <a:ext cx="1132115" cy="1132115"/>
            </a:xfrm>
            <a:prstGeom prst="rect">
              <a:avLst/>
            </a:prstGeom>
          </p:spPr>
        </p:pic>
        <p:sp>
          <p:nvSpPr>
            <p:cNvPr id="43" name="Rectangle: Rounded Corners 42">
              <a:extLst>
                <a:ext uri="{FF2B5EF4-FFF2-40B4-BE49-F238E27FC236}">
                  <a16:creationId xmlns:a16="http://schemas.microsoft.com/office/drawing/2014/main" id="{23A14AA3-236F-EDFA-8D94-4EB0EC542849}"/>
                </a:ext>
              </a:extLst>
            </p:cNvPr>
            <p:cNvSpPr/>
            <p:nvPr/>
          </p:nvSpPr>
          <p:spPr>
            <a:xfrm rot="731748">
              <a:off x="5084773" y="5228165"/>
              <a:ext cx="2011680" cy="88794"/>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1DC64BAD-E83E-AAE1-A66C-9A622D2EE186}"/>
                </a:ext>
              </a:extLst>
            </p:cNvPr>
            <p:cNvSpPr/>
            <p:nvPr/>
          </p:nvSpPr>
          <p:spPr>
            <a:xfrm>
              <a:off x="5862013" y="5245734"/>
              <a:ext cx="457200" cy="413580"/>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User with solid fill">
              <a:extLst>
                <a:ext uri="{FF2B5EF4-FFF2-40B4-BE49-F238E27FC236}">
                  <a16:creationId xmlns:a16="http://schemas.microsoft.com/office/drawing/2014/main" id="{7AB4A95A-0F74-6185-EC40-E9FF214EE8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30752" y="4192866"/>
              <a:ext cx="859136" cy="859136"/>
            </a:xfrm>
            <a:prstGeom prst="rect">
              <a:avLst/>
            </a:prstGeom>
          </p:spPr>
        </p:pic>
      </p:grpSp>
      <p:sp>
        <p:nvSpPr>
          <p:cNvPr id="52" name="TextBox 51">
            <a:extLst>
              <a:ext uri="{FF2B5EF4-FFF2-40B4-BE49-F238E27FC236}">
                <a16:creationId xmlns:a16="http://schemas.microsoft.com/office/drawing/2014/main" id="{80A92C3E-D106-3EC8-8CAA-E416D41EB230}"/>
              </a:ext>
            </a:extLst>
          </p:cNvPr>
          <p:cNvSpPr txBox="1"/>
          <p:nvPr/>
        </p:nvSpPr>
        <p:spPr>
          <a:xfrm>
            <a:off x="1863698" y="3271927"/>
            <a:ext cx="3200661" cy="738664"/>
          </a:xfrm>
          <a:prstGeom prst="rect">
            <a:avLst/>
          </a:prstGeom>
          <a:noFill/>
        </p:spPr>
        <p:txBody>
          <a:bodyPr wrap="square">
            <a:spAutoFit/>
          </a:bodyPr>
          <a:lstStyle/>
          <a:p>
            <a:pPr marL="285750" indent="-285750">
              <a:buFont typeface="Arial" panose="020B0604020202020204" pitchFamily="34" charset="0"/>
              <a:buChar char="•"/>
            </a:pPr>
            <a:r>
              <a:rPr lang="en-US" sz="1400" dirty="0">
                <a:solidFill>
                  <a:schemeClr val="tx1"/>
                </a:solidFill>
                <a:latin typeface="Garamond" panose="02020404030301010803" pitchFamily="18" charset="0"/>
              </a:rPr>
              <a:t>Access to comparative data (comparable salaries within the market) </a:t>
            </a:r>
          </a:p>
          <a:p>
            <a:pPr marL="285750" indent="-285750">
              <a:buFont typeface="Arial" panose="020B0604020202020204" pitchFamily="34" charset="0"/>
              <a:buChar char="•"/>
            </a:pPr>
            <a:r>
              <a:rPr lang="en-US" sz="1400" dirty="0">
                <a:latin typeface="Garamond" panose="02020404030301010803" pitchFamily="18" charset="0"/>
              </a:rPr>
              <a:t>Social capital</a:t>
            </a:r>
            <a:endParaRPr lang="en-US" sz="1400" dirty="0">
              <a:solidFill>
                <a:schemeClr val="tx1"/>
              </a:solidFill>
              <a:latin typeface="Garamond" panose="02020404030301010803" pitchFamily="18" charset="0"/>
            </a:endParaRPr>
          </a:p>
        </p:txBody>
      </p:sp>
      <p:sp>
        <p:nvSpPr>
          <p:cNvPr id="17" name="TextBox 16">
            <a:extLst>
              <a:ext uri="{FF2B5EF4-FFF2-40B4-BE49-F238E27FC236}">
                <a16:creationId xmlns:a16="http://schemas.microsoft.com/office/drawing/2014/main" id="{C78734E9-F0A6-65C3-B424-8918DECD7619}"/>
              </a:ext>
            </a:extLst>
          </p:cNvPr>
          <p:cNvSpPr txBox="1"/>
          <p:nvPr/>
        </p:nvSpPr>
        <p:spPr>
          <a:xfrm>
            <a:off x="1863698" y="4799083"/>
            <a:ext cx="3279133" cy="738664"/>
          </a:xfrm>
          <a:prstGeom prst="rect">
            <a:avLst/>
          </a:prstGeom>
          <a:noFill/>
        </p:spPr>
        <p:txBody>
          <a:bodyPr wrap="square">
            <a:spAutoFit/>
          </a:bodyPr>
          <a:lstStyle/>
          <a:p>
            <a:pPr marL="285750" indent="-285750">
              <a:buFont typeface="Arial" panose="020B0604020202020204" pitchFamily="34" charset="0"/>
              <a:buChar char="•"/>
            </a:pPr>
            <a:r>
              <a:rPr lang="en-US" sz="1400" dirty="0">
                <a:solidFill>
                  <a:schemeClr val="tx1"/>
                </a:solidFill>
                <a:latin typeface="Garamond" panose="02020404030301010803" pitchFamily="18" charset="0"/>
              </a:rPr>
              <a:t>Peer advising</a:t>
            </a:r>
          </a:p>
          <a:p>
            <a:pPr marL="285750" indent="-285750">
              <a:buFont typeface="Arial" panose="020B0604020202020204" pitchFamily="34" charset="0"/>
              <a:buChar char="•"/>
            </a:pPr>
            <a:r>
              <a:rPr lang="en-US" sz="1400" dirty="0">
                <a:latin typeface="Garamond" panose="02020404030301010803" pitchFamily="18" charset="0"/>
              </a:rPr>
              <a:t>Part of </a:t>
            </a:r>
            <a:r>
              <a:rPr lang="en-US" sz="1400" dirty="0">
                <a:solidFill>
                  <a:schemeClr val="tx1"/>
                </a:solidFill>
                <a:latin typeface="Garamond" panose="02020404030301010803" pitchFamily="18" charset="0"/>
              </a:rPr>
              <a:t>a collective bargaining agreement</a:t>
            </a:r>
          </a:p>
        </p:txBody>
      </p:sp>
      <p:sp>
        <p:nvSpPr>
          <p:cNvPr id="21" name="TextBox 20">
            <a:extLst>
              <a:ext uri="{FF2B5EF4-FFF2-40B4-BE49-F238E27FC236}">
                <a16:creationId xmlns:a16="http://schemas.microsoft.com/office/drawing/2014/main" id="{7E5D8877-98F0-2C2D-96CB-9F2219FA3CBF}"/>
              </a:ext>
            </a:extLst>
          </p:cNvPr>
          <p:cNvSpPr txBox="1"/>
          <p:nvPr/>
        </p:nvSpPr>
        <p:spPr>
          <a:xfrm>
            <a:off x="1863698" y="2609395"/>
            <a:ext cx="2776637" cy="523220"/>
          </a:xfrm>
          <a:prstGeom prst="rect">
            <a:avLst/>
          </a:prstGeom>
          <a:noFill/>
        </p:spPr>
        <p:txBody>
          <a:bodyPr wrap="square">
            <a:spAutoFit/>
          </a:bodyPr>
          <a:lstStyle/>
          <a:p>
            <a:pPr marL="285750" indent="-285750">
              <a:buFont typeface="Arial" panose="020B0604020202020204" pitchFamily="34" charset="0"/>
              <a:buChar char="•"/>
            </a:pPr>
            <a:r>
              <a:rPr lang="en-US" sz="1400" dirty="0">
                <a:solidFill>
                  <a:schemeClr val="tx1"/>
                </a:solidFill>
                <a:latin typeface="Garamond" panose="02020404030301010803" pitchFamily="18" charset="0"/>
              </a:rPr>
              <a:t>Alignment with institution needs</a:t>
            </a:r>
          </a:p>
          <a:p>
            <a:pPr marL="285750" indent="-285750">
              <a:buFont typeface="Arial" panose="020B0604020202020204" pitchFamily="34" charset="0"/>
              <a:buChar char="•"/>
            </a:pPr>
            <a:r>
              <a:rPr lang="en-US" sz="1400" dirty="0">
                <a:solidFill>
                  <a:schemeClr val="tx1"/>
                </a:solidFill>
                <a:latin typeface="Garamond" panose="02020404030301010803" pitchFamily="18" charset="0"/>
              </a:rPr>
              <a:t>Negotiation training</a:t>
            </a:r>
          </a:p>
        </p:txBody>
      </p:sp>
      <p:sp>
        <p:nvSpPr>
          <p:cNvPr id="23" name="TextBox 22">
            <a:extLst>
              <a:ext uri="{FF2B5EF4-FFF2-40B4-BE49-F238E27FC236}">
                <a16:creationId xmlns:a16="http://schemas.microsoft.com/office/drawing/2014/main" id="{7FB6772C-B32A-5818-3812-9015FF383385}"/>
              </a:ext>
            </a:extLst>
          </p:cNvPr>
          <p:cNvSpPr txBox="1"/>
          <p:nvPr/>
        </p:nvSpPr>
        <p:spPr>
          <a:xfrm>
            <a:off x="1863698" y="4140811"/>
            <a:ext cx="1768927" cy="307777"/>
          </a:xfrm>
          <a:prstGeom prst="rect">
            <a:avLst/>
          </a:prstGeom>
          <a:noFill/>
        </p:spPr>
        <p:txBody>
          <a:bodyPr wrap="square">
            <a:spAutoFit/>
          </a:bodyPr>
          <a:lstStyle/>
          <a:p>
            <a:pPr marL="285750" indent="-285750">
              <a:buFont typeface="Arial" panose="020B0604020202020204" pitchFamily="34" charset="0"/>
              <a:buChar char="•"/>
            </a:pPr>
            <a:r>
              <a:rPr lang="en-US" sz="1400" dirty="0">
                <a:solidFill>
                  <a:schemeClr val="tx1"/>
                </a:solidFill>
                <a:latin typeface="Garamond" panose="02020404030301010803" pitchFamily="18" charset="0"/>
              </a:rPr>
              <a:t>A r</a:t>
            </a:r>
            <a:r>
              <a:rPr lang="en-US" sz="1400" dirty="0">
                <a:latin typeface="Garamond" panose="02020404030301010803" pitchFamily="18" charset="0"/>
              </a:rPr>
              <a:t>ock star faculty</a:t>
            </a:r>
            <a:endParaRPr lang="en-US" sz="1400" dirty="0">
              <a:solidFill>
                <a:schemeClr val="tx1"/>
              </a:solidFill>
              <a:latin typeface="Garamond" panose="02020404030301010803" pitchFamily="18" charset="0"/>
            </a:endParaRPr>
          </a:p>
        </p:txBody>
      </p:sp>
      <p:pic>
        <p:nvPicPr>
          <p:cNvPr id="4" name="Graphic 3" descr="User with solid fill">
            <a:extLst>
              <a:ext uri="{FF2B5EF4-FFF2-40B4-BE49-F238E27FC236}">
                <a16:creationId xmlns:a16="http://schemas.microsoft.com/office/drawing/2014/main" id="{C63EB402-9C0F-11F8-2DDE-63A2A08087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1565" y="2462677"/>
            <a:ext cx="816656" cy="816656"/>
          </a:xfrm>
          <a:prstGeom prst="rect">
            <a:avLst/>
          </a:prstGeom>
        </p:spPr>
      </p:pic>
      <p:pic>
        <p:nvPicPr>
          <p:cNvPr id="8" name="Graphic 7" descr="User with solid fill">
            <a:extLst>
              <a:ext uri="{FF2B5EF4-FFF2-40B4-BE49-F238E27FC236}">
                <a16:creationId xmlns:a16="http://schemas.microsoft.com/office/drawing/2014/main" id="{370BB0F9-A9E9-31A2-D3FF-4BA20EDBD68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1565" y="3217366"/>
            <a:ext cx="816656" cy="816656"/>
          </a:xfrm>
          <a:prstGeom prst="rect">
            <a:avLst/>
          </a:prstGeom>
        </p:spPr>
      </p:pic>
      <p:pic>
        <p:nvPicPr>
          <p:cNvPr id="10" name="Graphic 9" descr="User with solid fill">
            <a:extLst>
              <a:ext uri="{FF2B5EF4-FFF2-40B4-BE49-F238E27FC236}">
                <a16:creationId xmlns:a16="http://schemas.microsoft.com/office/drawing/2014/main" id="{23AFB86F-28D0-9221-22C6-A1E54F56597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61565" y="3973410"/>
            <a:ext cx="816656" cy="816656"/>
          </a:xfrm>
          <a:prstGeom prst="rect">
            <a:avLst/>
          </a:prstGeom>
        </p:spPr>
      </p:pic>
      <p:pic>
        <p:nvPicPr>
          <p:cNvPr id="12" name="Graphic 11" descr="User with solid fill">
            <a:extLst>
              <a:ext uri="{FF2B5EF4-FFF2-40B4-BE49-F238E27FC236}">
                <a16:creationId xmlns:a16="http://schemas.microsoft.com/office/drawing/2014/main" id="{A2124846-A70E-3749-F1A7-B1BDCF8F80E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1270" y="4730885"/>
            <a:ext cx="816656" cy="816656"/>
          </a:xfrm>
          <a:prstGeom prst="rect">
            <a:avLst/>
          </a:prstGeom>
        </p:spPr>
      </p:pic>
      <p:sp>
        <p:nvSpPr>
          <p:cNvPr id="15" name="TextBox 15">
            <a:extLst>
              <a:ext uri="{FF2B5EF4-FFF2-40B4-BE49-F238E27FC236}">
                <a16:creationId xmlns:a16="http://schemas.microsoft.com/office/drawing/2014/main" id="{EFF8CF21-0DE7-B5FC-3B50-12DDA5E6DD48}"/>
              </a:ext>
            </a:extLst>
          </p:cNvPr>
          <p:cNvSpPr txBox="1"/>
          <p:nvPr/>
        </p:nvSpPr>
        <p:spPr>
          <a:xfrm>
            <a:off x="10771656" y="6491697"/>
            <a:ext cx="1237852"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chemeClr val="bg1"/>
                </a:solidFill>
                <a:latin typeface="ITC Franklin Gothic Std Book"/>
              </a:rPr>
              <a:t>Slide 15</a:t>
            </a:r>
          </a:p>
        </p:txBody>
      </p:sp>
      <p:sp>
        <p:nvSpPr>
          <p:cNvPr id="16" name="Rectangle 15">
            <a:extLst>
              <a:ext uri="{FF2B5EF4-FFF2-40B4-BE49-F238E27FC236}">
                <a16:creationId xmlns:a16="http://schemas.microsoft.com/office/drawing/2014/main" id="{5EDE2E71-58D5-FFAA-34E1-BB5304C846CD}"/>
              </a:ext>
            </a:extLst>
          </p:cNvPr>
          <p:cNvSpPr/>
          <p:nvPr/>
        </p:nvSpPr>
        <p:spPr>
          <a:xfrm>
            <a:off x="1933675" y="1821558"/>
            <a:ext cx="2089390" cy="468507"/>
          </a:xfrm>
          <a:prstGeom prst="rect">
            <a:avLst/>
          </a:prstGeom>
          <a:solidFill>
            <a:srgbClr val="0029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Garamond"/>
              </a:rPr>
              <a:t>Individual Actors</a:t>
            </a:r>
            <a:endParaRPr lang="en-US" sz="1600" dirty="0">
              <a:solidFill>
                <a:schemeClr val="bg1"/>
              </a:solidFill>
              <a:latin typeface="Garamond" panose="02020404030301010803" pitchFamily="18" charset="0"/>
            </a:endParaRPr>
          </a:p>
        </p:txBody>
      </p:sp>
      <p:sp>
        <p:nvSpPr>
          <p:cNvPr id="19" name="Rectangle 18">
            <a:extLst>
              <a:ext uri="{FF2B5EF4-FFF2-40B4-BE49-F238E27FC236}">
                <a16:creationId xmlns:a16="http://schemas.microsoft.com/office/drawing/2014/main" id="{A491268F-8F0A-41DA-94DD-47DFECD65A01}"/>
              </a:ext>
            </a:extLst>
          </p:cNvPr>
          <p:cNvSpPr/>
          <p:nvPr/>
        </p:nvSpPr>
        <p:spPr>
          <a:xfrm>
            <a:off x="8013693" y="1824532"/>
            <a:ext cx="2089390" cy="468507"/>
          </a:xfrm>
          <a:prstGeom prst="rect">
            <a:avLst/>
          </a:prstGeom>
          <a:solidFill>
            <a:srgbClr val="0029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Garamond"/>
              </a:rPr>
              <a:t>Institutional Actors</a:t>
            </a:r>
            <a:endParaRPr lang="en-US" sz="16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81351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8E490F-8E46-FA6E-9D03-E38068BFC24F}"/>
              </a:ext>
            </a:extLst>
          </p:cNvPr>
          <p:cNvPicPr>
            <a:picLocks noChangeAspect="1"/>
          </p:cNvPicPr>
          <p:nvPr/>
        </p:nvPicPr>
        <p:blipFill rotWithShape="1">
          <a:blip r:embed="rId2"/>
          <a:srcRect t="5805"/>
          <a:stretch/>
        </p:blipFill>
        <p:spPr>
          <a:xfrm>
            <a:off x="10631482" y="1"/>
            <a:ext cx="1560518" cy="1325564"/>
          </a:xfrm>
          <a:prstGeom prst="rect">
            <a:avLst/>
          </a:prstGeom>
        </p:spPr>
      </p:pic>
      <p:sp>
        <p:nvSpPr>
          <p:cNvPr id="6" name="Rectangle 5">
            <a:extLst>
              <a:ext uri="{FF2B5EF4-FFF2-40B4-BE49-F238E27FC236}">
                <a16:creationId xmlns:a16="http://schemas.microsoft.com/office/drawing/2014/main" id="{5E331875-A995-BAE3-9D4C-FA6B186F31EE}"/>
              </a:ext>
            </a:extLst>
          </p:cNvPr>
          <p:cNvSpPr/>
          <p:nvPr/>
        </p:nvSpPr>
        <p:spPr>
          <a:xfrm>
            <a:off x="0" y="6428301"/>
            <a:ext cx="12192000" cy="431287"/>
          </a:xfrm>
          <a:prstGeom prst="rect">
            <a:avLst/>
          </a:prstGeom>
          <a:solidFill>
            <a:srgbClr val="00294D"/>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A51C30"/>
              </a:solidFill>
            </a:endParaRPr>
          </a:p>
        </p:txBody>
      </p:sp>
      <p:sp>
        <p:nvSpPr>
          <p:cNvPr id="7" name="TextBox 15">
            <a:extLst>
              <a:ext uri="{FF2B5EF4-FFF2-40B4-BE49-F238E27FC236}">
                <a16:creationId xmlns:a16="http://schemas.microsoft.com/office/drawing/2014/main" id="{9AEBF416-B0D5-1C9E-782E-F18AD63AC25F}"/>
              </a:ext>
            </a:extLst>
          </p:cNvPr>
          <p:cNvSpPr txBox="1"/>
          <p:nvPr/>
        </p:nvSpPr>
        <p:spPr>
          <a:xfrm>
            <a:off x="0" y="6505444"/>
            <a:ext cx="1303166"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a:solidFill>
                  <a:schemeClr val="bg1"/>
                </a:solidFill>
                <a:latin typeface="ITC Franklin Gothic Std Book"/>
              </a:rPr>
              <a:t>COACHE | 2024</a:t>
            </a:r>
          </a:p>
        </p:txBody>
      </p:sp>
      <p:sp>
        <p:nvSpPr>
          <p:cNvPr id="11" name="Title 1">
            <a:extLst>
              <a:ext uri="{FF2B5EF4-FFF2-40B4-BE49-F238E27FC236}">
                <a16:creationId xmlns:a16="http://schemas.microsoft.com/office/drawing/2014/main" id="{88830A94-99A6-6DDA-6C0E-D29AB9698624}"/>
              </a:ext>
            </a:extLst>
          </p:cNvPr>
          <p:cNvSpPr>
            <a:spLocks noGrp="1"/>
          </p:cNvSpPr>
          <p:nvPr>
            <p:ph type="title"/>
          </p:nvPr>
        </p:nvSpPr>
        <p:spPr>
          <a:xfrm>
            <a:off x="838200" y="365125"/>
            <a:ext cx="10515600" cy="1325563"/>
          </a:xfrm>
        </p:spPr>
        <p:txBody>
          <a:bodyPr>
            <a:normAutofit/>
          </a:bodyPr>
          <a:lstStyle/>
          <a:p>
            <a:r>
              <a:rPr lang="en-US" sz="4800" dirty="0">
                <a:solidFill>
                  <a:srgbClr val="A51C30"/>
                </a:solidFill>
                <a:latin typeface="Adobe Garamond Pro"/>
              </a:rPr>
              <a:t>Other Half of the Negotiation Equation</a:t>
            </a:r>
            <a:endParaRPr lang="en-US" sz="9600" dirty="0"/>
          </a:p>
        </p:txBody>
      </p:sp>
      <p:grpSp>
        <p:nvGrpSpPr>
          <p:cNvPr id="2" name="Group 1">
            <a:extLst>
              <a:ext uri="{FF2B5EF4-FFF2-40B4-BE49-F238E27FC236}">
                <a16:creationId xmlns:a16="http://schemas.microsoft.com/office/drawing/2014/main" id="{48FE0F93-C15F-B646-1BB1-60989983045D}"/>
              </a:ext>
            </a:extLst>
          </p:cNvPr>
          <p:cNvGrpSpPr/>
          <p:nvPr/>
        </p:nvGrpSpPr>
        <p:grpSpPr>
          <a:xfrm>
            <a:off x="0" y="4752975"/>
            <a:ext cx="12192000" cy="1675324"/>
            <a:chOff x="0" y="4752975"/>
            <a:chExt cx="12192000" cy="1675324"/>
          </a:xfrm>
        </p:grpSpPr>
        <p:sp>
          <p:nvSpPr>
            <p:cNvPr id="3" name="Rectangle 2">
              <a:extLst>
                <a:ext uri="{FF2B5EF4-FFF2-40B4-BE49-F238E27FC236}">
                  <a16:creationId xmlns:a16="http://schemas.microsoft.com/office/drawing/2014/main" id="{EDF2CB43-7069-2BD2-9E6C-052D3973CB4B}"/>
                </a:ext>
              </a:extLst>
            </p:cNvPr>
            <p:cNvSpPr/>
            <p:nvPr/>
          </p:nvSpPr>
          <p:spPr>
            <a:xfrm>
              <a:off x="0" y="4752975"/>
              <a:ext cx="12192000" cy="16753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F2F1F81E-0C3B-4517-9B5E-433B98E62FED}"/>
                </a:ext>
              </a:extLst>
            </p:cNvPr>
            <p:cNvSpPr/>
            <p:nvPr/>
          </p:nvSpPr>
          <p:spPr>
            <a:xfrm>
              <a:off x="5753100" y="5240712"/>
              <a:ext cx="695325" cy="342900"/>
            </a:xfrm>
            <a:custGeom>
              <a:avLst/>
              <a:gdLst>
                <a:gd name="connsiteX0" fmla="*/ 38100 w 695325"/>
                <a:gd name="connsiteY0" fmla="*/ 276225 h 342900"/>
                <a:gd name="connsiteX1" fmla="*/ 180975 w 695325"/>
                <a:gd name="connsiteY1" fmla="*/ 276225 h 342900"/>
                <a:gd name="connsiteX2" fmla="*/ 180975 w 695325"/>
                <a:gd name="connsiteY2" fmla="*/ 342900 h 342900"/>
                <a:gd name="connsiteX3" fmla="*/ 247650 w 695325"/>
                <a:gd name="connsiteY3" fmla="*/ 276225 h 342900"/>
                <a:gd name="connsiteX4" fmla="*/ 304800 w 695325"/>
                <a:gd name="connsiteY4" fmla="*/ 276225 h 342900"/>
                <a:gd name="connsiteX5" fmla="*/ 342900 w 695325"/>
                <a:gd name="connsiteY5" fmla="*/ 342900 h 342900"/>
                <a:gd name="connsiteX6" fmla="*/ 381000 w 695325"/>
                <a:gd name="connsiteY6" fmla="*/ 276225 h 342900"/>
                <a:gd name="connsiteX7" fmla="*/ 438150 w 695325"/>
                <a:gd name="connsiteY7" fmla="*/ 276225 h 342900"/>
                <a:gd name="connsiteX8" fmla="*/ 504825 w 695325"/>
                <a:gd name="connsiteY8" fmla="*/ 342900 h 342900"/>
                <a:gd name="connsiteX9" fmla="*/ 504825 w 695325"/>
                <a:gd name="connsiteY9" fmla="*/ 276225 h 342900"/>
                <a:gd name="connsiteX10" fmla="*/ 657225 w 695325"/>
                <a:gd name="connsiteY10" fmla="*/ 276225 h 342900"/>
                <a:gd name="connsiteX11" fmla="*/ 695325 w 695325"/>
                <a:gd name="connsiteY11" fmla="*/ 238125 h 342900"/>
                <a:gd name="connsiteX12" fmla="*/ 695325 w 695325"/>
                <a:gd name="connsiteY12" fmla="*/ 38100 h 342900"/>
                <a:gd name="connsiteX13" fmla="*/ 657225 w 695325"/>
                <a:gd name="connsiteY13" fmla="*/ 0 h 342900"/>
                <a:gd name="connsiteX14" fmla="*/ 38100 w 695325"/>
                <a:gd name="connsiteY14" fmla="*/ 0 h 342900"/>
                <a:gd name="connsiteX15" fmla="*/ 0 w 695325"/>
                <a:gd name="connsiteY15" fmla="*/ 38100 h 342900"/>
                <a:gd name="connsiteX16" fmla="*/ 0 w 695325"/>
                <a:gd name="connsiteY16" fmla="*/ 238125 h 342900"/>
                <a:gd name="connsiteX17" fmla="*/ 38100 w 695325"/>
                <a:gd name="connsiteY17" fmla="*/ 276225 h 342900"/>
                <a:gd name="connsiteX18" fmla="*/ 19050 w 695325"/>
                <a:gd name="connsiteY18" fmla="*/ 38100 h 342900"/>
                <a:gd name="connsiteX19" fmla="*/ 38100 w 695325"/>
                <a:gd name="connsiteY19" fmla="*/ 19050 h 342900"/>
                <a:gd name="connsiteX20" fmla="*/ 657225 w 695325"/>
                <a:gd name="connsiteY20" fmla="*/ 19050 h 342900"/>
                <a:gd name="connsiteX21" fmla="*/ 676275 w 695325"/>
                <a:gd name="connsiteY21" fmla="*/ 38100 h 342900"/>
                <a:gd name="connsiteX22" fmla="*/ 676275 w 695325"/>
                <a:gd name="connsiteY22" fmla="*/ 238125 h 342900"/>
                <a:gd name="connsiteX23" fmla="*/ 657225 w 695325"/>
                <a:gd name="connsiteY23" fmla="*/ 257175 h 342900"/>
                <a:gd name="connsiteX24" fmla="*/ 485775 w 695325"/>
                <a:gd name="connsiteY24" fmla="*/ 257175 h 342900"/>
                <a:gd name="connsiteX25" fmla="*/ 485775 w 695325"/>
                <a:gd name="connsiteY25" fmla="*/ 296913 h 342900"/>
                <a:gd name="connsiteX26" fmla="*/ 451618 w 695325"/>
                <a:gd name="connsiteY26" fmla="*/ 262757 h 342900"/>
                <a:gd name="connsiteX27" fmla="*/ 446037 w 695325"/>
                <a:gd name="connsiteY27" fmla="*/ 257175 h 342900"/>
                <a:gd name="connsiteX28" fmla="*/ 369941 w 695325"/>
                <a:gd name="connsiteY28" fmla="*/ 257175 h 342900"/>
                <a:gd name="connsiteX29" fmla="*/ 364465 w 695325"/>
                <a:gd name="connsiteY29" fmla="*/ 266776 h 342900"/>
                <a:gd name="connsiteX30" fmla="*/ 342900 w 695325"/>
                <a:gd name="connsiteY30" fmla="*/ 304505 h 342900"/>
                <a:gd name="connsiteX31" fmla="*/ 321345 w 695325"/>
                <a:gd name="connsiteY31" fmla="*/ 266776 h 342900"/>
                <a:gd name="connsiteX32" fmla="*/ 315859 w 695325"/>
                <a:gd name="connsiteY32" fmla="*/ 257175 h 342900"/>
                <a:gd name="connsiteX33" fmla="*/ 239763 w 695325"/>
                <a:gd name="connsiteY33" fmla="*/ 257175 h 342900"/>
                <a:gd name="connsiteX34" fmla="*/ 234182 w 695325"/>
                <a:gd name="connsiteY34" fmla="*/ 262757 h 342900"/>
                <a:gd name="connsiteX35" fmla="*/ 200025 w 695325"/>
                <a:gd name="connsiteY35" fmla="*/ 296913 h 342900"/>
                <a:gd name="connsiteX36" fmla="*/ 200025 w 695325"/>
                <a:gd name="connsiteY36" fmla="*/ 257175 h 342900"/>
                <a:gd name="connsiteX37" fmla="*/ 38100 w 695325"/>
                <a:gd name="connsiteY37" fmla="*/ 257175 h 342900"/>
                <a:gd name="connsiteX38" fmla="*/ 19050 w 695325"/>
                <a:gd name="connsiteY38" fmla="*/ 23812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95325" h="342900">
                  <a:moveTo>
                    <a:pt x="38100" y="276225"/>
                  </a:moveTo>
                  <a:lnTo>
                    <a:pt x="180975" y="276225"/>
                  </a:lnTo>
                  <a:lnTo>
                    <a:pt x="180975" y="342900"/>
                  </a:lnTo>
                  <a:lnTo>
                    <a:pt x="247650" y="276225"/>
                  </a:lnTo>
                  <a:lnTo>
                    <a:pt x="304800" y="276225"/>
                  </a:lnTo>
                  <a:lnTo>
                    <a:pt x="342900" y="342900"/>
                  </a:lnTo>
                  <a:lnTo>
                    <a:pt x="381000" y="276225"/>
                  </a:lnTo>
                  <a:lnTo>
                    <a:pt x="438150" y="276225"/>
                  </a:lnTo>
                  <a:lnTo>
                    <a:pt x="504825" y="342900"/>
                  </a:lnTo>
                  <a:lnTo>
                    <a:pt x="504825" y="276225"/>
                  </a:lnTo>
                  <a:lnTo>
                    <a:pt x="657225" y="276225"/>
                  </a:lnTo>
                  <a:cubicBezTo>
                    <a:pt x="678267" y="276225"/>
                    <a:pt x="695325" y="259167"/>
                    <a:pt x="695325" y="238125"/>
                  </a:cubicBezTo>
                  <a:lnTo>
                    <a:pt x="695325" y="38100"/>
                  </a:lnTo>
                  <a:cubicBezTo>
                    <a:pt x="695325" y="17058"/>
                    <a:pt x="678267" y="0"/>
                    <a:pt x="657225" y="0"/>
                  </a:cubicBezTo>
                  <a:lnTo>
                    <a:pt x="38100" y="0"/>
                  </a:lnTo>
                  <a:cubicBezTo>
                    <a:pt x="17058" y="0"/>
                    <a:pt x="0" y="17058"/>
                    <a:pt x="0" y="38100"/>
                  </a:cubicBezTo>
                  <a:lnTo>
                    <a:pt x="0" y="238125"/>
                  </a:lnTo>
                  <a:cubicBezTo>
                    <a:pt x="0" y="259167"/>
                    <a:pt x="17058" y="276225"/>
                    <a:pt x="38100" y="276225"/>
                  </a:cubicBezTo>
                  <a:close/>
                  <a:moveTo>
                    <a:pt x="19050" y="38100"/>
                  </a:moveTo>
                  <a:cubicBezTo>
                    <a:pt x="19050" y="27579"/>
                    <a:pt x="27579" y="19050"/>
                    <a:pt x="38100" y="19050"/>
                  </a:cubicBezTo>
                  <a:lnTo>
                    <a:pt x="657225" y="19050"/>
                  </a:lnTo>
                  <a:cubicBezTo>
                    <a:pt x="667746" y="19050"/>
                    <a:pt x="676275" y="27579"/>
                    <a:pt x="676275" y="38100"/>
                  </a:cubicBezTo>
                  <a:lnTo>
                    <a:pt x="676275" y="238125"/>
                  </a:lnTo>
                  <a:cubicBezTo>
                    <a:pt x="676275" y="248646"/>
                    <a:pt x="667746" y="257175"/>
                    <a:pt x="657225" y="257175"/>
                  </a:cubicBezTo>
                  <a:lnTo>
                    <a:pt x="485775" y="257175"/>
                  </a:lnTo>
                  <a:lnTo>
                    <a:pt x="485775" y="296913"/>
                  </a:lnTo>
                  <a:lnTo>
                    <a:pt x="451618" y="262757"/>
                  </a:lnTo>
                  <a:lnTo>
                    <a:pt x="446037" y="257175"/>
                  </a:lnTo>
                  <a:lnTo>
                    <a:pt x="369941" y="257175"/>
                  </a:lnTo>
                  <a:lnTo>
                    <a:pt x="364465" y="266776"/>
                  </a:lnTo>
                  <a:lnTo>
                    <a:pt x="342900" y="304505"/>
                  </a:lnTo>
                  <a:lnTo>
                    <a:pt x="321345" y="266776"/>
                  </a:lnTo>
                  <a:lnTo>
                    <a:pt x="315859" y="257175"/>
                  </a:lnTo>
                  <a:lnTo>
                    <a:pt x="239763" y="257175"/>
                  </a:lnTo>
                  <a:lnTo>
                    <a:pt x="234182" y="262757"/>
                  </a:lnTo>
                  <a:lnTo>
                    <a:pt x="200025" y="296913"/>
                  </a:lnTo>
                  <a:lnTo>
                    <a:pt x="200025" y="257175"/>
                  </a:lnTo>
                  <a:lnTo>
                    <a:pt x="38100" y="257175"/>
                  </a:lnTo>
                  <a:cubicBezTo>
                    <a:pt x="27579" y="257175"/>
                    <a:pt x="19050" y="248646"/>
                    <a:pt x="19050" y="238125"/>
                  </a:cubicBezTo>
                  <a:close/>
                </a:path>
              </a:pathLst>
            </a:custGeom>
            <a:solidFill>
              <a:srgbClr val="000000"/>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696E226-5A7F-B018-839F-30401FBA63DD}"/>
                </a:ext>
              </a:extLst>
            </p:cNvPr>
            <p:cNvSpPr/>
            <p:nvPr/>
          </p:nvSpPr>
          <p:spPr>
            <a:xfrm>
              <a:off x="5905500" y="5326437"/>
              <a:ext cx="447675" cy="19050"/>
            </a:xfrm>
            <a:custGeom>
              <a:avLst/>
              <a:gdLst>
                <a:gd name="connsiteX0" fmla="*/ 0 w 447675"/>
                <a:gd name="connsiteY0" fmla="*/ 0 h 19050"/>
                <a:gd name="connsiteX1" fmla="*/ 447675 w 447675"/>
                <a:gd name="connsiteY1" fmla="*/ 0 h 19050"/>
                <a:gd name="connsiteX2" fmla="*/ 447675 w 447675"/>
                <a:gd name="connsiteY2" fmla="*/ 19050 h 19050"/>
                <a:gd name="connsiteX3" fmla="*/ 0 w 44767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447675" h="19050">
                  <a:moveTo>
                    <a:pt x="0" y="0"/>
                  </a:moveTo>
                  <a:lnTo>
                    <a:pt x="447675" y="0"/>
                  </a:lnTo>
                  <a:lnTo>
                    <a:pt x="447675" y="19050"/>
                  </a:lnTo>
                  <a:lnTo>
                    <a:pt x="0" y="19050"/>
                  </a:lnTo>
                  <a:close/>
                </a:path>
              </a:pathLst>
            </a:custGeom>
            <a:solidFill>
              <a:srgbClr val="000000"/>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5357921-1F12-A052-C1DD-467A40B14F3D}"/>
                </a:ext>
              </a:extLst>
            </p:cNvPr>
            <p:cNvSpPr/>
            <p:nvPr/>
          </p:nvSpPr>
          <p:spPr>
            <a:xfrm>
              <a:off x="5848350" y="5374062"/>
              <a:ext cx="504825" cy="19050"/>
            </a:xfrm>
            <a:custGeom>
              <a:avLst/>
              <a:gdLst>
                <a:gd name="connsiteX0" fmla="*/ 0 w 504825"/>
                <a:gd name="connsiteY0" fmla="*/ 0 h 19050"/>
                <a:gd name="connsiteX1" fmla="*/ 504825 w 504825"/>
                <a:gd name="connsiteY1" fmla="*/ 0 h 19050"/>
                <a:gd name="connsiteX2" fmla="*/ 504825 w 504825"/>
                <a:gd name="connsiteY2" fmla="*/ 19050 h 19050"/>
                <a:gd name="connsiteX3" fmla="*/ 0 w 50482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504825" h="19050">
                  <a:moveTo>
                    <a:pt x="0" y="0"/>
                  </a:moveTo>
                  <a:lnTo>
                    <a:pt x="504825" y="0"/>
                  </a:lnTo>
                  <a:lnTo>
                    <a:pt x="504825" y="19050"/>
                  </a:lnTo>
                  <a:lnTo>
                    <a:pt x="0" y="19050"/>
                  </a:lnTo>
                  <a:close/>
                </a:path>
              </a:pathLst>
            </a:custGeom>
            <a:solidFill>
              <a:srgbClr val="000000"/>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F4D7A0DE-2E37-56C4-51EC-2456BC2A986F}"/>
                </a:ext>
              </a:extLst>
            </p:cNvPr>
            <p:cNvSpPr/>
            <p:nvPr/>
          </p:nvSpPr>
          <p:spPr>
            <a:xfrm>
              <a:off x="6000750" y="5421687"/>
              <a:ext cx="352425" cy="19050"/>
            </a:xfrm>
            <a:custGeom>
              <a:avLst/>
              <a:gdLst>
                <a:gd name="connsiteX0" fmla="*/ 0 w 352425"/>
                <a:gd name="connsiteY0" fmla="*/ 0 h 19050"/>
                <a:gd name="connsiteX1" fmla="*/ 352425 w 352425"/>
                <a:gd name="connsiteY1" fmla="*/ 0 h 19050"/>
                <a:gd name="connsiteX2" fmla="*/ 352425 w 352425"/>
                <a:gd name="connsiteY2" fmla="*/ 19050 h 19050"/>
                <a:gd name="connsiteX3" fmla="*/ 0 w 352425"/>
                <a:gd name="connsiteY3" fmla="*/ 19050 h 19050"/>
              </a:gdLst>
              <a:ahLst/>
              <a:cxnLst>
                <a:cxn ang="0">
                  <a:pos x="connsiteX0" y="connsiteY0"/>
                </a:cxn>
                <a:cxn ang="0">
                  <a:pos x="connsiteX1" y="connsiteY1"/>
                </a:cxn>
                <a:cxn ang="0">
                  <a:pos x="connsiteX2" y="connsiteY2"/>
                </a:cxn>
                <a:cxn ang="0">
                  <a:pos x="connsiteX3" y="connsiteY3"/>
                </a:cxn>
              </a:cxnLst>
              <a:rect l="l" t="t" r="r" b="b"/>
              <a:pathLst>
                <a:path w="352425" h="19050">
                  <a:moveTo>
                    <a:pt x="0" y="0"/>
                  </a:moveTo>
                  <a:lnTo>
                    <a:pt x="352425" y="0"/>
                  </a:lnTo>
                  <a:lnTo>
                    <a:pt x="352425" y="19050"/>
                  </a:lnTo>
                  <a:lnTo>
                    <a:pt x="0" y="19050"/>
                  </a:lnTo>
                  <a:close/>
                </a:path>
              </a:pathLst>
            </a:custGeom>
            <a:solidFill>
              <a:srgbClr val="000000"/>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622FD2D-CA95-CF50-9B57-96AF4D565BDE}"/>
                </a:ext>
              </a:extLst>
            </p:cNvPr>
            <p:cNvSpPr/>
            <p:nvPr/>
          </p:nvSpPr>
          <p:spPr>
            <a:xfrm>
              <a:off x="6231845" y="5631237"/>
              <a:ext cx="147408" cy="147408"/>
            </a:xfrm>
            <a:custGeom>
              <a:avLst/>
              <a:gdLst>
                <a:gd name="connsiteX0" fmla="*/ 0 w 147408"/>
                <a:gd name="connsiteY0" fmla="*/ 73724 h 147408"/>
                <a:gd name="connsiteX1" fmla="*/ 73723 w 147408"/>
                <a:gd name="connsiteY1" fmla="*/ 147409 h 147408"/>
                <a:gd name="connsiteX2" fmla="*/ 147409 w 147408"/>
                <a:gd name="connsiteY2" fmla="*/ 73685 h 147408"/>
                <a:gd name="connsiteX3" fmla="*/ 73704 w 147408"/>
                <a:gd name="connsiteY3" fmla="*/ 0 h 147408"/>
                <a:gd name="connsiteX4" fmla="*/ 0 w 147408"/>
                <a:gd name="connsiteY4" fmla="*/ 73724 h 147408"/>
                <a:gd name="connsiteX5" fmla="*/ 128359 w 147408"/>
                <a:gd name="connsiteY5" fmla="*/ 73724 h 147408"/>
                <a:gd name="connsiteX6" fmla="*/ 73685 w 147408"/>
                <a:gd name="connsiteY6" fmla="*/ 128359 h 147408"/>
                <a:gd name="connsiteX7" fmla="*/ 19050 w 147408"/>
                <a:gd name="connsiteY7" fmla="*/ 73685 h 147408"/>
                <a:gd name="connsiteX8" fmla="*/ 73704 w 147408"/>
                <a:gd name="connsiteY8" fmla="*/ 19050 h 147408"/>
                <a:gd name="connsiteX9" fmla="*/ 128359 w 147408"/>
                <a:gd name="connsiteY9" fmla="*/ 73724 h 14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408" h="147408">
                  <a:moveTo>
                    <a:pt x="0" y="73724"/>
                  </a:moveTo>
                  <a:cubicBezTo>
                    <a:pt x="10" y="114430"/>
                    <a:pt x="33017" y="147419"/>
                    <a:pt x="73723" y="147409"/>
                  </a:cubicBezTo>
                  <a:cubicBezTo>
                    <a:pt x="114430" y="147398"/>
                    <a:pt x="147419" y="114391"/>
                    <a:pt x="147409" y="73685"/>
                  </a:cubicBezTo>
                  <a:cubicBezTo>
                    <a:pt x="147398" y="32987"/>
                    <a:pt x="114403" y="0"/>
                    <a:pt x="73704" y="0"/>
                  </a:cubicBezTo>
                  <a:cubicBezTo>
                    <a:pt x="32994" y="6"/>
                    <a:pt x="-6" y="33013"/>
                    <a:pt x="0" y="73724"/>
                  </a:cubicBezTo>
                  <a:close/>
                  <a:moveTo>
                    <a:pt x="128359" y="73724"/>
                  </a:moveTo>
                  <a:cubicBezTo>
                    <a:pt x="128348" y="103908"/>
                    <a:pt x="103870" y="128369"/>
                    <a:pt x="73685" y="128359"/>
                  </a:cubicBezTo>
                  <a:cubicBezTo>
                    <a:pt x="43501" y="128348"/>
                    <a:pt x="19040" y="103870"/>
                    <a:pt x="19050" y="73685"/>
                  </a:cubicBezTo>
                  <a:cubicBezTo>
                    <a:pt x="19060" y="43508"/>
                    <a:pt x="43527" y="19050"/>
                    <a:pt x="73704" y="19050"/>
                  </a:cubicBezTo>
                  <a:cubicBezTo>
                    <a:pt x="103882" y="19087"/>
                    <a:pt x="128332" y="43546"/>
                    <a:pt x="128359" y="73724"/>
                  </a:cubicBezTo>
                  <a:close/>
                </a:path>
              </a:pathLst>
            </a:custGeom>
            <a:solidFill>
              <a:srgbClr val="000000"/>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CFB1699-A463-834A-1ABE-57D374D5AEAE}"/>
                </a:ext>
              </a:extLst>
            </p:cNvPr>
            <p:cNvSpPr/>
            <p:nvPr/>
          </p:nvSpPr>
          <p:spPr>
            <a:xfrm>
              <a:off x="5831795" y="5633189"/>
              <a:ext cx="147408" cy="147408"/>
            </a:xfrm>
            <a:custGeom>
              <a:avLst/>
              <a:gdLst>
                <a:gd name="connsiteX0" fmla="*/ 0 w 147408"/>
                <a:gd name="connsiteY0" fmla="*/ 73723 h 147408"/>
                <a:gd name="connsiteX1" fmla="*/ 73724 w 147408"/>
                <a:gd name="connsiteY1" fmla="*/ 147409 h 147408"/>
                <a:gd name="connsiteX2" fmla="*/ 147409 w 147408"/>
                <a:gd name="connsiteY2" fmla="*/ 73685 h 147408"/>
                <a:gd name="connsiteX3" fmla="*/ 73704 w 147408"/>
                <a:gd name="connsiteY3" fmla="*/ 0 h 147408"/>
                <a:gd name="connsiteX4" fmla="*/ 0 w 147408"/>
                <a:gd name="connsiteY4" fmla="*/ 73723 h 147408"/>
                <a:gd name="connsiteX5" fmla="*/ 128359 w 147408"/>
                <a:gd name="connsiteY5" fmla="*/ 73723 h 147408"/>
                <a:gd name="connsiteX6" fmla="*/ 73685 w 147408"/>
                <a:gd name="connsiteY6" fmla="*/ 128359 h 147408"/>
                <a:gd name="connsiteX7" fmla="*/ 19050 w 147408"/>
                <a:gd name="connsiteY7" fmla="*/ 73685 h 147408"/>
                <a:gd name="connsiteX8" fmla="*/ 73704 w 147408"/>
                <a:gd name="connsiteY8" fmla="*/ 19050 h 147408"/>
                <a:gd name="connsiteX9" fmla="*/ 128359 w 147408"/>
                <a:gd name="connsiteY9" fmla="*/ 73723 h 14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408" h="147408">
                  <a:moveTo>
                    <a:pt x="0" y="73723"/>
                  </a:moveTo>
                  <a:cubicBezTo>
                    <a:pt x="10" y="114430"/>
                    <a:pt x="33017" y="147419"/>
                    <a:pt x="73724" y="147409"/>
                  </a:cubicBezTo>
                  <a:cubicBezTo>
                    <a:pt x="114430" y="147398"/>
                    <a:pt x="147419" y="114391"/>
                    <a:pt x="147409" y="73685"/>
                  </a:cubicBezTo>
                  <a:cubicBezTo>
                    <a:pt x="147398" y="32987"/>
                    <a:pt x="114403" y="0"/>
                    <a:pt x="73704" y="0"/>
                  </a:cubicBezTo>
                  <a:cubicBezTo>
                    <a:pt x="32994" y="6"/>
                    <a:pt x="-6" y="33013"/>
                    <a:pt x="0" y="73723"/>
                  </a:cubicBezTo>
                  <a:close/>
                  <a:moveTo>
                    <a:pt x="128359" y="73723"/>
                  </a:moveTo>
                  <a:cubicBezTo>
                    <a:pt x="128348" y="103908"/>
                    <a:pt x="103870" y="128369"/>
                    <a:pt x="73685" y="128359"/>
                  </a:cubicBezTo>
                  <a:cubicBezTo>
                    <a:pt x="43501" y="128348"/>
                    <a:pt x="19040" y="103870"/>
                    <a:pt x="19050" y="73685"/>
                  </a:cubicBezTo>
                  <a:cubicBezTo>
                    <a:pt x="19060" y="43508"/>
                    <a:pt x="43527" y="19050"/>
                    <a:pt x="73704" y="19050"/>
                  </a:cubicBezTo>
                  <a:cubicBezTo>
                    <a:pt x="103880" y="19092"/>
                    <a:pt x="128327" y="43548"/>
                    <a:pt x="128359" y="73723"/>
                  </a:cubicBezTo>
                  <a:close/>
                </a:path>
              </a:pathLst>
            </a:custGeom>
            <a:solidFill>
              <a:srgbClr val="000000"/>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437CA57E-0B32-FF86-F2A6-6566B810E74D}"/>
                </a:ext>
              </a:extLst>
            </p:cNvPr>
            <p:cNvSpPr/>
            <p:nvPr/>
          </p:nvSpPr>
          <p:spPr>
            <a:xfrm>
              <a:off x="6166894" y="5792133"/>
              <a:ext cx="291055" cy="141941"/>
            </a:xfrm>
            <a:custGeom>
              <a:avLst/>
              <a:gdLst>
                <a:gd name="connsiteX0" fmla="*/ 273272 w 291055"/>
                <a:gd name="connsiteY0" fmla="*/ 45025 h 141941"/>
                <a:gd name="connsiteX1" fmla="*/ 200330 w 291055"/>
                <a:gd name="connsiteY1" fmla="*/ 9344 h 141941"/>
                <a:gd name="connsiteX2" fmla="*/ 138655 w 291055"/>
                <a:gd name="connsiteY2" fmla="*/ 0 h 141941"/>
                <a:gd name="connsiteX3" fmla="*/ 77105 w 291055"/>
                <a:gd name="connsiteY3" fmla="*/ 9306 h 141941"/>
                <a:gd name="connsiteX4" fmla="*/ 4115 w 291055"/>
                <a:gd name="connsiteY4" fmla="*/ 44958 h 141941"/>
                <a:gd name="connsiteX5" fmla="*/ 0 w 291055"/>
                <a:gd name="connsiteY5" fmla="*/ 48673 h 141941"/>
                <a:gd name="connsiteX6" fmla="*/ 5772 w 291055"/>
                <a:gd name="connsiteY6" fmla="*/ 50197 h 141941"/>
                <a:gd name="connsiteX7" fmla="*/ 22546 w 291055"/>
                <a:gd name="connsiteY7" fmla="*/ 55588 h 141941"/>
                <a:gd name="connsiteX8" fmla="*/ 82229 w 291055"/>
                <a:gd name="connsiteY8" fmla="*/ 27699 h 141941"/>
                <a:gd name="connsiteX9" fmla="*/ 138655 w 291055"/>
                <a:gd name="connsiteY9" fmla="*/ 19126 h 141941"/>
                <a:gd name="connsiteX10" fmla="*/ 194977 w 291055"/>
                <a:gd name="connsiteY10" fmla="*/ 27699 h 141941"/>
                <a:gd name="connsiteX11" fmla="*/ 261290 w 291055"/>
                <a:gd name="connsiteY11" fmla="*/ 59912 h 141941"/>
                <a:gd name="connsiteX12" fmla="*/ 272005 w 291055"/>
                <a:gd name="connsiteY12" fmla="*/ 80982 h 141941"/>
                <a:gd name="connsiteX13" fmla="*/ 272005 w 291055"/>
                <a:gd name="connsiteY13" fmla="*/ 141942 h 141941"/>
                <a:gd name="connsiteX14" fmla="*/ 291055 w 291055"/>
                <a:gd name="connsiteY14" fmla="*/ 141942 h 141941"/>
                <a:gd name="connsiteX15" fmla="*/ 291055 w 291055"/>
                <a:gd name="connsiteY15" fmla="*/ 80982 h 141941"/>
                <a:gd name="connsiteX16" fmla="*/ 273272 w 291055"/>
                <a:gd name="connsiteY16" fmla="*/ 45025 h 14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1055" h="141941">
                  <a:moveTo>
                    <a:pt x="273272" y="45025"/>
                  </a:moveTo>
                  <a:cubicBezTo>
                    <a:pt x="251619" y="28324"/>
                    <a:pt x="226805" y="16186"/>
                    <a:pt x="200330" y="9344"/>
                  </a:cubicBezTo>
                  <a:cubicBezTo>
                    <a:pt x="180346" y="3199"/>
                    <a:pt x="159563" y="51"/>
                    <a:pt x="138655" y="0"/>
                  </a:cubicBezTo>
                  <a:cubicBezTo>
                    <a:pt x="117815" y="338"/>
                    <a:pt x="97114" y="3468"/>
                    <a:pt x="77105" y="9306"/>
                  </a:cubicBezTo>
                  <a:cubicBezTo>
                    <a:pt x="50910" y="16916"/>
                    <a:pt x="26220" y="28976"/>
                    <a:pt x="4115" y="44958"/>
                  </a:cubicBezTo>
                  <a:cubicBezTo>
                    <a:pt x="2675" y="46118"/>
                    <a:pt x="1301" y="47358"/>
                    <a:pt x="0" y="48673"/>
                  </a:cubicBezTo>
                  <a:cubicBezTo>
                    <a:pt x="1905" y="49206"/>
                    <a:pt x="3810" y="49625"/>
                    <a:pt x="5772" y="50197"/>
                  </a:cubicBezTo>
                  <a:cubicBezTo>
                    <a:pt x="11563" y="51845"/>
                    <a:pt x="17107" y="53673"/>
                    <a:pt x="22546" y="55588"/>
                  </a:cubicBezTo>
                  <a:cubicBezTo>
                    <a:pt x="40937" y="43365"/>
                    <a:pt x="61054" y="33963"/>
                    <a:pt x="82229" y="27699"/>
                  </a:cubicBezTo>
                  <a:cubicBezTo>
                    <a:pt x="100574" y="22347"/>
                    <a:pt x="119549" y="19463"/>
                    <a:pt x="138655" y="19126"/>
                  </a:cubicBezTo>
                  <a:cubicBezTo>
                    <a:pt x="157750" y="19182"/>
                    <a:pt x="176731" y="22071"/>
                    <a:pt x="194977" y="27699"/>
                  </a:cubicBezTo>
                  <a:cubicBezTo>
                    <a:pt x="219029" y="33851"/>
                    <a:pt x="241586" y="44808"/>
                    <a:pt x="261290" y="59912"/>
                  </a:cubicBezTo>
                  <a:cubicBezTo>
                    <a:pt x="267838" y="64975"/>
                    <a:pt x="271771" y="72708"/>
                    <a:pt x="272005" y="80982"/>
                  </a:cubicBezTo>
                  <a:lnTo>
                    <a:pt x="272005" y="141942"/>
                  </a:lnTo>
                  <a:lnTo>
                    <a:pt x="291055" y="141942"/>
                  </a:lnTo>
                  <a:lnTo>
                    <a:pt x="291055" y="80982"/>
                  </a:lnTo>
                  <a:cubicBezTo>
                    <a:pt x="290829" y="66933"/>
                    <a:pt x="284299" y="53731"/>
                    <a:pt x="273272" y="45025"/>
                  </a:cubicBezTo>
                  <a:close/>
                </a:path>
              </a:pathLst>
            </a:custGeom>
            <a:solidFill>
              <a:srgbClr val="000000"/>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D0184AF-1B0D-C4C3-824D-C7E597845935}"/>
                </a:ext>
              </a:extLst>
            </p:cNvPr>
            <p:cNvSpPr/>
            <p:nvPr/>
          </p:nvSpPr>
          <p:spPr>
            <a:xfrm>
              <a:off x="5753100" y="5794114"/>
              <a:ext cx="289455" cy="141922"/>
            </a:xfrm>
            <a:custGeom>
              <a:avLst/>
              <a:gdLst>
                <a:gd name="connsiteX0" fmla="*/ 267252 w 289455"/>
                <a:gd name="connsiteY0" fmla="*/ 54293 h 141922"/>
                <a:gd name="connsiteX1" fmla="*/ 285645 w 289455"/>
                <a:gd name="connsiteY1" fmla="*/ 48158 h 141922"/>
                <a:gd name="connsiteX2" fmla="*/ 289455 w 289455"/>
                <a:gd name="connsiteY2" fmla="*/ 47206 h 141922"/>
                <a:gd name="connsiteX3" fmla="*/ 287026 w 289455"/>
                <a:gd name="connsiteY3" fmla="*/ 45034 h 141922"/>
                <a:gd name="connsiteX4" fmla="*/ 214084 w 289455"/>
                <a:gd name="connsiteY4" fmla="*/ 9335 h 141922"/>
                <a:gd name="connsiteX5" fmla="*/ 152400 w 289455"/>
                <a:gd name="connsiteY5" fmla="*/ 0 h 141922"/>
                <a:gd name="connsiteX6" fmla="*/ 90849 w 289455"/>
                <a:gd name="connsiteY6" fmla="*/ 9296 h 141922"/>
                <a:gd name="connsiteX7" fmla="*/ 17859 w 289455"/>
                <a:gd name="connsiteY7" fmla="*/ 44958 h 141922"/>
                <a:gd name="connsiteX8" fmla="*/ 0 w 289455"/>
                <a:gd name="connsiteY8" fmla="*/ 80963 h 141922"/>
                <a:gd name="connsiteX9" fmla="*/ 0 w 289455"/>
                <a:gd name="connsiteY9" fmla="*/ 141923 h 141922"/>
                <a:gd name="connsiteX10" fmla="*/ 19050 w 289455"/>
                <a:gd name="connsiteY10" fmla="*/ 141923 h 141922"/>
                <a:gd name="connsiteX11" fmla="*/ 19050 w 289455"/>
                <a:gd name="connsiteY11" fmla="*/ 80963 h 141922"/>
                <a:gd name="connsiteX12" fmla="*/ 29413 w 289455"/>
                <a:gd name="connsiteY12" fmla="*/ 60084 h 141922"/>
                <a:gd name="connsiteX13" fmla="*/ 95974 w 289455"/>
                <a:gd name="connsiteY13" fmla="*/ 27623 h 141922"/>
                <a:gd name="connsiteX14" fmla="*/ 152400 w 289455"/>
                <a:gd name="connsiteY14" fmla="*/ 19050 h 141922"/>
                <a:gd name="connsiteX15" fmla="*/ 208721 w 289455"/>
                <a:gd name="connsiteY15" fmla="*/ 27623 h 141922"/>
                <a:gd name="connsiteX16" fmla="*/ 267252 w 289455"/>
                <a:gd name="connsiteY16" fmla="*/ 54293 h 14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455" h="141922">
                  <a:moveTo>
                    <a:pt x="267252" y="54293"/>
                  </a:moveTo>
                  <a:cubicBezTo>
                    <a:pt x="273377" y="51987"/>
                    <a:pt x="279521" y="49901"/>
                    <a:pt x="285645" y="48158"/>
                  </a:cubicBezTo>
                  <a:cubicBezTo>
                    <a:pt x="286950" y="47806"/>
                    <a:pt x="288160" y="47558"/>
                    <a:pt x="289455" y="47206"/>
                  </a:cubicBezTo>
                  <a:cubicBezTo>
                    <a:pt x="288655" y="46472"/>
                    <a:pt x="287884" y="45711"/>
                    <a:pt x="287026" y="45034"/>
                  </a:cubicBezTo>
                  <a:cubicBezTo>
                    <a:pt x="265376" y="28325"/>
                    <a:pt x="240561" y="16180"/>
                    <a:pt x="214084" y="9335"/>
                  </a:cubicBezTo>
                  <a:cubicBezTo>
                    <a:pt x="194096" y="3197"/>
                    <a:pt x="173309" y="51"/>
                    <a:pt x="152400" y="0"/>
                  </a:cubicBezTo>
                  <a:cubicBezTo>
                    <a:pt x="131560" y="341"/>
                    <a:pt x="110861" y="3467"/>
                    <a:pt x="90849" y="9296"/>
                  </a:cubicBezTo>
                  <a:cubicBezTo>
                    <a:pt x="64652" y="16904"/>
                    <a:pt x="39961" y="28968"/>
                    <a:pt x="17859" y="44958"/>
                  </a:cubicBezTo>
                  <a:cubicBezTo>
                    <a:pt x="6796" y="53665"/>
                    <a:pt x="238" y="66886"/>
                    <a:pt x="0" y="80963"/>
                  </a:cubicBezTo>
                  <a:lnTo>
                    <a:pt x="0" y="141923"/>
                  </a:lnTo>
                  <a:lnTo>
                    <a:pt x="19050" y="141923"/>
                  </a:lnTo>
                  <a:lnTo>
                    <a:pt x="19050" y="80963"/>
                  </a:lnTo>
                  <a:cubicBezTo>
                    <a:pt x="19227" y="72808"/>
                    <a:pt x="23026" y="65156"/>
                    <a:pt x="29413" y="60084"/>
                  </a:cubicBezTo>
                  <a:cubicBezTo>
                    <a:pt x="49619" y="45601"/>
                    <a:pt x="72120" y="34626"/>
                    <a:pt x="95974" y="27623"/>
                  </a:cubicBezTo>
                  <a:cubicBezTo>
                    <a:pt x="114318" y="22270"/>
                    <a:pt x="133294" y="19388"/>
                    <a:pt x="152400" y="19050"/>
                  </a:cubicBezTo>
                  <a:cubicBezTo>
                    <a:pt x="171494" y="19112"/>
                    <a:pt x="190473" y="22001"/>
                    <a:pt x="208721" y="27623"/>
                  </a:cubicBezTo>
                  <a:cubicBezTo>
                    <a:pt x="229577" y="33201"/>
                    <a:pt x="249358" y="42215"/>
                    <a:pt x="267252" y="54293"/>
                  </a:cubicBezTo>
                  <a:close/>
                </a:path>
              </a:pathLst>
            </a:custGeom>
            <a:solidFill>
              <a:srgbClr val="000000"/>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3B032A6B-AEE8-D00D-3401-77C98A0051C7}"/>
                </a:ext>
              </a:extLst>
            </p:cNvPr>
            <p:cNvSpPr/>
            <p:nvPr/>
          </p:nvSpPr>
          <p:spPr>
            <a:xfrm>
              <a:off x="5953125" y="5851264"/>
              <a:ext cx="304800" cy="141922"/>
            </a:xfrm>
            <a:custGeom>
              <a:avLst/>
              <a:gdLst>
                <a:gd name="connsiteX0" fmla="*/ 287017 w 304800"/>
                <a:gd name="connsiteY0" fmla="*/ 45006 h 141922"/>
                <a:gd name="connsiteX1" fmla="*/ 214074 w 304800"/>
                <a:gd name="connsiteY1" fmla="*/ 9306 h 141922"/>
                <a:gd name="connsiteX2" fmla="*/ 152400 w 304800"/>
                <a:gd name="connsiteY2" fmla="*/ 0 h 141922"/>
                <a:gd name="connsiteX3" fmla="*/ 90849 w 304800"/>
                <a:gd name="connsiteY3" fmla="*/ 9296 h 141922"/>
                <a:gd name="connsiteX4" fmla="*/ 17859 w 304800"/>
                <a:gd name="connsiteY4" fmla="*/ 44958 h 141922"/>
                <a:gd name="connsiteX5" fmla="*/ 0 w 304800"/>
                <a:gd name="connsiteY5" fmla="*/ 80963 h 141922"/>
                <a:gd name="connsiteX6" fmla="*/ 0 w 304800"/>
                <a:gd name="connsiteY6" fmla="*/ 141923 h 141922"/>
                <a:gd name="connsiteX7" fmla="*/ 19050 w 304800"/>
                <a:gd name="connsiteY7" fmla="*/ 141923 h 141922"/>
                <a:gd name="connsiteX8" fmla="*/ 19050 w 304800"/>
                <a:gd name="connsiteY8" fmla="*/ 80963 h 141922"/>
                <a:gd name="connsiteX9" fmla="*/ 29413 w 304800"/>
                <a:gd name="connsiteY9" fmla="*/ 60084 h 141922"/>
                <a:gd name="connsiteX10" fmla="*/ 95974 w 304800"/>
                <a:gd name="connsiteY10" fmla="*/ 27623 h 141922"/>
                <a:gd name="connsiteX11" fmla="*/ 152400 w 304800"/>
                <a:gd name="connsiteY11" fmla="*/ 19050 h 141922"/>
                <a:gd name="connsiteX12" fmla="*/ 208721 w 304800"/>
                <a:gd name="connsiteY12" fmla="*/ 27623 h 141922"/>
                <a:gd name="connsiteX13" fmla="*/ 275034 w 304800"/>
                <a:gd name="connsiteY13" fmla="*/ 59836 h 141922"/>
                <a:gd name="connsiteX14" fmla="*/ 285750 w 304800"/>
                <a:gd name="connsiteY14" fmla="*/ 80963 h 141922"/>
                <a:gd name="connsiteX15" fmla="*/ 285750 w 304800"/>
                <a:gd name="connsiteY15" fmla="*/ 141923 h 141922"/>
                <a:gd name="connsiteX16" fmla="*/ 304800 w 304800"/>
                <a:gd name="connsiteY16" fmla="*/ 141923 h 141922"/>
                <a:gd name="connsiteX17" fmla="*/ 304800 w 304800"/>
                <a:gd name="connsiteY17" fmla="*/ 80963 h 141922"/>
                <a:gd name="connsiteX18" fmla="*/ 287017 w 304800"/>
                <a:gd name="connsiteY18" fmla="*/ 45006 h 14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800" h="141922">
                  <a:moveTo>
                    <a:pt x="287017" y="45006"/>
                  </a:moveTo>
                  <a:cubicBezTo>
                    <a:pt x="265367" y="28296"/>
                    <a:pt x="240552" y="16152"/>
                    <a:pt x="214074" y="9306"/>
                  </a:cubicBezTo>
                  <a:cubicBezTo>
                    <a:pt x="194088" y="3179"/>
                    <a:pt x="173305" y="43"/>
                    <a:pt x="152400" y="0"/>
                  </a:cubicBezTo>
                  <a:cubicBezTo>
                    <a:pt x="131560" y="341"/>
                    <a:pt x="110861" y="3467"/>
                    <a:pt x="90849" y="9296"/>
                  </a:cubicBezTo>
                  <a:cubicBezTo>
                    <a:pt x="64652" y="16904"/>
                    <a:pt x="39961" y="28968"/>
                    <a:pt x="17859" y="44958"/>
                  </a:cubicBezTo>
                  <a:cubicBezTo>
                    <a:pt x="6796" y="53665"/>
                    <a:pt x="238" y="66886"/>
                    <a:pt x="0" y="80963"/>
                  </a:cubicBezTo>
                  <a:lnTo>
                    <a:pt x="0" y="141923"/>
                  </a:lnTo>
                  <a:lnTo>
                    <a:pt x="19050" y="141923"/>
                  </a:lnTo>
                  <a:lnTo>
                    <a:pt x="19050" y="80963"/>
                  </a:lnTo>
                  <a:cubicBezTo>
                    <a:pt x="19227" y="72808"/>
                    <a:pt x="23026" y="65156"/>
                    <a:pt x="29413" y="60084"/>
                  </a:cubicBezTo>
                  <a:cubicBezTo>
                    <a:pt x="49619" y="45601"/>
                    <a:pt x="72120" y="34626"/>
                    <a:pt x="95974" y="27623"/>
                  </a:cubicBezTo>
                  <a:cubicBezTo>
                    <a:pt x="114318" y="22270"/>
                    <a:pt x="133294" y="19388"/>
                    <a:pt x="152400" y="19050"/>
                  </a:cubicBezTo>
                  <a:cubicBezTo>
                    <a:pt x="171494" y="19112"/>
                    <a:pt x="190473" y="22001"/>
                    <a:pt x="208721" y="27623"/>
                  </a:cubicBezTo>
                  <a:cubicBezTo>
                    <a:pt x="232773" y="33777"/>
                    <a:pt x="255330" y="44734"/>
                    <a:pt x="275034" y="59836"/>
                  </a:cubicBezTo>
                  <a:cubicBezTo>
                    <a:pt x="281598" y="64912"/>
                    <a:pt x="285532" y="72668"/>
                    <a:pt x="285750" y="80963"/>
                  </a:cubicBezTo>
                  <a:lnTo>
                    <a:pt x="285750" y="141923"/>
                  </a:lnTo>
                  <a:lnTo>
                    <a:pt x="304800" y="141923"/>
                  </a:lnTo>
                  <a:lnTo>
                    <a:pt x="304800" y="80963"/>
                  </a:lnTo>
                  <a:cubicBezTo>
                    <a:pt x="304577" y="66913"/>
                    <a:pt x="298047" y="53710"/>
                    <a:pt x="287017" y="45006"/>
                  </a:cubicBezTo>
                  <a:close/>
                </a:path>
              </a:pathLst>
            </a:custGeom>
            <a:solidFill>
              <a:srgbClr val="000000"/>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61FD27C-E25C-203E-67F4-000C66CEEC27}"/>
                </a:ext>
              </a:extLst>
            </p:cNvPr>
            <p:cNvSpPr/>
            <p:nvPr/>
          </p:nvSpPr>
          <p:spPr>
            <a:xfrm>
              <a:off x="6031820" y="5690339"/>
              <a:ext cx="147408" cy="147408"/>
            </a:xfrm>
            <a:custGeom>
              <a:avLst/>
              <a:gdLst>
                <a:gd name="connsiteX0" fmla="*/ 0 w 147408"/>
                <a:gd name="connsiteY0" fmla="*/ 73723 h 147408"/>
                <a:gd name="connsiteX1" fmla="*/ 73723 w 147408"/>
                <a:gd name="connsiteY1" fmla="*/ 147409 h 147408"/>
                <a:gd name="connsiteX2" fmla="*/ 147409 w 147408"/>
                <a:gd name="connsiteY2" fmla="*/ 73685 h 147408"/>
                <a:gd name="connsiteX3" fmla="*/ 73704 w 147408"/>
                <a:gd name="connsiteY3" fmla="*/ 0 h 147408"/>
                <a:gd name="connsiteX4" fmla="*/ 0 w 147408"/>
                <a:gd name="connsiteY4" fmla="*/ 73723 h 147408"/>
                <a:gd name="connsiteX5" fmla="*/ 128359 w 147408"/>
                <a:gd name="connsiteY5" fmla="*/ 73723 h 147408"/>
                <a:gd name="connsiteX6" fmla="*/ 73685 w 147408"/>
                <a:gd name="connsiteY6" fmla="*/ 128359 h 147408"/>
                <a:gd name="connsiteX7" fmla="*/ 19050 w 147408"/>
                <a:gd name="connsiteY7" fmla="*/ 73685 h 147408"/>
                <a:gd name="connsiteX8" fmla="*/ 73704 w 147408"/>
                <a:gd name="connsiteY8" fmla="*/ 19050 h 147408"/>
                <a:gd name="connsiteX9" fmla="*/ 128359 w 147408"/>
                <a:gd name="connsiteY9" fmla="*/ 73723 h 147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7408" h="147408">
                  <a:moveTo>
                    <a:pt x="0" y="73723"/>
                  </a:moveTo>
                  <a:cubicBezTo>
                    <a:pt x="10" y="114430"/>
                    <a:pt x="33017" y="147419"/>
                    <a:pt x="73723" y="147409"/>
                  </a:cubicBezTo>
                  <a:cubicBezTo>
                    <a:pt x="114430" y="147398"/>
                    <a:pt x="147419" y="114391"/>
                    <a:pt x="147409" y="73685"/>
                  </a:cubicBezTo>
                  <a:cubicBezTo>
                    <a:pt x="147398" y="32987"/>
                    <a:pt x="114403" y="0"/>
                    <a:pt x="73704" y="0"/>
                  </a:cubicBezTo>
                  <a:cubicBezTo>
                    <a:pt x="32994" y="6"/>
                    <a:pt x="-6" y="33013"/>
                    <a:pt x="0" y="73723"/>
                  </a:cubicBezTo>
                  <a:close/>
                  <a:moveTo>
                    <a:pt x="128359" y="73723"/>
                  </a:moveTo>
                  <a:cubicBezTo>
                    <a:pt x="128348" y="103908"/>
                    <a:pt x="103870" y="128369"/>
                    <a:pt x="73685" y="128359"/>
                  </a:cubicBezTo>
                  <a:cubicBezTo>
                    <a:pt x="43501" y="128348"/>
                    <a:pt x="19040" y="103870"/>
                    <a:pt x="19050" y="73685"/>
                  </a:cubicBezTo>
                  <a:cubicBezTo>
                    <a:pt x="19060" y="43508"/>
                    <a:pt x="43527" y="19050"/>
                    <a:pt x="73704" y="19050"/>
                  </a:cubicBezTo>
                  <a:cubicBezTo>
                    <a:pt x="103880" y="19092"/>
                    <a:pt x="128327" y="43548"/>
                    <a:pt x="128359" y="73723"/>
                  </a:cubicBezTo>
                  <a:close/>
                </a:path>
              </a:pathLst>
            </a:custGeom>
            <a:solidFill>
              <a:srgbClr val="000000"/>
            </a:solidFill>
            <a:ln w="9525" cap="flat">
              <a:noFill/>
              <a:prstDash val="solid"/>
              <a:miter/>
            </a:ln>
          </p:spPr>
          <p:txBody>
            <a:bodyPr rtlCol="0" anchor="ctr"/>
            <a:lstStyle/>
            <a:p>
              <a:endParaRPr lang="en-US"/>
            </a:p>
          </p:txBody>
        </p:sp>
        <p:sp>
          <p:nvSpPr>
            <p:cNvPr id="36" name="Rectangle 35">
              <a:extLst>
                <a:ext uri="{FF2B5EF4-FFF2-40B4-BE49-F238E27FC236}">
                  <a16:creationId xmlns:a16="http://schemas.microsoft.com/office/drawing/2014/main" id="{3337CFC5-6327-0A7B-BCBE-D712D3A03442}"/>
                </a:ext>
              </a:extLst>
            </p:cNvPr>
            <p:cNvSpPr/>
            <p:nvPr/>
          </p:nvSpPr>
          <p:spPr>
            <a:xfrm>
              <a:off x="1228725" y="5051418"/>
              <a:ext cx="4197854" cy="1113194"/>
            </a:xfrm>
            <a:prstGeom prst="rect">
              <a:avLst/>
            </a:prstGeom>
            <a:solidFill>
              <a:srgbClr val="AB5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880"/>
              <a:r>
                <a:rPr lang="en-US" sz="1600" dirty="0">
                  <a:solidFill>
                    <a:schemeClr val="bg1"/>
                  </a:solidFill>
                  <a:latin typeface="Garamond"/>
                </a:rPr>
                <a:t>Do you think there is a need to fill in the gap by studying academic leaders’ perspectives in faculty negotiation? </a:t>
              </a:r>
            </a:p>
          </p:txBody>
        </p:sp>
      </p:grpSp>
      <p:sp>
        <p:nvSpPr>
          <p:cNvPr id="9" name="Content Placeholder 2">
            <a:extLst>
              <a:ext uri="{FF2B5EF4-FFF2-40B4-BE49-F238E27FC236}">
                <a16:creationId xmlns:a16="http://schemas.microsoft.com/office/drawing/2014/main" id="{909B8F03-1D9A-1B39-6A14-C0E089D524D3}"/>
              </a:ext>
            </a:extLst>
          </p:cNvPr>
          <p:cNvSpPr>
            <a:spLocks noGrp="1"/>
          </p:cNvSpPr>
          <p:nvPr>
            <p:ph idx="1"/>
          </p:nvPr>
        </p:nvSpPr>
        <p:spPr>
          <a:xfrm>
            <a:off x="838200" y="1658831"/>
            <a:ext cx="10515600" cy="4518131"/>
          </a:xfrm>
        </p:spPr>
        <p:txBody>
          <a:bodyPr vert="horz" lIns="91440" tIns="45720" rIns="91440" bIns="45720" rtlCol="0" anchor="t">
            <a:normAutofit/>
          </a:bodyPr>
          <a:lstStyle/>
          <a:p>
            <a:pPr marL="0" indent="0" algn="ctr" fontAlgn="base">
              <a:buNone/>
            </a:pPr>
            <a:r>
              <a:rPr lang="en-US" sz="1600" b="1" dirty="0">
                <a:solidFill>
                  <a:srgbClr val="000000"/>
                </a:solidFill>
                <a:latin typeface="Garamond"/>
              </a:rPr>
              <a:t>What gaps appeared in research and practice? </a:t>
            </a:r>
            <a:endParaRPr lang="en-US" sz="1600" dirty="0">
              <a:solidFill>
                <a:srgbClr val="000000"/>
              </a:solidFill>
              <a:latin typeface="Garamond"/>
            </a:endParaRPr>
          </a:p>
          <a:p>
            <a:pPr marL="0" indent="0" fontAlgn="base">
              <a:buNone/>
            </a:pPr>
            <a:r>
              <a:rPr lang="en-US" sz="1600" b="1" dirty="0">
                <a:solidFill>
                  <a:srgbClr val="000000"/>
                </a:solidFill>
                <a:latin typeface="Garamond"/>
              </a:rPr>
              <a:t>Research: </a:t>
            </a:r>
          </a:p>
          <a:p>
            <a:pPr fontAlgn="base"/>
            <a:r>
              <a:rPr lang="en-US" sz="1600" dirty="0">
                <a:solidFill>
                  <a:srgbClr val="000000"/>
                </a:solidFill>
                <a:latin typeface="Garamond"/>
              </a:rPr>
              <a:t>Focuses almost exclusively on faculty negotiation experiences, with much less on academic leaders' perspectives. </a:t>
            </a:r>
          </a:p>
          <a:p>
            <a:pPr fontAlgn="base"/>
            <a:r>
              <a:rPr lang="en-US" sz="1600" dirty="0">
                <a:solidFill>
                  <a:srgbClr val="000000"/>
                </a:solidFill>
                <a:latin typeface="Garamond"/>
              </a:rPr>
              <a:t>Often highlights strategies for minoritized faculty to “level the playing field” (Bowles, 2023; Shaw et al., 2021). This focus suggests that individual actors are the primary drivers of negotiation outcomes. Consequently, institutions can become more equitable by “training” individual actors to become better negotiators.</a:t>
            </a:r>
          </a:p>
          <a:p>
            <a:pPr marL="0" indent="0" fontAlgn="base">
              <a:buNone/>
            </a:pPr>
            <a:r>
              <a:rPr lang="en-US" sz="1600" b="1" dirty="0">
                <a:solidFill>
                  <a:srgbClr val="000000"/>
                </a:solidFill>
                <a:latin typeface="Garamond"/>
              </a:rPr>
              <a:t>Practice: </a:t>
            </a:r>
          </a:p>
          <a:p>
            <a:pPr fontAlgn="base"/>
            <a:r>
              <a:rPr lang="en-US" sz="1600" dirty="0">
                <a:solidFill>
                  <a:srgbClr val="000000"/>
                </a:solidFill>
                <a:latin typeface="Garamond"/>
              </a:rPr>
              <a:t>Negotiation is a discretionary space lacking oversight.</a:t>
            </a:r>
          </a:p>
          <a:p>
            <a:pPr fontAlgn="base"/>
            <a:r>
              <a:rPr lang="en-US" sz="1600" dirty="0">
                <a:solidFill>
                  <a:srgbClr val="000000"/>
                </a:solidFill>
                <a:latin typeface="Garamond"/>
              </a:rPr>
              <a:t>Sensitive and idiosyncratic nature of negotiation makes it difficult for academic and administrative leaders to openly discuss their perspectives or strategies. </a:t>
            </a:r>
          </a:p>
        </p:txBody>
      </p:sp>
      <p:sp>
        <p:nvSpPr>
          <p:cNvPr id="4" name="Rectangle 3">
            <a:extLst>
              <a:ext uri="{FF2B5EF4-FFF2-40B4-BE49-F238E27FC236}">
                <a16:creationId xmlns:a16="http://schemas.microsoft.com/office/drawing/2014/main" id="{9CDD35F9-DDDA-AAA0-BE57-F6127965BDDE}"/>
              </a:ext>
            </a:extLst>
          </p:cNvPr>
          <p:cNvSpPr/>
          <p:nvPr/>
        </p:nvSpPr>
        <p:spPr>
          <a:xfrm>
            <a:off x="6794138" y="5027014"/>
            <a:ext cx="4197854" cy="1113195"/>
          </a:xfrm>
          <a:prstGeom prst="rect">
            <a:avLst/>
          </a:prstGeom>
          <a:solidFill>
            <a:srgbClr val="AB5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880"/>
            <a:r>
              <a:rPr lang="en-US" sz="1600" dirty="0">
                <a:solidFill>
                  <a:schemeClr val="bg1"/>
                </a:solidFill>
                <a:latin typeface="Garamond"/>
              </a:rPr>
              <a:t>How would you like to use the findings from such a study?</a:t>
            </a:r>
          </a:p>
        </p:txBody>
      </p:sp>
      <p:sp>
        <p:nvSpPr>
          <p:cNvPr id="13" name="TextBox 15">
            <a:extLst>
              <a:ext uri="{FF2B5EF4-FFF2-40B4-BE49-F238E27FC236}">
                <a16:creationId xmlns:a16="http://schemas.microsoft.com/office/drawing/2014/main" id="{5388B7C6-789F-FA87-6B9D-23BA01280203}"/>
              </a:ext>
            </a:extLst>
          </p:cNvPr>
          <p:cNvSpPr txBox="1"/>
          <p:nvPr/>
        </p:nvSpPr>
        <p:spPr>
          <a:xfrm>
            <a:off x="10771656" y="6491697"/>
            <a:ext cx="1237852"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chemeClr val="bg1"/>
                </a:solidFill>
                <a:latin typeface="ITC Franklin Gothic Std Book"/>
              </a:rPr>
              <a:t>Slide 16</a:t>
            </a:r>
          </a:p>
        </p:txBody>
      </p:sp>
    </p:spTree>
    <p:extLst>
      <p:ext uri="{BB962C8B-B14F-4D97-AF65-F5344CB8AC3E}">
        <p14:creationId xmlns:p14="http://schemas.microsoft.com/office/powerpoint/2010/main" val="748984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3A16-014C-0731-322C-570C45817567}"/>
              </a:ext>
            </a:extLst>
          </p:cNvPr>
          <p:cNvSpPr>
            <a:spLocks noGrp="1"/>
          </p:cNvSpPr>
          <p:nvPr>
            <p:ph type="title"/>
          </p:nvPr>
        </p:nvSpPr>
        <p:spPr/>
        <p:txBody>
          <a:bodyPr>
            <a:normAutofit/>
          </a:bodyPr>
          <a:lstStyle/>
          <a:p>
            <a:r>
              <a:rPr lang="en-US" sz="4400" dirty="0">
                <a:solidFill>
                  <a:srgbClr val="A51C30"/>
                </a:solidFill>
                <a:latin typeface="Adobe Garamond Pro"/>
              </a:rPr>
              <a:t>Other Half of the Negotiation Equation</a:t>
            </a:r>
            <a:endParaRPr lang="en-US" dirty="0">
              <a:solidFill>
                <a:srgbClr val="A51C30"/>
              </a:solidFill>
              <a:latin typeface="Adobe Garamond Pro"/>
            </a:endParaRPr>
          </a:p>
        </p:txBody>
      </p:sp>
      <p:sp>
        <p:nvSpPr>
          <p:cNvPr id="3" name="Content Placeholder 2">
            <a:extLst>
              <a:ext uri="{FF2B5EF4-FFF2-40B4-BE49-F238E27FC236}">
                <a16:creationId xmlns:a16="http://schemas.microsoft.com/office/drawing/2014/main" id="{4A770D4C-6AF8-9B72-7EDD-326DF8223751}"/>
              </a:ext>
            </a:extLst>
          </p:cNvPr>
          <p:cNvSpPr>
            <a:spLocks noGrp="1"/>
          </p:cNvSpPr>
          <p:nvPr>
            <p:ph idx="1"/>
          </p:nvPr>
        </p:nvSpPr>
        <p:spPr>
          <a:xfrm>
            <a:off x="838202" y="1767830"/>
            <a:ext cx="2722831" cy="4372489"/>
          </a:xfrm>
        </p:spPr>
        <p:txBody>
          <a:bodyPr vert="horz" lIns="91440" tIns="45720" rIns="91440" bIns="45720" rtlCol="0" anchor="t">
            <a:normAutofit/>
          </a:bodyPr>
          <a:lstStyle/>
          <a:p>
            <a:pPr marL="0" indent="0" fontAlgn="base">
              <a:lnSpc>
                <a:spcPct val="100000"/>
              </a:lnSpc>
              <a:buNone/>
            </a:pPr>
            <a:r>
              <a:rPr lang="en-US" sz="1800" dirty="0">
                <a:solidFill>
                  <a:srgbClr val="2C6CA9"/>
                </a:solidFill>
                <a:latin typeface="Garamond"/>
              </a:rPr>
              <a:t>“We also see high value in conducting qualitative research in this area. Ethnographic and/or interview-based studies of department chairs and deans responsible for making such decisions are necessary to demystify the conduct of counteroffers.”</a:t>
            </a:r>
          </a:p>
          <a:p>
            <a:pPr marL="0" indent="0" fontAlgn="base">
              <a:lnSpc>
                <a:spcPct val="100000"/>
              </a:lnSpc>
              <a:buNone/>
            </a:pPr>
            <a:r>
              <a:rPr lang="en-US" sz="1400" u="none" strike="noStrike" dirty="0">
                <a:effectLst/>
                <a:latin typeface="Garamond"/>
              </a:rPr>
              <a:t>- White-Lewis et.a</a:t>
            </a:r>
            <a:r>
              <a:rPr lang="en-US" sz="1400" dirty="0">
                <a:latin typeface="Garamond"/>
              </a:rPr>
              <a:t>l., 2024</a:t>
            </a:r>
            <a:endParaRPr lang="en-US" sz="800" u="none" strike="noStrike" dirty="0">
              <a:effectLst/>
              <a:latin typeface="Garamond"/>
            </a:endParaRPr>
          </a:p>
        </p:txBody>
      </p:sp>
      <p:pic>
        <p:nvPicPr>
          <p:cNvPr id="6" name="Picture 5">
            <a:extLst>
              <a:ext uri="{FF2B5EF4-FFF2-40B4-BE49-F238E27FC236}">
                <a16:creationId xmlns:a16="http://schemas.microsoft.com/office/drawing/2014/main" id="{1A24C7E9-15C5-7CA3-DA2C-22C262B76FEE}"/>
              </a:ext>
            </a:extLst>
          </p:cNvPr>
          <p:cNvPicPr>
            <a:picLocks noChangeAspect="1"/>
          </p:cNvPicPr>
          <p:nvPr/>
        </p:nvPicPr>
        <p:blipFill rotWithShape="1">
          <a:blip r:embed="rId3"/>
          <a:srcRect t="5805"/>
          <a:stretch/>
        </p:blipFill>
        <p:spPr>
          <a:xfrm>
            <a:off x="10631482" y="1"/>
            <a:ext cx="1560518" cy="1325564"/>
          </a:xfrm>
          <a:prstGeom prst="rect">
            <a:avLst/>
          </a:prstGeom>
        </p:spPr>
      </p:pic>
      <p:sp>
        <p:nvSpPr>
          <p:cNvPr id="7" name="Rectangle 6">
            <a:extLst>
              <a:ext uri="{FF2B5EF4-FFF2-40B4-BE49-F238E27FC236}">
                <a16:creationId xmlns:a16="http://schemas.microsoft.com/office/drawing/2014/main" id="{D67C4F46-3189-4487-13CD-08E152648918}"/>
              </a:ext>
            </a:extLst>
          </p:cNvPr>
          <p:cNvSpPr/>
          <p:nvPr/>
        </p:nvSpPr>
        <p:spPr>
          <a:xfrm>
            <a:off x="0" y="6428301"/>
            <a:ext cx="12192000" cy="431287"/>
          </a:xfrm>
          <a:prstGeom prst="rect">
            <a:avLst/>
          </a:prstGeom>
          <a:solidFill>
            <a:srgbClr val="00294D"/>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A51C30"/>
              </a:solidFill>
            </a:endParaRPr>
          </a:p>
        </p:txBody>
      </p:sp>
      <p:sp>
        <p:nvSpPr>
          <p:cNvPr id="8" name="TextBox 15">
            <a:extLst>
              <a:ext uri="{FF2B5EF4-FFF2-40B4-BE49-F238E27FC236}">
                <a16:creationId xmlns:a16="http://schemas.microsoft.com/office/drawing/2014/main" id="{2B31F689-44EC-84DE-2E30-B64269518392}"/>
              </a:ext>
            </a:extLst>
          </p:cNvPr>
          <p:cNvSpPr txBox="1"/>
          <p:nvPr/>
        </p:nvSpPr>
        <p:spPr>
          <a:xfrm>
            <a:off x="65314" y="6505444"/>
            <a:ext cx="1237852"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a:solidFill>
                  <a:schemeClr val="bg1"/>
                </a:solidFill>
                <a:latin typeface="ITC Franklin Gothic Std Book"/>
              </a:rPr>
              <a:t>COACHE | 2024</a:t>
            </a:r>
          </a:p>
        </p:txBody>
      </p:sp>
      <p:sp>
        <p:nvSpPr>
          <p:cNvPr id="24" name="Rectangle 23">
            <a:extLst>
              <a:ext uri="{FF2B5EF4-FFF2-40B4-BE49-F238E27FC236}">
                <a16:creationId xmlns:a16="http://schemas.microsoft.com/office/drawing/2014/main" id="{61C5AB13-3B64-2322-4ECD-A44AAC83CA62}"/>
              </a:ext>
            </a:extLst>
          </p:cNvPr>
          <p:cNvSpPr/>
          <p:nvPr/>
        </p:nvSpPr>
        <p:spPr>
          <a:xfrm>
            <a:off x="9134947" y="2831564"/>
            <a:ext cx="1796358" cy="1759752"/>
          </a:xfrm>
          <a:prstGeom prst="rect">
            <a:avLst/>
          </a:prstGeom>
          <a:solidFill>
            <a:schemeClr val="tx2">
              <a:lumMod val="25000"/>
              <a:lumOff val="75000"/>
              <a:alpha val="3882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0CFCD"/>
              </a:solidFill>
            </a:endParaRPr>
          </a:p>
        </p:txBody>
      </p:sp>
      <p:sp>
        <p:nvSpPr>
          <p:cNvPr id="25" name="Rectangle 24">
            <a:extLst>
              <a:ext uri="{FF2B5EF4-FFF2-40B4-BE49-F238E27FC236}">
                <a16:creationId xmlns:a16="http://schemas.microsoft.com/office/drawing/2014/main" id="{AEF076C3-3DAA-AE70-F522-0B8FABF85B02}"/>
              </a:ext>
            </a:extLst>
          </p:cNvPr>
          <p:cNvSpPr/>
          <p:nvPr/>
        </p:nvSpPr>
        <p:spPr>
          <a:xfrm>
            <a:off x="9557440" y="4121178"/>
            <a:ext cx="1796358" cy="1759752"/>
          </a:xfrm>
          <a:prstGeom prst="rect">
            <a:avLst/>
          </a:prstGeom>
          <a:solidFill>
            <a:srgbClr val="0029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Garamond" panose="02020404030301010803" pitchFamily="18" charset="0"/>
            </a:endParaRPr>
          </a:p>
        </p:txBody>
      </p:sp>
      <p:sp>
        <p:nvSpPr>
          <p:cNvPr id="26" name="TextBox 25">
            <a:extLst>
              <a:ext uri="{FF2B5EF4-FFF2-40B4-BE49-F238E27FC236}">
                <a16:creationId xmlns:a16="http://schemas.microsoft.com/office/drawing/2014/main" id="{19609B19-F52D-346C-6E67-1E5E2490671A}"/>
              </a:ext>
            </a:extLst>
          </p:cNvPr>
          <p:cNvSpPr txBox="1"/>
          <p:nvPr/>
        </p:nvSpPr>
        <p:spPr>
          <a:xfrm>
            <a:off x="3802455" y="1780738"/>
            <a:ext cx="7551345" cy="646331"/>
          </a:xfrm>
          <a:prstGeom prst="rect">
            <a:avLst/>
          </a:prstGeom>
          <a:noFill/>
        </p:spPr>
        <p:txBody>
          <a:bodyPr wrap="square">
            <a:spAutoFit/>
          </a:bodyPr>
          <a:lstStyle/>
          <a:p>
            <a:r>
              <a:rPr lang="en-US" dirty="0">
                <a:solidFill>
                  <a:schemeClr val="tx1"/>
                </a:solidFill>
                <a:latin typeface="Garamond" panose="02020404030301010803" pitchFamily="18" charset="0"/>
              </a:rPr>
              <a:t>COACHE is developing a </a:t>
            </a:r>
            <a:r>
              <a:rPr lang="en-US" b="1" dirty="0">
                <a:solidFill>
                  <a:srgbClr val="2C6CA9"/>
                </a:solidFill>
                <a:latin typeface="Garamond" panose="02020404030301010803" pitchFamily="18" charset="0"/>
              </a:rPr>
              <a:t>new study</a:t>
            </a:r>
            <a:r>
              <a:rPr lang="en-US" dirty="0">
                <a:solidFill>
                  <a:schemeClr val="tx1"/>
                </a:solidFill>
                <a:latin typeface="Garamond" panose="02020404030301010803" pitchFamily="18" charset="0"/>
              </a:rPr>
              <a:t> to examine faculty negotiation from the perspectives of academic leaders.</a:t>
            </a:r>
          </a:p>
        </p:txBody>
      </p:sp>
      <p:pic>
        <p:nvPicPr>
          <p:cNvPr id="35" name="Graphic 34" descr="Connections with solid fill">
            <a:extLst>
              <a:ext uri="{FF2B5EF4-FFF2-40B4-BE49-F238E27FC236}">
                <a16:creationId xmlns:a16="http://schemas.microsoft.com/office/drawing/2014/main" id="{9573DD83-3BA5-FA57-38A2-335A36EADE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48352" y="2428278"/>
            <a:ext cx="751437" cy="751437"/>
          </a:xfrm>
          <a:prstGeom prst="rect">
            <a:avLst/>
          </a:prstGeom>
        </p:spPr>
      </p:pic>
      <p:sp>
        <p:nvSpPr>
          <p:cNvPr id="4" name="Content Placeholder 2">
            <a:extLst>
              <a:ext uri="{FF2B5EF4-FFF2-40B4-BE49-F238E27FC236}">
                <a16:creationId xmlns:a16="http://schemas.microsoft.com/office/drawing/2014/main" id="{7928F39C-634F-EB5A-EDCB-A1010753448C}"/>
              </a:ext>
            </a:extLst>
          </p:cNvPr>
          <p:cNvSpPr txBox="1">
            <a:spLocks/>
          </p:cNvSpPr>
          <p:nvPr/>
        </p:nvSpPr>
        <p:spPr>
          <a:xfrm>
            <a:off x="9175687" y="3136449"/>
            <a:ext cx="1714878" cy="102799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1600" dirty="0">
                <a:solidFill>
                  <a:srgbClr val="000000"/>
                </a:solidFill>
                <a:latin typeface="Garamond"/>
              </a:rPr>
              <a:t>Comparative report for benchmarking</a:t>
            </a:r>
            <a:endParaRPr lang="en-US" sz="1600" dirty="0">
              <a:solidFill>
                <a:srgbClr val="000000"/>
              </a:solidFill>
              <a:latin typeface="Garamond" panose="02020404030301010803" pitchFamily="18" charset="0"/>
            </a:endParaRPr>
          </a:p>
        </p:txBody>
      </p:sp>
      <p:sp>
        <p:nvSpPr>
          <p:cNvPr id="5" name="Content Placeholder 2">
            <a:extLst>
              <a:ext uri="{FF2B5EF4-FFF2-40B4-BE49-F238E27FC236}">
                <a16:creationId xmlns:a16="http://schemas.microsoft.com/office/drawing/2014/main" id="{D930FFDE-280A-4955-ED9A-987AA3B56977}"/>
              </a:ext>
            </a:extLst>
          </p:cNvPr>
          <p:cNvSpPr txBox="1">
            <a:spLocks/>
          </p:cNvSpPr>
          <p:nvPr/>
        </p:nvSpPr>
        <p:spPr>
          <a:xfrm>
            <a:off x="9598180" y="4487057"/>
            <a:ext cx="1714878" cy="102799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1600" dirty="0">
                <a:solidFill>
                  <a:schemeClr val="bg1"/>
                </a:solidFill>
                <a:latin typeface="Garamond"/>
              </a:rPr>
              <a:t>Network and learn from peers in the cohort</a:t>
            </a:r>
            <a:endParaRPr lang="en-US" sz="1600" dirty="0">
              <a:solidFill>
                <a:schemeClr val="bg1"/>
              </a:solidFill>
              <a:latin typeface="Garamond" panose="02020404030301010803" pitchFamily="18" charset="0"/>
            </a:endParaRPr>
          </a:p>
        </p:txBody>
      </p:sp>
      <p:grpSp>
        <p:nvGrpSpPr>
          <p:cNvPr id="14" name="Group 13">
            <a:extLst>
              <a:ext uri="{FF2B5EF4-FFF2-40B4-BE49-F238E27FC236}">
                <a16:creationId xmlns:a16="http://schemas.microsoft.com/office/drawing/2014/main" id="{5FF49C0A-FBB5-3DCB-8F6D-529EE737445C}"/>
              </a:ext>
            </a:extLst>
          </p:cNvPr>
          <p:cNvGrpSpPr/>
          <p:nvPr/>
        </p:nvGrpSpPr>
        <p:grpSpPr>
          <a:xfrm>
            <a:off x="6541883" y="2427069"/>
            <a:ext cx="2218851" cy="3453861"/>
            <a:chOff x="6541883" y="2427069"/>
            <a:chExt cx="2218851" cy="3453861"/>
          </a:xfrm>
        </p:grpSpPr>
        <p:sp>
          <p:nvSpPr>
            <p:cNvPr id="22" name="Rectangle 21">
              <a:extLst>
                <a:ext uri="{FF2B5EF4-FFF2-40B4-BE49-F238E27FC236}">
                  <a16:creationId xmlns:a16="http://schemas.microsoft.com/office/drawing/2014/main" id="{14A27C20-D267-0F37-B7E1-D2438D3ED55D}"/>
                </a:ext>
              </a:extLst>
            </p:cNvPr>
            <p:cNvSpPr/>
            <p:nvPr/>
          </p:nvSpPr>
          <p:spPr>
            <a:xfrm>
              <a:off x="6541883" y="2831564"/>
              <a:ext cx="1796358" cy="1759752"/>
            </a:xfrm>
            <a:prstGeom prst="rect">
              <a:avLst/>
            </a:prstGeom>
            <a:solidFill>
              <a:schemeClr val="tx2">
                <a:lumMod val="25000"/>
                <a:lumOff val="75000"/>
                <a:alpha val="3882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0CFCD"/>
                </a:solidFill>
              </a:endParaRPr>
            </a:p>
          </p:txBody>
        </p:sp>
        <p:sp>
          <p:nvSpPr>
            <p:cNvPr id="23" name="Rectangle 22">
              <a:extLst>
                <a:ext uri="{FF2B5EF4-FFF2-40B4-BE49-F238E27FC236}">
                  <a16:creationId xmlns:a16="http://schemas.microsoft.com/office/drawing/2014/main" id="{AA9E066B-8E03-6C41-E4D7-E36F4056E0AD}"/>
                </a:ext>
              </a:extLst>
            </p:cNvPr>
            <p:cNvSpPr/>
            <p:nvPr/>
          </p:nvSpPr>
          <p:spPr>
            <a:xfrm>
              <a:off x="6964376" y="4121178"/>
              <a:ext cx="1796358" cy="1759752"/>
            </a:xfrm>
            <a:prstGeom prst="rect">
              <a:avLst/>
            </a:prstGeom>
            <a:solidFill>
              <a:srgbClr val="0029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Garamond" panose="02020404030301010803" pitchFamily="18" charset="0"/>
              </a:endParaRPr>
            </a:p>
          </p:txBody>
        </p:sp>
        <p:pic>
          <p:nvPicPr>
            <p:cNvPr id="33" name="Graphic 32" descr="Clipboard Partially Crossed with solid fill">
              <a:extLst>
                <a:ext uri="{FF2B5EF4-FFF2-40B4-BE49-F238E27FC236}">
                  <a16:creationId xmlns:a16="http://schemas.microsoft.com/office/drawing/2014/main" id="{37B3964F-61AB-01B3-F2D6-F6EFEDF4E2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64343" y="2427069"/>
              <a:ext cx="751437" cy="751437"/>
            </a:xfrm>
            <a:prstGeom prst="rect">
              <a:avLst/>
            </a:prstGeom>
          </p:spPr>
        </p:pic>
        <p:sp>
          <p:nvSpPr>
            <p:cNvPr id="36" name="Content Placeholder 2">
              <a:extLst>
                <a:ext uri="{FF2B5EF4-FFF2-40B4-BE49-F238E27FC236}">
                  <a16:creationId xmlns:a16="http://schemas.microsoft.com/office/drawing/2014/main" id="{36983EEA-64C0-C88E-448D-95C1BAC3CE1E}"/>
                </a:ext>
              </a:extLst>
            </p:cNvPr>
            <p:cNvSpPr txBox="1">
              <a:spLocks/>
            </p:cNvSpPr>
            <p:nvPr/>
          </p:nvSpPr>
          <p:spPr>
            <a:xfrm>
              <a:off x="6582623" y="3136449"/>
              <a:ext cx="1714878" cy="102799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1600">
                  <a:solidFill>
                    <a:srgbClr val="000000"/>
                  </a:solidFill>
                  <a:latin typeface="Garamond"/>
                </a:rPr>
                <a:t>Institutional report highlighting inconsistencies in responses</a:t>
              </a:r>
              <a:endParaRPr lang="en-US" sz="1600">
                <a:solidFill>
                  <a:srgbClr val="000000"/>
                </a:solidFill>
                <a:latin typeface="Garamond" panose="02020404030301010803" pitchFamily="18" charset="0"/>
              </a:endParaRPr>
            </a:p>
          </p:txBody>
        </p:sp>
        <p:sp>
          <p:nvSpPr>
            <p:cNvPr id="9" name="Content Placeholder 2">
              <a:extLst>
                <a:ext uri="{FF2B5EF4-FFF2-40B4-BE49-F238E27FC236}">
                  <a16:creationId xmlns:a16="http://schemas.microsoft.com/office/drawing/2014/main" id="{570A8A2A-F63A-1D0A-0C91-179881273460}"/>
                </a:ext>
              </a:extLst>
            </p:cNvPr>
            <p:cNvSpPr txBox="1">
              <a:spLocks/>
            </p:cNvSpPr>
            <p:nvPr/>
          </p:nvSpPr>
          <p:spPr>
            <a:xfrm>
              <a:off x="7005116" y="4264055"/>
              <a:ext cx="1714878" cy="148076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1600" dirty="0">
                  <a:solidFill>
                    <a:schemeClr val="bg1"/>
                  </a:solidFill>
                  <a:latin typeface="Garamond"/>
                </a:rPr>
                <a:t>Identify where ambiguity arises in negotiation processes and policies</a:t>
              </a:r>
              <a:endParaRPr lang="en-US" sz="1600" dirty="0">
                <a:solidFill>
                  <a:schemeClr val="bg1"/>
                </a:solidFill>
                <a:latin typeface="Garamond" panose="02020404030301010803" pitchFamily="18" charset="0"/>
              </a:endParaRPr>
            </a:p>
          </p:txBody>
        </p:sp>
      </p:grpSp>
      <p:grpSp>
        <p:nvGrpSpPr>
          <p:cNvPr id="11" name="Group 10">
            <a:extLst>
              <a:ext uri="{FF2B5EF4-FFF2-40B4-BE49-F238E27FC236}">
                <a16:creationId xmlns:a16="http://schemas.microsoft.com/office/drawing/2014/main" id="{F1670186-1720-45FD-2ED8-976EC34FED4A}"/>
              </a:ext>
            </a:extLst>
          </p:cNvPr>
          <p:cNvGrpSpPr/>
          <p:nvPr/>
        </p:nvGrpSpPr>
        <p:grpSpPr>
          <a:xfrm>
            <a:off x="3948820" y="2469622"/>
            <a:ext cx="2220736" cy="3411308"/>
            <a:chOff x="3948820" y="2469622"/>
            <a:chExt cx="2220736" cy="3411308"/>
          </a:xfrm>
        </p:grpSpPr>
        <p:sp>
          <p:nvSpPr>
            <p:cNvPr id="12" name="Rectangle 11">
              <a:extLst>
                <a:ext uri="{FF2B5EF4-FFF2-40B4-BE49-F238E27FC236}">
                  <a16:creationId xmlns:a16="http://schemas.microsoft.com/office/drawing/2014/main" id="{54EEBCF6-276A-7B9D-B6D6-D148127041DF}"/>
                </a:ext>
              </a:extLst>
            </p:cNvPr>
            <p:cNvSpPr/>
            <p:nvPr/>
          </p:nvSpPr>
          <p:spPr>
            <a:xfrm>
              <a:off x="3948820" y="2831564"/>
              <a:ext cx="1796358" cy="1759752"/>
            </a:xfrm>
            <a:prstGeom prst="rect">
              <a:avLst/>
            </a:prstGeom>
            <a:solidFill>
              <a:schemeClr val="tx2">
                <a:lumMod val="25000"/>
                <a:lumOff val="75000"/>
                <a:alpha val="3882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D0CFCD"/>
                </a:solidFill>
              </a:endParaRPr>
            </a:p>
          </p:txBody>
        </p:sp>
        <p:sp>
          <p:nvSpPr>
            <p:cNvPr id="13" name="Rectangle 12">
              <a:extLst>
                <a:ext uri="{FF2B5EF4-FFF2-40B4-BE49-F238E27FC236}">
                  <a16:creationId xmlns:a16="http://schemas.microsoft.com/office/drawing/2014/main" id="{B32FD117-6F3B-8F1E-03E1-A6815CCA1E80}"/>
                </a:ext>
              </a:extLst>
            </p:cNvPr>
            <p:cNvSpPr/>
            <p:nvPr/>
          </p:nvSpPr>
          <p:spPr>
            <a:xfrm>
              <a:off x="4373198" y="4121178"/>
              <a:ext cx="1796358" cy="1759752"/>
            </a:xfrm>
            <a:prstGeom prst="rect">
              <a:avLst/>
            </a:prstGeom>
            <a:solidFill>
              <a:srgbClr val="0029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Garamond" panose="02020404030301010803" pitchFamily="18" charset="0"/>
              </a:endParaRPr>
            </a:p>
          </p:txBody>
        </p:sp>
        <p:sp>
          <p:nvSpPr>
            <p:cNvPr id="27" name="Content Placeholder 2">
              <a:extLst>
                <a:ext uri="{FF2B5EF4-FFF2-40B4-BE49-F238E27FC236}">
                  <a16:creationId xmlns:a16="http://schemas.microsoft.com/office/drawing/2014/main" id="{822CC6B0-ED9A-115D-1FE6-9E05DE3F8470}"/>
                </a:ext>
              </a:extLst>
            </p:cNvPr>
            <p:cNvSpPr txBox="1">
              <a:spLocks/>
            </p:cNvSpPr>
            <p:nvPr/>
          </p:nvSpPr>
          <p:spPr>
            <a:xfrm>
              <a:off x="3989560" y="3059809"/>
              <a:ext cx="1714878" cy="102799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1600" dirty="0">
                  <a:solidFill>
                    <a:srgbClr val="000000"/>
                  </a:solidFill>
                  <a:latin typeface="Garamond"/>
                </a:rPr>
                <a:t>Structured interviews with academic leaders</a:t>
              </a:r>
              <a:endParaRPr lang="en-US" sz="1600" dirty="0">
                <a:solidFill>
                  <a:srgbClr val="000000"/>
                </a:solidFill>
                <a:latin typeface="Garamond" panose="02020404030301010803" pitchFamily="18" charset="0"/>
              </a:endParaRPr>
            </a:p>
          </p:txBody>
        </p:sp>
        <p:pic>
          <p:nvPicPr>
            <p:cNvPr id="31" name="Graphic 30" descr="Customer review with solid fill">
              <a:extLst>
                <a:ext uri="{FF2B5EF4-FFF2-40B4-BE49-F238E27FC236}">
                  <a16:creationId xmlns:a16="http://schemas.microsoft.com/office/drawing/2014/main" id="{E7AB5584-E6BB-2B1C-FAF9-2978583D9AF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71280" y="2469622"/>
              <a:ext cx="751437" cy="751437"/>
            </a:xfrm>
            <a:prstGeom prst="rect">
              <a:avLst/>
            </a:prstGeom>
          </p:spPr>
        </p:pic>
        <p:sp>
          <p:nvSpPr>
            <p:cNvPr id="10" name="Content Placeholder 2">
              <a:extLst>
                <a:ext uri="{FF2B5EF4-FFF2-40B4-BE49-F238E27FC236}">
                  <a16:creationId xmlns:a16="http://schemas.microsoft.com/office/drawing/2014/main" id="{C0F253B4-F933-C6C0-2DD9-DFB7662B903F}"/>
                </a:ext>
              </a:extLst>
            </p:cNvPr>
            <p:cNvSpPr txBox="1">
              <a:spLocks/>
            </p:cNvSpPr>
            <p:nvPr/>
          </p:nvSpPr>
          <p:spPr>
            <a:xfrm>
              <a:off x="4413938" y="4393379"/>
              <a:ext cx="1714878" cy="12048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1600" dirty="0">
                  <a:solidFill>
                    <a:schemeClr val="bg1"/>
                  </a:solidFill>
                  <a:latin typeface="Garamond"/>
                </a:rPr>
                <a:t>Understand the decision-making processes of academic leaders</a:t>
              </a:r>
              <a:endParaRPr lang="en-US" sz="1600" dirty="0">
                <a:solidFill>
                  <a:schemeClr val="bg1"/>
                </a:solidFill>
                <a:latin typeface="Garamond" panose="02020404030301010803" pitchFamily="18" charset="0"/>
              </a:endParaRPr>
            </a:p>
          </p:txBody>
        </p:sp>
      </p:grpSp>
      <p:sp>
        <p:nvSpPr>
          <p:cNvPr id="15" name="Rectangle 14">
            <a:extLst>
              <a:ext uri="{FF2B5EF4-FFF2-40B4-BE49-F238E27FC236}">
                <a16:creationId xmlns:a16="http://schemas.microsoft.com/office/drawing/2014/main" id="{F280B785-C00A-30D0-93D2-69FA263EC203}"/>
              </a:ext>
            </a:extLst>
          </p:cNvPr>
          <p:cNvSpPr/>
          <p:nvPr/>
        </p:nvSpPr>
        <p:spPr>
          <a:xfrm>
            <a:off x="786814" y="5138687"/>
            <a:ext cx="2830418" cy="1052426"/>
          </a:xfrm>
          <a:prstGeom prst="rect">
            <a:avLst/>
          </a:prstGeom>
          <a:solidFill>
            <a:srgbClr val="AB5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880"/>
            <a:r>
              <a:rPr lang="en-US" sz="1600" dirty="0">
                <a:solidFill>
                  <a:schemeClr val="bg1"/>
                </a:solidFill>
                <a:latin typeface="Garamond"/>
              </a:rPr>
              <a:t>Would you be interested in learning more about COACHE’s new study?</a:t>
            </a:r>
          </a:p>
        </p:txBody>
      </p:sp>
      <p:sp>
        <p:nvSpPr>
          <p:cNvPr id="16" name="TextBox 15">
            <a:extLst>
              <a:ext uri="{FF2B5EF4-FFF2-40B4-BE49-F238E27FC236}">
                <a16:creationId xmlns:a16="http://schemas.microsoft.com/office/drawing/2014/main" id="{18C68F58-1D02-6E13-ADDE-517CD0E7D0F0}"/>
              </a:ext>
            </a:extLst>
          </p:cNvPr>
          <p:cNvSpPr txBox="1"/>
          <p:nvPr/>
        </p:nvSpPr>
        <p:spPr>
          <a:xfrm>
            <a:off x="10771656" y="6491697"/>
            <a:ext cx="1237852"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chemeClr val="bg1"/>
                </a:solidFill>
                <a:latin typeface="ITC Franklin Gothic Std Book"/>
              </a:rPr>
              <a:t>Slide 17</a:t>
            </a:r>
          </a:p>
        </p:txBody>
      </p:sp>
    </p:spTree>
    <p:extLst>
      <p:ext uri="{BB962C8B-B14F-4D97-AF65-F5344CB8AC3E}">
        <p14:creationId xmlns:p14="http://schemas.microsoft.com/office/powerpoint/2010/main" val="550388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8E490F-8E46-FA6E-9D03-E38068BFC24F}"/>
              </a:ext>
            </a:extLst>
          </p:cNvPr>
          <p:cNvPicPr>
            <a:picLocks noChangeAspect="1"/>
          </p:cNvPicPr>
          <p:nvPr/>
        </p:nvPicPr>
        <p:blipFill rotWithShape="1">
          <a:blip r:embed="rId2"/>
          <a:srcRect t="5805"/>
          <a:stretch/>
        </p:blipFill>
        <p:spPr>
          <a:xfrm>
            <a:off x="10631482" y="1"/>
            <a:ext cx="1560518" cy="1325564"/>
          </a:xfrm>
          <a:prstGeom prst="rect">
            <a:avLst/>
          </a:prstGeom>
        </p:spPr>
      </p:pic>
      <p:sp>
        <p:nvSpPr>
          <p:cNvPr id="6" name="Rectangle 5">
            <a:extLst>
              <a:ext uri="{FF2B5EF4-FFF2-40B4-BE49-F238E27FC236}">
                <a16:creationId xmlns:a16="http://schemas.microsoft.com/office/drawing/2014/main" id="{5E331875-A995-BAE3-9D4C-FA6B186F31EE}"/>
              </a:ext>
            </a:extLst>
          </p:cNvPr>
          <p:cNvSpPr/>
          <p:nvPr/>
        </p:nvSpPr>
        <p:spPr>
          <a:xfrm>
            <a:off x="0" y="6428301"/>
            <a:ext cx="12192000" cy="431287"/>
          </a:xfrm>
          <a:prstGeom prst="rect">
            <a:avLst/>
          </a:prstGeom>
          <a:solidFill>
            <a:srgbClr val="00294D"/>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A51C30"/>
              </a:solidFill>
            </a:endParaRPr>
          </a:p>
        </p:txBody>
      </p:sp>
      <p:sp>
        <p:nvSpPr>
          <p:cNvPr id="7" name="TextBox 15">
            <a:extLst>
              <a:ext uri="{FF2B5EF4-FFF2-40B4-BE49-F238E27FC236}">
                <a16:creationId xmlns:a16="http://schemas.microsoft.com/office/drawing/2014/main" id="{9AEBF416-B0D5-1C9E-782E-F18AD63AC25F}"/>
              </a:ext>
            </a:extLst>
          </p:cNvPr>
          <p:cNvSpPr txBox="1"/>
          <p:nvPr/>
        </p:nvSpPr>
        <p:spPr>
          <a:xfrm>
            <a:off x="0" y="6505444"/>
            <a:ext cx="1303166"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a:solidFill>
                  <a:schemeClr val="bg1"/>
                </a:solidFill>
                <a:latin typeface="ITC Franklin Gothic Std Book"/>
              </a:rPr>
              <a:t>COACHE | 2024</a:t>
            </a:r>
          </a:p>
        </p:txBody>
      </p:sp>
      <p:sp>
        <p:nvSpPr>
          <p:cNvPr id="11" name="Title 1">
            <a:extLst>
              <a:ext uri="{FF2B5EF4-FFF2-40B4-BE49-F238E27FC236}">
                <a16:creationId xmlns:a16="http://schemas.microsoft.com/office/drawing/2014/main" id="{88830A94-99A6-6DDA-6C0E-D29AB9698624}"/>
              </a:ext>
            </a:extLst>
          </p:cNvPr>
          <p:cNvSpPr>
            <a:spLocks noGrp="1"/>
          </p:cNvSpPr>
          <p:nvPr>
            <p:ph type="title"/>
          </p:nvPr>
        </p:nvSpPr>
        <p:spPr>
          <a:xfrm>
            <a:off x="838200" y="365125"/>
            <a:ext cx="10515600" cy="1325563"/>
          </a:xfrm>
        </p:spPr>
        <p:txBody>
          <a:bodyPr>
            <a:normAutofit/>
          </a:bodyPr>
          <a:lstStyle/>
          <a:p>
            <a:r>
              <a:rPr lang="en-US" sz="4800" dirty="0">
                <a:solidFill>
                  <a:srgbClr val="A51C30"/>
                </a:solidFill>
                <a:latin typeface="Adobe Garamond Pro"/>
              </a:rPr>
              <a:t>Questions Worth Asking</a:t>
            </a:r>
            <a:endParaRPr lang="en-US" sz="9600" dirty="0"/>
          </a:p>
        </p:txBody>
      </p:sp>
      <p:grpSp>
        <p:nvGrpSpPr>
          <p:cNvPr id="13" name="Group 12">
            <a:extLst>
              <a:ext uri="{FF2B5EF4-FFF2-40B4-BE49-F238E27FC236}">
                <a16:creationId xmlns:a16="http://schemas.microsoft.com/office/drawing/2014/main" id="{C10DC8BA-2B5A-0193-B9D6-977F5384E470}"/>
              </a:ext>
            </a:extLst>
          </p:cNvPr>
          <p:cNvGrpSpPr/>
          <p:nvPr/>
        </p:nvGrpSpPr>
        <p:grpSpPr>
          <a:xfrm>
            <a:off x="893009" y="2409395"/>
            <a:ext cx="4810674" cy="1053695"/>
            <a:chOff x="893009" y="2375305"/>
            <a:chExt cx="4810674" cy="1053695"/>
          </a:xfrm>
        </p:grpSpPr>
        <p:sp>
          <p:nvSpPr>
            <p:cNvPr id="4" name="Flowchart: Terminator 3">
              <a:extLst>
                <a:ext uri="{FF2B5EF4-FFF2-40B4-BE49-F238E27FC236}">
                  <a16:creationId xmlns:a16="http://schemas.microsoft.com/office/drawing/2014/main" id="{B81F319F-EBDE-E08E-991E-D450FB74E4ED}"/>
                </a:ext>
              </a:extLst>
            </p:cNvPr>
            <p:cNvSpPr/>
            <p:nvPr/>
          </p:nvSpPr>
          <p:spPr>
            <a:xfrm>
              <a:off x="893009" y="2375305"/>
              <a:ext cx="643329" cy="1053695"/>
            </a:xfrm>
            <a:prstGeom prst="flowChartTerminator">
              <a:avLst/>
            </a:prstGeom>
            <a:solidFill>
              <a:srgbClr val="C1E5F5">
                <a:alpha val="3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haroni" panose="02010803020104030203" pitchFamily="2" charset="-79"/>
                  <a:ea typeface="ADLaM Display" panose="020F0502020204030204" pitchFamily="2" charset="0"/>
                  <a:cs typeface="Aharoni" panose="02010803020104030203" pitchFamily="2" charset="-79"/>
                </a:rPr>
                <a:t>1</a:t>
              </a:r>
            </a:p>
          </p:txBody>
        </p:sp>
        <p:sp>
          <p:nvSpPr>
            <p:cNvPr id="9" name="TextBox 8">
              <a:extLst>
                <a:ext uri="{FF2B5EF4-FFF2-40B4-BE49-F238E27FC236}">
                  <a16:creationId xmlns:a16="http://schemas.microsoft.com/office/drawing/2014/main" id="{22884888-DCE2-88A3-9042-63294DBC1089}"/>
                </a:ext>
              </a:extLst>
            </p:cNvPr>
            <p:cNvSpPr txBox="1"/>
            <p:nvPr/>
          </p:nvSpPr>
          <p:spPr>
            <a:xfrm>
              <a:off x="1591147" y="2375305"/>
              <a:ext cx="4112536" cy="830997"/>
            </a:xfrm>
            <a:prstGeom prst="rect">
              <a:avLst/>
            </a:prstGeom>
            <a:noFill/>
          </p:spPr>
          <p:txBody>
            <a:bodyPr wrap="square">
              <a:spAutoFit/>
            </a:bodyPr>
            <a:lstStyle/>
            <a:p>
              <a:pPr marL="0" indent="0" fontAlgn="base">
                <a:buNone/>
              </a:pPr>
              <a:r>
                <a:rPr lang="en-US" sz="1600" dirty="0">
                  <a:solidFill>
                    <a:srgbClr val="000000"/>
                  </a:solidFill>
                  <a:latin typeface="Garamond"/>
                </a:rPr>
                <a:t>Does your institution provide clear guidelines and protocols for academic leaders to negotiate with faculty?</a:t>
              </a:r>
            </a:p>
          </p:txBody>
        </p:sp>
      </p:grpSp>
      <p:grpSp>
        <p:nvGrpSpPr>
          <p:cNvPr id="14" name="Group 13">
            <a:extLst>
              <a:ext uri="{FF2B5EF4-FFF2-40B4-BE49-F238E27FC236}">
                <a16:creationId xmlns:a16="http://schemas.microsoft.com/office/drawing/2014/main" id="{EF67CA3D-54BF-A233-54A9-DEA107EA6002}"/>
              </a:ext>
            </a:extLst>
          </p:cNvPr>
          <p:cNvGrpSpPr/>
          <p:nvPr/>
        </p:nvGrpSpPr>
        <p:grpSpPr>
          <a:xfrm>
            <a:off x="6096000" y="2421157"/>
            <a:ext cx="4810674" cy="1077218"/>
            <a:chOff x="893009" y="2375305"/>
            <a:chExt cx="4810674" cy="1077218"/>
          </a:xfrm>
        </p:grpSpPr>
        <p:sp>
          <p:nvSpPr>
            <p:cNvPr id="16" name="Flowchart: Terminator 15">
              <a:extLst>
                <a:ext uri="{FF2B5EF4-FFF2-40B4-BE49-F238E27FC236}">
                  <a16:creationId xmlns:a16="http://schemas.microsoft.com/office/drawing/2014/main" id="{EFB8705F-E7F9-CD89-F823-4D33C84724CC}"/>
                </a:ext>
              </a:extLst>
            </p:cNvPr>
            <p:cNvSpPr/>
            <p:nvPr/>
          </p:nvSpPr>
          <p:spPr>
            <a:xfrm>
              <a:off x="893009" y="2375305"/>
              <a:ext cx="643329" cy="1053695"/>
            </a:xfrm>
            <a:prstGeom prst="flowChartTerminator">
              <a:avLst/>
            </a:prstGeom>
            <a:solidFill>
              <a:srgbClr val="C1E5F5">
                <a:alpha val="3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haroni" panose="02010803020104030203" pitchFamily="2" charset="-79"/>
                  <a:ea typeface="ADLaM Display" panose="020F0502020204030204" pitchFamily="2" charset="0"/>
                  <a:cs typeface="Aharoni" panose="02010803020104030203" pitchFamily="2" charset="-79"/>
                </a:rPr>
                <a:t>2</a:t>
              </a:r>
            </a:p>
          </p:txBody>
        </p:sp>
        <p:sp>
          <p:nvSpPr>
            <p:cNvPr id="17" name="TextBox 16">
              <a:extLst>
                <a:ext uri="{FF2B5EF4-FFF2-40B4-BE49-F238E27FC236}">
                  <a16:creationId xmlns:a16="http://schemas.microsoft.com/office/drawing/2014/main" id="{8D8E9971-00F6-B9B9-27E7-A8102DAC2E40}"/>
                </a:ext>
              </a:extLst>
            </p:cNvPr>
            <p:cNvSpPr txBox="1"/>
            <p:nvPr/>
          </p:nvSpPr>
          <p:spPr>
            <a:xfrm>
              <a:off x="1591147" y="2375305"/>
              <a:ext cx="4112536" cy="1077218"/>
            </a:xfrm>
            <a:prstGeom prst="rect">
              <a:avLst/>
            </a:prstGeom>
            <a:noFill/>
          </p:spPr>
          <p:txBody>
            <a:bodyPr wrap="square">
              <a:spAutoFit/>
            </a:bodyPr>
            <a:lstStyle/>
            <a:p>
              <a:pPr marL="0" indent="0" fontAlgn="base">
                <a:buNone/>
              </a:pPr>
              <a:r>
                <a:rPr lang="en-US" sz="1600">
                  <a:solidFill>
                    <a:srgbClr val="000000"/>
                  </a:solidFill>
                  <a:latin typeface="Garamond"/>
                </a:rPr>
                <a:t>What percentage of academic leaders are aware of those guidelines and protocols? What percentage of them consistently apply these guidelines?</a:t>
              </a:r>
            </a:p>
          </p:txBody>
        </p:sp>
      </p:grpSp>
      <p:grpSp>
        <p:nvGrpSpPr>
          <p:cNvPr id="18" name="Group 17">
            <a:extLst>
              <a:ext uri="{FF2B5EF4-FFF2-40B4-BE49-F238E27FC236}">
                <a16:creationId xmlns:a16="http://schemas.microsoft.com/office/drawing/2014/main" id="{5D185322-04EE-DBB3-EB28-7B0509C538B6}"/>
              </a:ext>
            </a:extLst>
          </p:cNvPr>
          <p:cNvGrpSpPr/>
          <p:nvPr/>
        </p:nvGrpSpPr>
        <p:grpSpPr>
          <a:xfrm>
            <a:off x="893009" y="3660753"/>
            <a:ext cx="4810674" cy="1053695"/>
            <a:chOff x="893009" y="2375305"/>
            <a:chExt cx="4810674" cy="1053695"/>
          </a:xfrm>
        </p:grpSpPr>
        <p:sp>
          <p:nvSpPr>
            <p:cNvPr id="19" name="Flowchart: Terminator 18">
              <a:extLst>
                <a:ext uri="{FF2B5EF4-FFF2-40B4-BE49-F238E27FC236}">
                  <a16:creationId xmlns:a16="http://schemas.microsoft.com/office/drawing/2014/main" id="{CAE5E4EE-9539-898B-7E2B-8E358A2ECF60}"/>
                </a:ext>
              </a:extLst>
            </p:cNvPr>
            <p:cNvSpPr/>
            <p:nvPr/>
          </p:nvSpPr>
          <p:spPr>
            <a:xfrm>
              <a:off x="893009" y="2375305"/>
              <a:ext cx="643329" cy="1053695"/>
            </a:xfrm>
            <a:prstGeom prst="flowChartTerminator">
              <a:avLst/>
            </a:prstGeom>
            <a:solidFill>
              <a:srgbClr val="C1E5F5">
                <a:alpha val="3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haroni" panose="02010803020104030203" pitchFamily="2" charset="-79"/>
                  <a:ea typeface="ADLaM Display" panose="020F0502020204030204" pitchFamily="2" charset="0"/>
                  <a:cs typeface="Aharoni" panose="02010803020104030203" pitchFamily="2" charset="-79"/>
                </a:rPr>
                <a:t>3</a:t>
              </a:r>
            </a:p>
          </p:txBody>
        </p:sp>
        <p:sp>
          <p:nvSpPr>
            <p:cNvPr id="20" name="TextBox 19">
              <a:extLst>
                <a:ext uri="{FF2B5EF4-FFF2-40B4-BE49-F238E27FC236}">
                  <a16:creationId xmlns:a16="http://schemas.microsoft.com/office/drawing/2014/main" id="{90F4B078-98DC-284B-F96E-A89EB08945C0}"/>
                </a:ext>
              </a:extLst>
            </p:cNvPr>
            <p:cNvSpPr txBox="1"/>
            <p:nvPr/>
          </p:nvSpPr>
          <p:spPr>
            <a:xfrm>
              <a:off x="1591147" y="2375305"/>
              <a:ext cx="4112536" cy="830997"/>
            </a:xfrm>
            <a:prstGeom prst="rect">
              <a:avLst/>
            </a:prstGeom>
            <a:noFill/>
          </p:spPr>
          <p:txBody>
            <a:bodyPr wrap="square">
              <a:spAutoFit/>
            </a:bodyPr>
            <a:lstStyle/>
            <a:p>
              <a:pPr marL="0" indent="0" fontAlgn="base">
                <a:buNone/>
              </a:pPr>
              <a:r>
                <a:rPr lang="en-US" sz="1600" dirty="0">
                  <a:solidFill>
                    <a:srgbClr val="000000"/>
                  </a:solidFill>
                  <a:latin typeface="Garamond"/>
                </a:rPr>
                <a:t>How do academic leaders assess the effectiveness of the existing guidelines and their alignment with the needs of their departments/schools?</a:t>
              </a:r>
            </a:p>
          </p:txBody>
        </p:sp>
      </p:grpSp>
      <p:grpSp>
        <p:nvGrpSpPr>
          <p:cNvPr id="21" name="Group 20">
            <a:extLst>
              <a:ext uri="{FF2B5EF4-FFF2-40B4-BE49-F238E27FC236}">
                <a16:creationId xmlns:a16="http://schemas.microsoft.com/office/drawing/2014/main" id="{7D6C2F34-EB80-0D0C-CFFF-11EBAAE48E8D}"/>
              </a:ext>
            </a:extLst>
          </p:cNvPr>
          <p:cNvGrpSpPr/>
          <p:nvPr/>
        </p:nvGrpSpPr>
        <p:grpSpPr>
          <a:xfrm>
            <a:off x="6123404" y="3660753"/>
            <a:ext cx="4810674" cy="1053695"/>
            <a:chOff x="893009" y="2375305"/>
            <a:chExt cx="4810674" cy="1053695"/>
          </a:xfrm>
        </p:grpSpPr>
        <p:sp>
          <p:nvSpPr>
            <p:cNvPr id="22" name="Flowchart: Terminator 21">
              <a:extLst>
                <a:ext uri="{FF2B5EF4-FFF2-40B4-BE49-F238E27FC236}">
                  <a16:creationId xmlns:a16="http://schemas.microsoft.com/office/drawing/2014/main" id="{4F6BB275-D9A5-01E5-7D01-DBA254C10D21}"/>
                </a:ext>
              </a:extLst>
            </p:cNvPr>
            <p:cNvSpPr/>
            <p:nvPr/>
          </p:nvSpPr>
          <p:spPr>
            <a:xfrm>
              <a:off x="893009" y="2375305"/>
              <a:ext cx="643329" cy="1053695"/>
            </a:xfrm>
            <a:prstGeom prst="flowChartTerminator">
              <a:avLst/>
            </a:prstGeom>
            <a:solidFill>
              <a:srgbClr val="C1E5F5">
                <a:alpha val="3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haroni" panose="02010803020104030203" pitchFamily="2" charset="-79"/>
                  <a:ea typeface="ADLaM Display" panose="020F0502020204030204" pitchFamily="2" charset="0"/>
                  <a:cs typeface="Aharoni" panose="02010803020104030203" pitchFamily="2" charset="-79"/>
                </a:rPr>
                <a:t>4</a:t>
              </a:r>
            </a:p>
          </p:txBody>
        </p:sp>
        <p:sp>
          <p:nvSpPr>
            <p:cNvPr id="23" name="TextBox 22">
              <a:extLst>
                <a:ext uri="{FF2B5EF4-FFF2-40B4-BE49-F238E27FC236}">
                  <a16:creationId xmlns:a16="http://schemas.microsoft.com/office/drawing/2014/main" id="{D8E8176C-07BE-7899-5F08-983F41705FA0}"/>
                </a:ext>
              </a:extLst>
            </p:cNvPr>
            <p:cNvSpPr txBox="1"/>
            <p:nvPr/>
          </p:nvSpPr>
          <p:spPr>
            <a:xfrm>
              <a:off x="1591147" y="2375305"/>
              <a:ext cx="4112536" cy="830997"/>
            </a:xfrm>
            <a:prstGeom prst="rect">
              <a:avLst/>
            </a:prstGeom>
            <a:noFill/>
          </p:spPr>
          <p:txBody>
            <a:bodyPr wrap="square">
              <a:spAutoFit/>
            </a:bodyPr>
            <a:lstStyle/>
            <a:p>
              <a:pPr marL="0" indent="0" fontAlgn="base">
                <a:buNone/>
              </a:pPr>
              <a:r>
                <a:rPr lang="en-US" sz="1600" dirty="0">
                  <a:solidFill>
                    <a:srgbClr val="000000"/>
                  </a:solidFill>
                  <a:latin typeface="Garamond"/>
                </a:rPr>
                <a:t>What specific types of support do academic leaders require, and what strategies could be implemented to enhance this support?</a:t>
              </a:r>
            </a:p>
          </p:txBody>
        </p:sp>
      </p:grpSp>
      <p:pic>
        <p:nvPicPr>
          <p:cNvPr id="30" name="Picture 29">
            <a:extLst>
              <a:ext uri="{FF2B5EF4-FFF2-40B4-BE49-F238E27FC236}">
                <a16:creationId xmlns:a16="http://schemas.microsoft.com/office/drawing/2014/main" id="{7C3E977D-9BB0-5F50-44CD-80670BABCAE7}"/>
              </a:ext>
            </a:extLst>
          </p:cNvPr>
          <p:cNvPicPr>
            <a:picLocks noChangeAspect="1"/>
          </p:cNvPicPr>
          <p:nvPr/>
        </p:nvPicPr>
        <p:blipFill>
          <a:blip r:embed="rId3"/>
          <a:stretch>
            <a:fillRect/>
          </a:stretch>
        </p:blipFill>
        <p:spPr>
          <a:xfrm>
            <a:off x="10792832" y="3094433"/>
            <a:ext cx="1121934" cy="1136272"/>
          </a:xfrm>
          <a:prstGeom prst="rect">
            <a:avLst/>
          </a:prstGeom>
        </p:spPr>
      </p:pic>
      <p:sp>
        <p:nvSpPr>
          <p:cNvPr id="3" name="TextBox 2">
            <a:extLst>
              <a:ext uri="{FF2B5EF4-FFF2-40B4-BE49-F238E27FC236}">
                <a16:creationId xmlns:a16="http://schemas.microsoft.com/office/drawing/2014/main" id="{8C931FAC-62A0-7A71-E56E-4D211952ECED}"/>
              </a:ext>
            </a:extLst>
          </p:cNvPr>
          <p:cNvSpPr txBox="1"/>
          <p:nvPr/>
        </p:nvSpPr>
        <p:spPr>
          <a:xfrm>
            <a:off x="893009" y="1555984"/>
            <a:ext cx="10090337" cy="646331"/>
          </a:xfrm>
          <a:prstGeom prst="rect">
            <a:avLst/>
          </a:prstGeom>
          <a:noFill/>
        </p:spPr>
        <p:txBody>
          <a:bodyPr wrap="square">
            <a:spAutoFit/>
          </a:bodyPr>
          <a:lstStyle/>
          <a:p>
            <a:r>
              <a:rPr lang="en-US" sz="1800" b="0" i="0" u="none" strike="noStrike">
                <a:solidFill>
                  <a:srgbClr val="000000"/>
                </a:solidFill>
                <a:effectLst/>
                <a:latin typeface="Adobe Garamond Pro"/>
              </a:rPr>
              <a:t>If you want to </a:t>
            </a:r>
            <a:r>
              <a:rPr lang="en-US" sz="1800" i="0" u="none" strike="noStrike">
                <a:solidFill>
                  <a:srgbClr val="000000"/>
                </a:solidFill>
                <a:effectLst/>
                <a:latin typeface="Adobe Garamond Pro"/>
              </a:rPr>
              <a:t>push your institution to be more introspective about the ways it perpetuates </a:t>
            </a:r>
            <a:r>
              <a:rPr lang="en-US">
                <a:solidFill>
                  <a:srgbClr val="000000"/>
                </a:solidFill>
                <a:latin typeface="Adobe Garamond Pro"/>
              </a:rPr>
              <a:t>ambiguity</a:t>
            </a:r>
            <a:r>
              <a:rPr lang="en-US" sz="1800" i="0" u="none" strike="noStrike">
                <a:solidFill>
                  <a:srgbClr val="000000"/>
                </a:solidFill>
                <a:effectLst/>
                <a:latin typeface="Adobe Garamond Pro"/>
              </a:rPr>
              <a:t>, these are the questions worth </a:t>
            </a:r>
            <a:r>
              <a:rPr lang="en-US" sz="1800" b="0" i="0" u="none" strike="noStrike">
                <a:solidFill>
                  <a:srgbClr val="000000"/>
                </a:solidFill>
                <a:effectLst/>
                <a:latin typeface="Adobe Garamond Pro"/>
              </a:rPr>
              <a:t>asking:</a:t>
            </a:r>
            <a:endParaRPr lang="en-US">
              <a:latin typeface="Adobe Garamond Pro"/>
            </a:endParaRPr>
          </a:p>
        </p:txBody>
      </p:sp>
      <p:grpSp>
        <p:nvGrpSpPr>
          <p:cNvPr id="27" name="Group 26">
            <a:extLst>
              <a:ext uri="{FF2B5EF4-FFF2-40B4-BE49-F238E27FC236}">
                <a16:creationId xmlns:a16="http://schemas.microsoft.com/office/drawing/2014/main" id="{CA0DCDCB-7A5F-EAF4-2C38-BA9E828C8F80}"/>
              </a:ext>
            </a:extLst>
          </p:cNvPr>
          <p:cNvGrpSpPr/>
          <p:nvPr/>
        </p:nvGrpSpPr>
        <p:grpSpPr>
          <a:xfrm>
            <a:off x="0" y="4878597"/>
            <a:ext cx="12192000" cy="1561466"/>
            <a:chOff x="0" y="4878597"/>
            <a:chExt cx="12192000" cy="1561466"/>
          </a:xfrm>
        </p:grpSpPr>
        <p:sp>
          <p:nvSpPr>
            <p:cNvPr id="8" name="Rectangle 7">
              <a:extLst>
                <a:ext uri="{FF2B5EF4-FFF2-40B4-BE49-F238E27FC236}">
                  <a16:creationId xmlns:a16="http://schemas.microsoft.com/office/drawing/2014/main" id="{E461D533-C37E-388B-0B91-6B80A18E4EB4}"/>
                </a:ext>
              </a:extLst>
            </p:cNvPr>
            <p:cNvSpPr/>
            <p:nvPr/>
          </p:nvSpPr>
          <p:spPr>
            <a:xfrm>
              <a:off x="0" y="4878597"/>
              <a:ext cx="12192000" cy="15614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6CD2A6DC-0E2C-CA74-8A03-7EA85AF99C5C}"/>
                </a:ext>
              </a:extLst>
            </p:cNvPr>
            <p:cNvSpPr/>
            <p:nvPr/>
          </p:nvSpPr>
          <p:spPr>
            <a:xfrm>
              <a:off x="2854435" y="5158147"/>
              <a:ext cx="7126457" cy="1037102"/>
            </a:xfrm>
            <a:prstGeom prst="rect">
              <a:avLst/>
            </a:prstGeom>
            <a:solidFill>
              <a:srgbClr val="AB5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880"/>
              <a:r>
                <a:rPr lang="en-US" sz="1600" dirty="0">
                  <a:solidFill>
                    <a:schemeClr val="bg1"/>
                  </a:solidFill>
                  <a:latin typeface="Garamond"/>
                </a:rPr>
                <a:t>What support or resources do you believe your institution currently lacks that would assist you or academic leaders in navigating faculty negotiations more effectively?</a:t>
              </a:r>
            </a:p>
          </p:txBody>
        </p:sp>
      </p:grpSp>
      <p:sp>
        <p:nvSpPr>
          <p:cNvPr id="28" name="TextBox 15">
            <a:extLst>
              <a:ext uri="{FF2B5EF4-FFF2-40B4-BE49-F238E27FC236}">
                <a16:creationId xmlns:a16="http://schemas.microsoft.com/office/drawing/2014/main" id="{A836898A-5A9A-E22F-51B4-33D3E80C58C3}"/>
              </a:ext>
            </a:extLst>
          </p:cNvPr>
          <p:cNvSpPr txBox="1"/>
          <p:nvPr/>
        </p:nvSpPr>
        <p:spPr>
          <a:xfrm>
            <a:off x="10771656" y="6491697"/>
            <a:ext cx="1237852"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chemeClr val="bg1"/>
                </a:solidFill>
                <a:latin typeface="ITC Franklin Gothic Std Book"/>
              </a:rPr>
              <a:t>Slide 18</a:t>
            </a:r>
          </a:p>
        </p:txBody>
      </p:sp>
    </p:spTree>
    <p:extLst>
      <p:ext uri="{BB962C8B-B14F-4D97-AF65-F5344CB8AC3E}">
        <p14:creationId xmlns:p14="http://schemas.microsoft.com/office/powerpoint/2010/main" val="1129633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Autumn leaves show their color alongside The Class of 1876 (Holworthy) Gate at Harvard University.">
            <a:extLst>
              <a:ext uri="{FF2B5EF4-FFF2-40B4-BE49-F238E27FC236}">
                <a16:creationId xmlns:a16="http://schemas.microsoft.com/office/drawing/2014/main" id="{D981D1C2-78C8-1FD6-21EA-EE0C19A31E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9132" b="661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6B30D8A2-4F6C-15AA-E99B-26BEFD298D7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oup 3">
            <a:extLst>
              <a:ext uri="{FF2B5EF4-FFF2-40B4-BE49-F238E27FC236}">
                <a16:creationId xmlns:a16="http://schemas.microsoft.com/office/drawing/2014/main" id="{26FC17C2-7F1F-54E9-A1FF-B501E8E88609}"/>
              </a:ext>
            </a:extLst>
          </p:cNvPr>
          <p:cNvGrpSpPr/>
          <p:nvPr/>
        </p:nvGrpSpPr>
        <p:grpSpPr>
          <a:xfrm>
            <a:off x="1277917" y="693714"/>
            <a:ext cx="9636162" cy="5445456"/>
            <a:chOff x="0" y="-28575"/>
            <a:chExt cx="10963811" cy="6195718"/>
          </a:xfrm>
        </p:grpSpPr>
        <p:sp>
          <p:nvSpPr>
            <p:cNvPr id="9" name="Freeform 4">
              <a:extLst>
                <a:ext uri="{FF2B5EF4-FFF2-40B4-BE49-F238E27FC236}">
                  <a16:creationId xmlns:a16="http://schemas.microsoft.com/office/drawing/2014/main" id="{E349CE70-FF3A-16A8-30CA-4B881D4B0BD4}"/>
                </a:ext>
              </a:extLst>
            </p:cNvPr>
            <p:cNvSpPr/>
            <p:nvPr/>
          </p:nvSpPr>
          <p:spPr>
            <a:xfrm>
              <a:off x="0" y="0"/>
              <a:ext cx="10963811" cy="6167143"/>
            </a:xfrm>
            <a:custGeom>
              <a:avLst/>
              <a:gdLst/>
              <a:ahLst/>
              <a:cxnLst/>
              <a:rect l="l" t="t" r="r" b="b"/>
              <a:pathLst>
                <a:path w="10963811" h="6167143">
                  <a:moveTo>
                    <a:pt x="0" y="0"/>
                  </a:moveTo>
                  <a:lnTo>
                    <a:pt x="10963811" y="0"/>
                  </a:lnTo>
                  <a:lnTo>
                    <a:pt x="10963811" y="6167143"/>
                  </a:lnTo>
                  <a:lnTo>
                    <a:pt x="0" y="6167143"/>
                  </a:lnTo>
                  <a:close/>
                </a:path>
              </a:pathLst>
            </a:custGeom>
            <a:solidFill>
              <a:srgbClr val="00294D">
                <a:alpha val="65882"/>
              </a:srgbClr>
            </a:solidFill>
          </p:spPr>
          <p:txBody>
            <a:bodyPr/>
            <a:lstStyle/>
            <a:p>
              <a:endParaRPr lang="en-US" sz="1200"/>
            </a:p>
          </p:txBody>
        </p:sp>
        <p:sp>
          <p:nvSpPr>
            <p:cNvPr id="10" name="TextBox 5">
              <a:extLst>
                <a:ext uri="{FF2B5EF4-FFF2-40B4-BE49-F238E27FC236}">
                  <a16:creationId xmlns:a16="http://schemas.microsoft.com/office/drawing/2014/main" id="{A171F0D9-2C85-7902-04E1-0C397A511721}"/>
                </a:ext>
              </a:extLst>
            </p:cNvPr>
            <p:cNvSpPr txBox="1"/>
            <p:nvPr/>
          </p:nvSpPr>
          <p:spPr>
            <a:xfrm>
              <a:off x="0" y="-28575"/>
              <a:ext cx="10963810" cy="6195718"/>
            </a:xfrm>
            <a:prstGeom prst="rect">
              <a:avLst/>
            </a:prstGeom>
          </p:spPr>
          <p:txBody>
            <a:bodyPr lIns="26459" tIns="26459" rIns="26459" bIns="26459" rtlCol="0" anchor="ctr"/>
            <a:lstStyle/>
            <a:p>
              <a:pPr algn="ctr">
                <a:lnSpc>
                  <a:spcPts val="656"/>
                </a:lnSpc>
              </a:pPr>
              <a:endParaRPr sz="1200"/>
            </a:p>
          </p:txBody>
        </p:sp>
      </p:grpSp>
      <p:sp>
        <p:nvSpPr>
          <p:cNvPr id="15" name="Title 1">
            <a:extLst>
              <a:ext uri="{FF2B5EF4-FFF2-40B4-BE49-F238E27FC236}">
                <a16:creationId xmlns:a16="http://schemas.microsoft.com/office/drawing/2014/main" id="{1670DC9C-35DC-E738-D73A-87EB9ABA83AD}"/>
              </a:ext>
            </a:extLst>
          </p:cNvPr>
          <p:cNvSpPr>
            <a:spLocks noGrp="1"/>
          </p:cNvSpPr>
          <p:nvPr>
            <p:ph type="title"/>
          </p:nvPr>
        </p:nvSpPr>
        <p:spPr>
          <a:xfrm>
            <a:off x="4059303" y="932529"/>
            <a:ext cx="4073388" cy="1325563"/>
          </a:xfrm>
        </p:spPr>
        <p:txBody>
          <a:bodyPr>
            <a:normAutofit/>
          </a:bodyPr>
          <a:lstStyle/>
          <a:p>
            <a:r>
              <a:rPr lang="en-US" b="1" dirty="0">
                <a:solidFill>
                  <a:schemeClr val="bg1"/>
                </a:solidFill>
                <a:latin typeface="Adobe Garamond Pro"/>
              </a:rPr>
              <a:t>LEARN MORE</a:t>
            </a:r>
            <a:endParaRPr lang="en-US" sz="8800" b="1" dirty="0">
              <a:solidFill>
                <a:schemeClr val="bg1"/>
              </a:solidFill>
            </a:endParaRPr>
          </a:p>
        </p:txBody>
      </p:sp>
      <p:sp>
        <p:nvSpPr>
          <p:cNvPr id="27" name="TextBox 26">
            <a:extLst>
              <a:ext uri="{FF2B5EF4-FFF2-40B4-BE49-F238E27FC236}">
                <a16:creationId xmlns:a16="http://schemas.microsoft.com/office/drawing/2014/main" id="{7D1E4AE2-B46E-CB12-7B1D-F2B7D6B5911D}"/>
              </a:ext>
            </a:extLst>
          </p:cNvPr>
          <p:cNvSpPr txBox="1"/>
          <p:nvPr/>
        </p:nvSpPr>
        <p:spPr>
          <a:xfrm>
            <a:off x="2116203" y="2283207"/>
            <a:ext cx="7959588" cy="2585323"/>
          </a:xfrm>
          <a:prstGeom prst="rect">
            <a:avLst/>
          </a:prstGeom>
          <a:noFill/>
        </p:spPr>
        <p:txBody>
          <a:bodyPr wrap="square">
            <a:spAutoFit/>
          </a:bodyPr>
          <a:lstStyle/>
          <a:p>
            <a:r>
              <a:rPr lang="en-US" dirty="0">
                <a:solidFill>
                  <a:schemeClr val="bg1"/>
                </a:solidFill>
                <a:latin typeface="Garamond" panose="02020404030301010803" pitchFamily="18" charset="0"/>
              </a:rPr>
              <a:t>We sincerely invite inputs for our new study. Please do not hesitate to reach out with suggestions or questions.</a:t>
            </a:r>
          </a:p>
          <a:p>
            <a:endParaRPr lang="en-US" dirty="0">
              <a:solidFill>
                <a:schemeClr val="bg1"/>
              </a:solidFill>
              <a:latin typeface="Garamond" panose="02020404030301010803" pitchFamily="18" charset="0"/>
            </a:endParaRPr>
          </a:p>
          <a:p>
            <a:pPr lvl="1"/>
            <a:r>
              <a:rPr lang="en-US" dirty="0">
                <a:solidFill>
                  <a:schemeClr val="bg1"/>
                </a:solidFill>
                <a:latin typeface="Garamond" panose="02020404030301010803" pitchFamily="18" charset="0"/>
              </a:rPr>
              <a:t>Annie Fu</a:t>
            </a:r>
          </a:p>
          <a:p>
            <a:pPr lvl="1"/>
            <a:r>
              <a:rPr lang="en-US" dirty="0">
                <a:solidFill>
                  <a:schemeClr val="bg1"/>
                </a:solidFill>
                <a:latin typeface="Garamond" panose="02020404030301010803" pitchFamily="18" charset="0"/>
              </a:rPr>
              <a:t>Instructional Designer</a:t>
            </a:r>
          </a:p>
          <a:p>
            <a:pPr lvl="1"/>
            <a:r>
              <a:rPr lang="en-US" dirty="0">
                <a:solidFill>
                  <a:schemeClr val="bg1"/>
                </a:solidFill>
                <a:latin typeface="Garamond" panose="02020404030301010803" pitchFamily="18" charset="0"/>
                <a:hlinkClick r:id="rId3">
                  <a:extLst>
                    <a:ext uri="{A12FA001-AC4F-418D-AE19-62706E023703}">
                      <ahyp:hlinkClr xmlns:ahyp="http://schemas.microsoft.com/office/drawing/2018/hyperlinkcolor" val="tx"/>
                    </a:ext>
                  </a:extLst>
                </a:hlinkClick>
              </a:rPr>
              <a:t>anniefu@gse.harvard.edu</a:t>
            </a:r>
            <a:endParaRPr lang="en-US" dirty="0">
              <a:solidFill>
                <a:schemeClr val="bg1"/>
              </a:solidFill>
              <a:latin typeface="Garamond" panose="02020404030301010803" pitchFamily="18" charset="0"/>
            </a:endParaRPr>
          </a:p>
          <a:p>
            <a:endParaRPr lang="en-US" dirty="0">
              <a:solidFill>
                <a:schemeClr val="bg1"/>
              </a:solidFill>
              <a:latin typeface="Garamond" panose="02020404030301010803" pitchFamily="18" charset="0"/>
            </a:endParaRPr>
          </a:p>
          <a:p>
            <a:r>
              <a:rPr lang="en-US" b="0" i="0" dirty="0">
                <a:solidFill>
                  <a:schemeClr val="bg1"/>
                </a:solidFill>
                <a:effectLst/>
                <a:latin typeface="Garamond" panose="02020404030301010803" pitchFamily="18" charset="0"/>
              </a:rPr>
              <a:t>Visit us online: </a:t>
            </a:r>
            <a:r>
              <a:rPr lang="en-US" b="0" i="0" dirty="0">
                <a:solidFill>
                  <a:schemeClr val="bg1"/>
                </a:solidFill>
                <a:effectLst/>
                <a:latin typeface="Garamond" panose="02020404030301010803" pitchFamily="18" charset="0"/>
                <a:hlinkClick r:id="rId4">
                  <a:extLst>
                    <a:ext uri="{A12FA001-AC4F-418D-AE19-62706E023703}">
                      <ahyp:hlinkClr xmlns:ahyp="http://schemas.microsoft.com/office/drawing/2018/hyperlinkcolor" val="tx"/>
                    </a:ext>
                  </a:extLst>
                </a:hlinkClick>
              </a:rPr>
              <a:t>https://coache.gse.harvard.edu/ </a:t>
            </a:r>
            <a:endParaRPr lang="en-US" dirty="0">
              <a:solidFill>
                <a:schemeClr val="bg1"/>
              </a:solidFill>
              <a:latin typeface="Garamond" panose="02020404030301010803" pitchFamily="18" charset="0"/>
            </a:endParaRPr>
          </a:p>
          <a:p>
            <a:endParaRPr lang="en-US" dirty="0">
              <a:solidFill>
                <a:schemeClr val="bg1"/>
              </a:solidFill>
              <a:latin typeface="Garamond" panose="02020404030301010803" pitchFamily="18" charset="0"/>
            </a:endParaRPr>
          </a:p>
        </p:txBody>
      </p:sp>
      <p:grpSp>
        <p:nvGrpSpPr>
          <p:cNvPr id="13" name="Group 6">
            <a:extLst>
              <a:ext uri="{FF2B5EF4-FFF2-40B4-BE49-F238E27FC236}">
                <a16:creationId xmlns:a16="http://schemas.microsoft.com/office/drawing/2014/main" id="{DE8225FD-D914-5940-8775-A51ED39B0260}"/>
              </a:ext>
            </a:extLst>
          </p:cNvPr>
          <p:cNvGrpSpPr/>
          <p:nvPr/>
        </p:nvGrpSpPr>
        <p:grpSpPr>
          <a:xfrm>
            <a:off x="3558507" y="4850527"/>
            <a:ext cx="6181635" cy="1166090"/>
            <a:chOff x="1051319" y="235341"/>
            <a:chExt cx="11241126" cy="2495493"/>
          </a:xfrm>
        </p:grpSpPr>
        <p:sp>
          <p:nvSpPr>
            <p:cNvPr id="14" name="Freeform 7">
              <a:extLst>
                <a:ext uri="{FF2B5EF4-FFF2-40B4-BE49-F238E27FC236}">
                  <a16:creationId xmlns:a16="http://schemas.microsoft.com/office/drawing/2014/main" id="{576C3942-3B03-3202-5875-A144EC3772C8}"/>
                </a:ext>
              </a:extLst>
            </p:cNvPr>
            <p:cNvSpPr/>
            <p:nvPr/>
          </p:nvSpPr>
          <p:spPr>
            <a:xfrm>
              <a:off x="1051319" y="235341"/>
              <a:ext cx="2729580" cy="2495493"/>
            </a:xfrm>
            <a:custGeom>
              <a:avLst/>
              <a:gdLst/>
              <a:ahLst/>
              <a:cxnLst/>
              <a:rect l="l" t="t" r="r" b="b"/>
              <a:pathLst>
                <a:path w="3313543" h="2730834">
                  <a:moveTo>
                    <a:pt x="0" y="0"/>
                  </a:moveTo>
                  <a:lnTo>
                    <a:pt x="3313543" y="0"/>
                  </a:lnTo>
                  <a:lnTo>
                    <a:pt x="3313543" y="2730834"/>
                  </a:lnTo>
                  <a:lnTo>
                    <a:pt x="0" y="2730834"/>
                  </a:lnTo>
                  <a:lnTo>
                    <a:pt x="0" y="0"/>
                  </a:lnTo>
                  <a:close/>
                </a:path>
              </a:pathLst>
            </a:custGeom>
            <a:blipFill>
              <a:blip r:embed="rId5"/>
              <a:stretch>
                <a:fillRect/>
              </a:stretch>
            </a:blipFill>
          </p:spPr>
          <p:txBody>
            <a:bodyPr/>
            <a:lstStyle/>
            <a:p>
              <a:endParaRPr lang="en-US" sz="1200"/>
            </a:p>
          </p:txBody>
        </p:sp>
        <p:sp>
          <p:nvSpPr>
            <p:cNvPr id="16" name="AutoShape 8">
              <a:extLst>
                <a:ext uri="{FF2B5EF4-FFF2-40B4-BE49-F238E27FC236}">
                  <a16:creationId xmlns:a16="http://schemas.microsoft.com/office/drawing/2014/main" id="{DD78F696-9C02-9921-43F8-61732143A3B2}"/>
                </a:ext>
              </a:extLst>
            </p:cNvPr>
            <p:cNvSpPr/>
            <p:nvPr/>
          </p:nvSpPr>
          <p:spPr>
            <a:xfrm rot="16200001">
              <a:off x="3005325" y="1446362"/>
              <a:ext cx="1956863" cy="0"/>
            </a:xfrm>
            <a:prstGeom prst="line">
              <a:avLst/>
            </a:prstGeom>
            <a:ln w="17216" cap="rnd">
              <a:solidFill>
                <a:srgbClr val="FFFFFF"/>
              </a:solidFill>
              <a:prstDash val="solid"/>
              <a:headEnd type="none" w="sm" len="sm"/>
              <a:tailEnd type="none" w="sm" len="sm"/>
            </a:ln>
          </p:spPr>
          <p:txBody>
            <a:bodyPr/>
            <a:lstStyle/>
            <a:p>
              <a:endParaRPr lang="en-US" sz="1200"/>
            </a:p>
          </p:txBody>
        </p:sp>
        <p:sp>
          <p:nvSpPr>
            <p:cNvPr id="17" name="TextBox 9">
              <a:extLst>
                <a:ext uri="{FF2B5EF4-FFF2-40B4-BE49-F238E27FC236}">
                  <a16:creationId xmlns:a16="http://schemas.microsoft.com/office/drawing/2014/main" id="{1EC9094C-B9B8-F7B1-F46B-B824E5D16884}"/>
                </a:ext>
              </a:extLst>
            </p:cNvPr>
            <p:cNvSpPr txBox="1"/>
            <p:nvPr/>
          </p:nvSpPr>
          <p:spPr>
            <a:xfrm>
              <a:off x="4292670" y="416439"/>
              <a:ext cx="7999775" cy="1950863"/>
            </a:xfrm>
            <a:prstGeom prst="rect">
              <a:avLst/>
            </a:prstGeom>
          </p:spPr>
          <p:txBody>
            <a:bodyPr wrap="square" lIns="0" tIns="0" rIns="0" bIns="0" rtlCol="0" anchor="t">
              <a:spAutoFit/>
            </a:bodyPr>
            <a:lstStyle/>
            <a:p>
              <a:pPr>
                <a:lnSpc>
                  <a:spcPts val="3737"/>
                </a:lnSpc>
              </a:pPr>
              <a:r>
                <a:rPr lang="en-US" sz="2400" spc="-150" dirty="0">
                  <a:solidFill>
                    <a:srgbClr val="FFFFFF"/>
                  </a:solidFill>
                  <a:latin typeface="ITC Franklin Gothic Std 2"/>
                  <a:ea typeface="ITC Franklin Gothic Std 2"/>
                  <a:cs typeface="ITC Franklin Gothic Std 2"/>
                  <a:sym typeface="ITC Franklin Gothic Std 2"/>
                </a:rPr>
                <a:t>collaborative on academic </a:t>
              </a:r>
            </a:p>
            <a:p>
              <a:pPr>
                <a:lnSpc>
                  <a:spcPts val="3737"/>
                </a:lnSpc>
              </a:pPr>
              <a:r>
                <a:rPr lang="en-US" sz="2400" spc="-150" dirty="0">
                  <a:solidFill>
                    <a:srgbClr val="FFFFFF"/>
                  </a:solidFill>
                  <a:latin typeface="ITC Franklin Gothic Std 2"/>
                  <a:ea typeface="ITC Franklin Gothic Std 2"/>
                  <a:cs typeface="ITC Franklin Gothic Std 2"/>
                  <a:sym typeface="ITC Franklin Gothic Std 2"/>
                </a:rPr>
                <a:t> careers in higher education</a:t>
              </a:r>
            </a:p>
          </p:txBody>
        </p:sp>
      </p:grpSp>
    </p:spTree>
    <p:extLst>
      <p:ext uri="{BB962C8B-B14F-4D97-AF65-F5344CB8AC3E}">
        <p14:creationId xmlns:p14="http://schemas.microsoft.com/office/powerpoint/2010/main" val="3837256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3A16-014C-0731-322C-570C45817567}"/>
              </a:ext>
            </a:extLst>
          </p:cNvPr>
          <p:cNvSpPr>
            <a:spLocks noGrp="1"/>
          </p:cNvSpPr>
          <p:nvPr>
            <p:ph type="title"/>
          </p:nvPr>
        </p:nvSpPr>
        <p:spPr/>
        <p:txBody>
          <a:bodyPr>
            <a:normAutofit/>
          </a:bodyPr>
          <a:lstStyle/>
          <a:p>
            <a:r>
              <a:rPr lang="en-US">
                <a:solidFill>
                  <a:srgbClr val="A51C30"/>
                </a:solidFill>
                <a:latin typeface="Adobe Garamond Pro"/>
              </a:rPr>
              <a:t>Presenter</a:t>
            </a:r>
            <a:endParaRPr lang="en-US" sz="8800"/>
          </a:p>
        </p:txBody>
      </p:sp>
      <p:sp>
        <p:nvSpPr>
          <p:cNvPr id="3" name="Content Placeholder 2">
            <a:extLst>
              <a:ext uri="{FF2B5EF4-FFF2-40B4-BE49-F238E27FC236}">
                <a16:creationId xmlns:a16="http://schemas.microsoft.com/office/drawing/2014/main" id="{4A770D4C-6AF8-9B72-7EDD-326DF8223751}"/>
              </a:ext>
            </a:extLst>
          </p:cNvPr>
          <p:cNvSpPr>
            <a:spLocks noGrp="1"/>
          </p:cNvSpPr>
          <p:nvPr>
            <p:ph idx="1"/>
          </p:nvPr>
        </p:nvSpPr>
        <p:spPr>
          <a:xfrm>
            <a:off x="911088" y="1658831"/>
            <a:ext cx="10442712" cy="4518131"/>
          </a:xfrm>
        </p:spPr>
        <p:txBody>
          <a:bodyPr vert="horz" lIns="91440" tIns="45720" rIns="91440" bIns="45720" rtlCol="0" anchor="t">
            <a:normAutofit/>
          </a:bodyPr>
          <a:lstStyle/>
          <a:p>
            <a:pPr marL="0" indent="0" fontAlgn="base">
              <a:buNone/>
            </a:pPr>
            <a:endParaRPr lang="en-US" sz="1800">
              <a:solidFill>
                <a:srgbClr val="000000"/>
              </a:solidFill>
              <a:latin typeface="Garamond"/>
            </a:endParaRPr>
          </a:p>
          <a:p>
            <a:pPr marL="0" indent="0" fontAlgn="base">
              <a:buNone/>
            </a:pPr>
            <a:endParaRPr lang="en-US" sz="1800">
              <a:solidFill>
                <a:srgbClr val="000000"/>
              </a:solidFill>
              <a:latin typeface="Garamond"/>
            </a:endParaRPr>
          </a:p>
          <a:p>
            <a:pPr marL="0" indent="0" fontAlgn="base">
              <a:buNone/>
            </a:pPr>
            <a:endParaRPr lang="en-US" sz="1800" b="0" i="0" u="none" strike="noStrike">
              <a:solidFill>
                <a:srgbClr val="000000"/>
              </a:solidFill>
              <a:effectLst/>
              <a:latin typeface="Garamond"/>
            </a:endParaRPr>
          </a:p>
          <a:p>
            <a:pPr marL="0" indent="0" fontAlgn="base">
              <a:buNone/>
            </a:pPr>
            <a:endParaRPr lang="en-US" sz="1800" b="0" i="0" u="none" strike="noStrike">
              <a:solidFill>
                <a:srgbClr val="000000"/>
              </a:solidFill>
              <a:effectLst/>
              <a:latin typeface="Garamond"/>
            </a:endParaRPr>
          </a:p>
          <a:p>
            <a:pPr marL="0" indent="0" fontAlgn="base">
              <a:buNone/>
            </a:pPr>
            <a:endParaRPr lang="en-US" sz="1800">
              <a:solidFill>
                <a:srgbClr val="000000"/>
              </a:solidFill>
              <a:latin typeface="Garamond"/>
            </a:endParaRPr>
          </a:p>
          <a:p>
            <a:pPr marL="0" indent="0" fontAlgn="base">
              <a:buNone/>
            </a:pPr>
            <a:endParaRPr lang="en-US" sz="1800" b="0" i="0" u="none" strike="noStrike">
              <a:solidFill>
                <a:srgbClr val="000000"/>
              </a:solidFill>
              <a:effectLst/>
              <a:latin typeface="Garamond"/>
            </a:endParaRPr>
          </a:p>
          <a:p>
            <a:pPr marL="0" indent="0" fontAlgn="base">
              <a:buNone/>
            </a:pPr>
            <a:endParaRPr lang="en-US" sz="1800" b="0" i="0" u="none" strike="noStrike">
              <a:solidFill>
                <a:srgbClr val="000000"/>
              </a:solidFill>
              <a:effectLst/>
              <a:latin typeface="Garamond"/>
            </a:endParaRPr>
          </a:p>
          <a:p>
            <a:pPr marL="0" indent="0" fontAlgn="base">
              <a:buNone/>
            </a:pPr>
            <a:endParaRPr lang="en-US" sz="1800">
              <a:solidFill>
                <a:srgbClr val="000000"/>
              </a:solidFill>
              <a:latin typeface="Garamond"/>
            </a:endParaRPr>
          </a:p>
          <a:p>
            <a:pPr marL="0" indent="0" fontAlgn="base">
              <a:buNone/>
            </a:pPr>
            <a:endParaRPr lang="en-US" sz="1800" b="0" i="0" u="none" strike="noStrike">
              <a:solidFill>
                <a:srgbClr val="000000"/>
              </a:solidFill>
              <a:effectLst/>
              <a:latin typeface="Garamond"/>
            </a:endParaRPr>
          </a:p>
          <a:p>
            <a:pPr marL="0" indent="0" fontAlgn="base">
              <a:buNone/>
            </a:pPr>
            <a:endParaRPr lang="en-US" sz="1400" b="0" i="0" u="none" strike="noStrike">
              <a:solidFill>
                <a:srgbClr val="2C6CA9"/>
              </a:solidFill>
              <a:effectLst/>
              <a:latin typeface="Garamond"/>
            </a:endParaRPr>
          </a:p>
        </p:txBody>
      </p:sp>
      <p:sp>
        <p:nvSpPr>
          <p:cNvPr id="7" name="Rectangle 6">
            <a:extLst>
              <a:ext uri="{FF2B5EF4-FFF2-40B4-BE49-F238E27FC236}">
                <a16:creationId xmlns:a16="http://schemas.microsoft.com/office/drawing/2014/main" id="{D67C4F46-3189-4487-13CD-08E152648918}"/>
              </a:ext>
            </a:extLst>
          </p:cNvPr>
          <p:cNvSpPr/>
          <p:nvPr/>
        </p:nvSpPr>
        <p:spPr>
          <a:xfrm>
            <a:off x="0" y="6428301"/>
            <a:ext cx="12192000" cy="431287"/>
          </a:xfrm>
          <a:prstGeom prst="rect">
            <a:avLst/>
          </a:prstGeom>
          <a:solidFill>
            <a:srgbClr val="00294D"/>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A51C30"/>
              </a:solidFill>
            </a:endParaRPr>
          </a:p>
        </p:txBody>
      </p:sp>
      <p:sp>
        <p:nvSpPr>
          <p:cNvPr id="8" name="TextBox 15">
            <a:extLst>
              <a:ext uri="{FF2B5EF4-FFF2-40B4-BE49-F238E27FC236}">
                <a16:creationId xmlns:a16="http://schemas.microsoft.com/office/drawing/2014/main" id="{2B31F689-44EC-84DE-2E30-B64269518392}"/>
              </a:ext>
            </a:extLst>
          </p:cNvPr>
          <p:cNvSpPr txBox="1"/>
          <p:nvPr/>
        </p:nvSpPr>
        <p:spPr>
          <a:xfrm>
            <a:off x="65314" y="6491697"/>
            <a:ext cx="1237852"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chemeClr val="bg1"/>
                </a:solidFill>
                <a:latin typeface="ITC Franklin Gothic Std Book"/>
              </a:rPr>
              <a:t>COACHE | 2024</a:t>
            </a:r>
          </a:p>
        </p:txBody>
      </p:sp>
      <p:pic>
        <p:nvPicPr>
          <p:cNvPr id="5" name="Picture 4" descr="A person in a suit&#10;&#10;Description automatically generated">
            <a:extLst>
              <a:ext uri="{FF2B5EF4-FFF2-40B4-BE49-F238E27FC236}">
                <a16:creationId xmlns:a16="http://schemas.microsoft.com/office/drawing/2014/main" id="{614E7DF1-1E74-F09B-C050-5FB264FD0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088" y="1658094"/>
            <a:ext cx="3012778" cy="3012778"/>
          </a:xfrm>
          <a:prstGeom prst="rect">
            <a:avLst/>
          </a:prstGeom>
        </p:spPr>
      </p:pic>
      <p:grpSp>
        <p:nvGrpSpPr>
          <p:cNvPr id="24" name="Group 23">
            <a:extLst>
              <a:ext uri="{FF2B5EF4-FFF2-40B4-BE49-F238E27FC236}">
                <a16:creationId xmlns:a16="http://schemas.microsoft.com/office/drawing/2014/main" id="{17A007DA-AAE8-71B7-5A6A-91469604E50E}"/>
              </a:ext>
            </a:extLst>
          </p:cNvPr>
          <p:cNvGrpSpPr/>
          <p:nvPr/>
        </p:nvGrpSpPr>
        <p:grpSpPr>
          <a:xfrm>
            <a:off x="4481460" y="2297007"/>
            <a:ext cx="6909122" cy="3399020"/>
            <a:chOff x="4481460" y="2297007"/>
            <a:chExt cx="6909122" cy="3399020"/>
          </a:xfrm>
        </p:grpSpPr>
        <p:pic>
          <p:nvPicPr>
            <p:cNvPr id="9" name="Picture 8">
              <a:extLst>
                <a:ext uri="{FF2B5EF4-FFF2-40B4-BE49-F238E27FC236}">
                  <a16:creationId xmlns:a16="http://schemas.microsoft.com/office/drawing/2014/main" id="{82E3094E-2DCB-419E-90AD-3D757C7AA505}"/>
                </a:ext>
              </a:extLst>
            </p:cNvPr>
            <p:cNvPicPr>
              <a:picLocks noChangeAspect="1"/>
            </p:cNvPicPr>
            <p:nvPr/>
          </p:nvPicPr>
          <p:blipFill>
            <a:blip r:embed="rId3"/>
            <a:stretch>
              <a:fillRect/>
            </a:stretch>
          </p:blipFill>
          <p:spPr>
            <a:xfrm>
              <a:off x="9816747" y="2297007"/>
              <a:ext cx="1560517" cy="1611962"/>
            </a:xfrm>
            <a:prstGeom prst="rect">
              <a:avLst/>
            </a:prstGeom>
          </p:spPr>
        </p:pic>
        <p:pic>
          <p:nvPicPr>
            <p:cNvPr id="11" name="Picture 10">
              <a:extLst>
                <a:ext uri="{FF2B5EF4-FFF2-40B4-BE49-F238E27FC236}">
                  <a16:creationId xmlns:a16="http://schemas.microsoft.com/office/drawing/2014/main" id="{9DE4F290-E206-3492-8206-4C984B4B8581}"/>
                </a:ext>
              </a:extLst>
            </p:cNvPr>
            <p:cNvPicPr>
              <a:picLocks noChangeAspect="1"/>
            </p:cNvPicPr>
            <p:nvPr/>
          </p:nvPicPr>
          <p:blipFill>
            <a:blip r:embed="rId4"/>
            <a:srcRect l="8054"/>
            <a:stretch/>
          </p:blipFill>
          <p:spPr>
            <a:xfrm>
              <a:off x="4481460" y="4101979"/>
              <a:ext cx="1560518" cy="1594048"/>
            </a:xfrm>
            <a:prstGeom prst="rect">
              <a:avLst/>
            </a:prstGeom>
          </p:spPr>
        </p:pic>
        <p:sp>
          <p:nvSpPr>
            <p:cNvPr id="13" name="TextBox 12">
              <a:extLst>
                <a:ext uri="{FF2B5EF4-FFF2-40B4-BE49-F238E27FC236}">
                  <a16:creationId xmlns:a16="http://schemas.microsoft.com/office/drawing/2014/main" id="{074847F4-F1C6-0EC9-98B8-59C4F1D13901}"/>
                </a:ext>
              </a:extLst>
            </p:cNvPr>
            <p:cNvSpPr txBox="1"/>
            <p:nvPr/>
          </p:nvSpPr>
          <p:spPr>
            <a:xfrm>
              <a:off x="6315662" y="4741920"/>
              <a:ext cx="5061602" cy="954107"/>
            </a:xfrm>
            <a:prstGeom prst="rect">
              <a:avLst/>
            </a:prstGeom>
            <a:noFill/>
          </p:spPr>
          <p:txBody>
            <a:bodyPr wrap="square">
              <a:spAutoFit/>
            </a:bodyPr>
            <a:lstStyle/>
            <a:p>
              <a:pPr algn="just"/>
              <a:r>
                <a:rPr lang="en-US" sz="1400" b="0" i="0">
                  <a:solidFill>
                    <a:srgbClr val="444444"/>
                  </a:solidFill>
                  <a:effectLst/>
                  <a:latin typeface="Garamond" panose="02020404030301010803" pitchFamily="18" charset="0"/>
                </a:rPr>
                <a:t>The Faculty Retention &amp; Exit Survey involves COACHE partners in the only comparative study of faculty retentions and departures. The results show the implications of certain policies and offer insight into the causes, costs, and conduct surrounding faculty exit.</a:t>
              </a:r>
              <a:endParaRPr lang="en-US" sz="1400">
                <a:latin typeface="Garamond" panose="02020404030301010803" pitchFamily="18" charset="0"/>
              </a:endParaRPr>
            </a:p>
          </p:txBody>
        </p:sp>
        <p:sp>
          <p:nvSpPr>
            <p:cNvPr id="16" name="Rectangle 15">
              <a:extLst>
                <a:ext uri="{FF2B5EF4-FFF2-40B4-BE49-F238E27FC236}">
                  <a16:creationId xmlns:a16="http://schemas.microsoft.com/office/drawing/2014/main" id="{79865C70-31EA-BA54-F1CB-44D64B588E38}"/>
                </a:ext>
              </a:extLst>
            </p:cNvPr>
            <p:cNvSpPr/>
            <p:nvPr/>
          </p:nvSpPr>
          <p:spPr>
            <a:xfrm>
              <a:off x="6315662" y="4242235"/>
              <a:ext cx="5074920" cy="431287"/>
            </a:xfrm>
            <a:prstGeom prst="rect">
              <a:avLst/>
            </a:prstGeom>
            <a:solidFill>
              <a:srgbClr val="00294D"/>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800" b="0" i="0">
                  <a:solidFill>
                    <a:schemeClr val="bg1"/>
                  </a:solidFill>
                  <a:effectLst/>
                  <a:latin typeface="Garamond" panose="02020404030301010803" pitchFamily="18" charset="0"/>
                </a:rPr>
                <a:t>Faculty Retention &amp; Exit Survey </a:t>
              </a:r>
              <a:endParaRPr lang="en-US">
                <a:solidFill>
                  <a:schemeClr val="bg1"/>
                </a:solidFill>
              </a:endParaRPr>
            </a:p>
          </p:txBody>
        </p:sp>
        <p:sp>
          <p:nvSpPr>
            <p:cNvPr id="17" name="Rectangle 16">
              <a:extLst>
                <a:ext uri="{FF2B5EF4-FFF2-40B4-BE49-F238E27FC236}">
                  <a16:creationId xmlns:a16="http://schemas.microsoft.com/office/drawing/2014/main" id="{95AAC5F7-C318-2D39-FE37-FEADBB04027B}"/>
                </a:ext>
              </a:extLst>
            </p:cNvPr>
            <p:cNvSpPr/>
            <p:nvPr/>
          </p:nvSpPr>
          <p:spPr>
            <a:xfrm>
              <a:off x="4481461" y="2301256"/>
              <a:ext cx="5078998" cy="421832"/>
            </a:xfrm>
            <a:prstGeom prst="rect">
              <a:avLst/>
            </a:prstGeom>
            <a:solidFill>
              <a:schemeClr val="tx2">
                <a:lumMod val="25000"/>
                <a:lumOff val="75000"/>
                <a:alpha val="38824"/>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1800" b="0" i="0">
                  <a:solidFill>
                    <a:srgbClr val="444444"/>
                  </a:solidFill>
                  <a:effectLst/>
                  <a:latin typeface="Garamond" panose="02020404030301010803" pitchFamily="18" charset="0"/>
                </a:rPr>
                <a:t>Faculty Job Satisfaction Survey </a:t>
              </a:r>
              <a:endParaRPr lang="en-US"/>
            </a:p>
          </p:txBody>
        </p:sp>
        <p:sp>
          <p:nvSpPr>
            <p:cNvPr id="19" name="TextBox 18">
              <a:extLst>
                <a:ext uri="{FF2B5EF4-FFF2-40B4-BE49-F238E27FC236}">
                  <a16:creationId xmlns:a16="http://schemas.microsoft.com/office/drawing/2014/main" id="{5A7FD4A5-10A3-CD55-024C-AA338C60B549}"/>
                </a:ext>
              </a:extLst>
            </p:cNvPr>
            <p:cNvSpPr txBox="1"/>
            <p:nvPr/>
          </p:nvSpPr>
          <p:spPr>
            <a:xfrm>
              <a:off x="4481460" y="2771697"/>
              <a:ext cx="5078999" cy="1169551"/>
            </a:xfrm>
            <a:prstGeom prst="rect">
              <a:avLst/>
            </a:prstGeom>
            <a:noFill/>
          </p:spPr>
          <p:txBody>
            <a:bodyPr wrap="square">
              <a:spAutoFit/>
            </a:bodyPr>
            <a:lstStyle/>
            <a:p>
              <a:pPr algn="just"/>
              <a:r>
                <a:rPr lang="en-US" sz="1400" b="0" i="0" dirty="0">
                  <a:solidFill>
                    <a:srgbClr val="444444"/>
                  </a:solidFill>
                  <a:effectLst/>
                  <a:latin typeface="Garamond" panose="02020404030301010803" pitchFamily="18" charset="0"/>
                </a:rPr>
                <a:t>The Faculty Job Satisfaction Survey offers academic affairs leaders unique insights into the faculty experience. The survey captures faculty sentiment with regard to teaching, service and research, tenure and promotion, departmental engagement and collegiality, and other aspects of the academic workplace. </a:t>
              </a:r>
              <a:endParaRPr lang="en-US" sz="1400" dirty="0">
                <a:latin typeface="Garamond" panose="02020404030301010803" pitchFamily="18" charset="0"/>
              </a:endParaRPr>
            </a:p>
          </p:txBody>
        </p:sp>
      </p:grpSp>
      <p:sp>
        <p:nvSpPr>
          <p:cNvPr id="21" name="TextBox 20">
            <a:extLst>
              <a:ext uri="{FF2B5EF4-FFF2-40B4-BE49-F238E27FC236}">
                <a16:creationId xmlns:a16="http://schemas.microsoft.com/office/drawing/2014/main" id="{4BB90BD7-17AF-6186-4F22-76E0175009BD}"/>
              </a:ext>
            </a:extLst>
          </p:cNvPr>
          <p:cNvSpPr txBox="1"/>
          <p:nvPr/>
        </p:nvSpPr>
        <p:spPr>
          <a:xfrm>
            <a:off x="4887267" y="1658094"/>
            <a:ext cx="6097508" cy="369332"/>
          </a:xfrm>
          <a:prstGeom prst="rect">
            <a:avLst/>
          </a:prstGeom>
          <a:noFill/>
        </p:spPr>
        <p:txBody>
          <a:bodyPr wrap="square">
            <a:spAutoFit/>
          </a:bodyPr>
          <a:lstStyle/>
          <a:p>
            <a:pPr algn="ctr"/>
            <a:r>
              <a:rPr lang="en-US" b="1" i="0" dirty="0">
                <a:effectLst/>
                <a:latin typeface="Garamond" panose="02020404030301010803" pitchFamily="18" charset="0"/>
              </a:rPr>
              <a:t>About COACHE: A research-practice partnership</a:t>
            </a:r>
          </a:p>
        </p:txBody>
      </p:sp>
      <p:sp>
        <p:nvSpPr>
          <p:cNvPr id="23" name="TextBox 22">
            <a:extLst>
              <a:ext uri="{FF2B5EF4-FFF2-40B4-BE49-F238E27FC236}">
                <a16:creationId xmlns:a16="http://schemas.microsoft.com/office/drawing/2014/main" id="{E23691AC-887D-BE91-1F2B-5CC4365A7487}"/>
              </a:ext>
            </a:extLst>
          </p:cNvPr>
          <p:cNvSpPr txBox="1"/>
          <p:nvPr/>
        </p:nvSpPr>
        <p:spPr>
          <a:xfrm>
            <a:off x="838200" y="4888078"/>
            <a:ext cx="6097508" cy="830997"/>
          </a:xfrm>
          <a:prstGeom prst="rect">
            <a:avLst/>
          </a:prstGeom>
          <a:noFill/>
        </p:spPr>
        <p:txBody>
          <a:bodyPr wrap="square">
            <a:spAutoFit/>
          </a:bodyPr>
          <a:lstStyle/>
          <a:p>
            <a:pPr marL="0" indent="0" fontAlgn="base">
              <a:buNone/>
            </a:pPr>
            <a:r>
              <a:rPr lang="en-US" sz="2000" b="0" i="0" u="none" strike="noStrike">
                <a:solidFill>
                  <a:srgbClr val="000000"/>
                </a:solidFill>
                <a:effectLst/>
                <a:latin typeface="Garamond"/>
              </a:rPr>
              <a:t>R. </a:t>
            </a:r>
            <a:r>
              <a:rPr lang="en-US" sz="2000">
                <a:solidFill>
                  <a:srgbClr val="000000"/>
                </a:solidFill>
                <a:latin typeface="Garamond"/>
              </a:rPr>
              <a:t>Todd Benson</a:t>
            </a:r>
          </a:p>
          <a:p>
            <a:pPr marL="0" indent="0" fontAlgn="base">
              <a:buNone/>
            </a:pPr>
            <a:r>
              <a:rPr lang="en-US" sz="1400" b="0" i="0" u="none" strike="noStrike">
                <a:solidFill>
                  <a:srgbClr val="2C6CA9"/>
                </a:solidFill>
                <a:effectLst/>
                <a:latin typeface="Garamond"/>
              </a:rPr>
              <a:t>Executive Director and </a:t>
            </a:r>
          </a:p>
          <a:p>
            <a:pPr marL="0" indent="0" fontAlgn="base">
              <a:buNone/>
            </a:pPr>
            <a:r>
              <a:rPr lang="en-US" sz="1400" b="0" i="0" u="none" strike="noStrike">
                <a:solidFill>
                  <a:srgbClr val="2C6CA9"/>
                </a:solidFill>
                <a:effectLst/>
                <a:latin typeface="Garamond"/>
              </a:rPr>
              <a:t>Principal Investigator of COACHE</a:t>
            </a:r>
            <a:endParaRPr lang="en-US" sz="1400"/>
          </a:p>
        </p:txBody>
      </p:sp>
      <p:pic>
        <p:nvPicPr>
          <p:cNvPr id="26" name="Picture 25">
            <a:extLst>
              <a:ext uri="{FF2B5EF4-FFF2-40B4-BE49-F238E27FC236}">
                <a16:creationId xmlns:a16="http://schemas.microsoft.com/office/drawing/2014/main" id="{FB7384C4-03EB-3EA2-7CCD-E467C9AD68AC}"/>
              </a:ext>
            </a:extLst>
          </p:cNvPr>
          <p:cNvPicPr>
            <a:picLocks noChangeAspect="1"/>
          </p:cNvPicPr>
          <p:nvPr/>
        </p:nvPicPr>
        <p:blipFill>
          <a:blip r:embed="rId5"/>
          <a:stretch>
            <a:fillRect/>
          </a:stretch>
        </p:blipFill>
        <p:spPr>
          <a:xfrm>
            <a:off x="8227634" y="123914"/>
            <a:ext cx="3848637" cy="819264"/>
          </a:xfrm>
          <a:prstGeom prst="rect">
            <a:avLst/>
          </a:prstGeom>
        </p:spPr>
      </p:pic>
      <p:sp>
        <p:nvSpPr>
          <p:cNvPr id="4" name="TextBox 15">
            <a:extLst>
              <a:ext uri="{FF2B5EF4-FFF2-40B4-BE49-F238E27FC236}">
                <a16:creationId xmlns:a16="http://schemas.microsoft.com/office/drawing/2014/main" id="{34B7612E-E8AC-B939-8AE7-AE0B71CD31F3}"/>
              </a:ext>
            </a:extLst>
          </p:cNvPr>
          <p:cNvSpPr txBox="1"/>
          <p:nvPr/>
        </p:nvSpPr>
        <p:spPr>
          <a:xfrm>
            <a:off x="10771656" y="6491697"/>
            <a:ext cx="1237852"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chemeClr val="bg1"/>
                </a:solidFill>
                <a:latin typeface="ITC Franklin Gothic Std Book"/>
              </a:rPr>
              <a:t>Slide 2</a:t>
            </a:r>
          </a:p>
        </p:txBody>
      </p:sp>
    </p:spTree>
    <p:extLst>
      <p:ext uri="{BB962C8B-B14F-4D97-AF65-F5344CB8AC3E}">
        <p14:creationId xmlns:p14="http://schemas.microsoft.com/office/powerpoint/2010/main" val="2883818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3A16-014C-0731-322C-570C45817567}"/>
              </a:ext>
            </a:extLst>
          </p:cNvPr>
          <p:cNvSpPr>
            <a:spLocks noGrp="1"/>
          </p:cNvSpPr>
          <p:nvPr>
            <p:ph type="title"/>
          </p:nvPr>
        </p:nvSpPr>
        <p:spPr/>
        <p:txBody>
          <a:bodyPr>
            <a:normAutofit/>
          </a:bodyPr>
          <a:lstStyle/>
          <a:p>
            <a:r>
              <a:rPr lang="en-US" dirty="0">
                <a:solidFill>
                  <a:srgbClr val="A51C30"/>
                </a:solidFill>
                <a:latin typeface="Adobe Garamond Pro"/>
              </a:rPr>
              <a:t>Agenda</a:t>
            </a:r>
            <a:endParaRPr lang="en-US" sz="8800" dirty="0"/>
          </a:p>
        </p:txBody>
      </p:sp>
      <p:sp>
        <p:nvSpPr>
          <p:cNvPr id="3" name="Content Placeholder 2">
            <a:extLst>
              <a:ext uri="{FF2B5EF4-FFF2-40B4-BE49-F238E27FC236}">
                <a16:creationId xmlns:a16="http://schemas.microsoft.com/office/drawing/2014/main" id="{4A770D4C-6AF8-9B72-7EDD-326DF8223751}"/>
              </a:ext>
            </a:extLst>
          </p:cNvPr>
          <p:cNvSpPr>
            <a:spLocks noGrp="1"/>
          </p:cNvSpPr>
          <p:nvPr>
            <p:ph idx="1"/>
          </p:nvPr>
        </p:nvSpPr>
        <p:spPr>
          <a:xfrm>
            <a:off x="838200" y="1658831"/>
            <a:ext cx="10515600" cy="4518131"/>
          </a:xfrm>
        </p:spPr>
        <p:txBody>
          <a:bodyPr vert="horz" lIns="91440" tIns="45720" rIns="91440" bIns="45720" rtlCol="0" anchor="t">
            <a:normAutofit/>
          </a:bodyPr>
          <a:lstStyle/>
          <a:p>
            <a:pPr marL="0" indent="0" fontAlgn="base">
              <a:buNone/>
            </a:pPr>
            <a:endParaRPr lang="en-US" sz="1800" dirty="0">
              <a:solidFill>
                <a:srgbClr val="000000"/>
              </a:solidFill>
              <a:latin typeface="Garamond"/>
            </a:endParaRPr>
          </a:p>
          <a:p>
            <a:pPr marL="0" indent="0" fontAlgn="base">
              <a:buNone/>
            </a:pPr>
            <a:endParaRPr lang="en-US" sz="1800" dirty="0">
              <a:solidFill>
                <a:srgbClr val="000000"/>
              </a:solidFill>
              <a:latin typeface="Garamond"/>
            </a:endParaRPr>
          </a:p>
          <a:p>
            <a:pPr marL="0" indent="0" fontAlgn="base">
              <a:buNone/>
            </a:pPr>
            <a:endParaRPr lang="en-US" sz="1800" b="0" i="0" u="none" strike="noStrike" dirty="0">
              <a:solidFill>
                <a:srgbClr val="000000"/>
              </a:solidFill>
              <a:effectLst/>
              <a:latin typeface="Garamond"/>
            </a:endParaRPr>
          </a:p>
          <a:p>
            <a:pPr marL="0" indent="0" fontAlgn="base">
              <a:buNone/>
            </a:pPr>
            <a:endParaRPr lang="en-US" sz="1800" b="0" i="0" u="none" strike="noStrike" dirty="0">
              <a:solidFill>
                <a:srgbClr val="000000"/>
              </a:solidFill>
              <a:effectLst/>
              <a:latin typeface="Garamond"/>
            </a:endParaRPr>
          </a:p>
          <a:p>
            <a:pPr marL="0" indent="0" fontAlgn="base">
              <a:buNone/>
            </a:pPr>
            <a:endParaRPr lang="en-US" sz="1800" dirty="0">
              <a:solidFill>
                <a:srgbClr val="000000"/>
              </a:solidFill>
              <a:latin typeface="Garamond"/>
            </a:endParaRPr>
          </a:p>
        </p:txBody>
      </p:sp>
      <p:pic>
        <p:nvPicPr>
          <p:cNvPr id="6" name="Picture 5">
            <a:extLst>
              <a:ext uri="{FF2B5EF4-FFF2-40B4-BE49-F238E27FC236}">
                <a16:creationId xmlns:a16="http://schemas.microsoft.com/office/drawing/2014/main" id="{1A24C7E9-15C5-7CA3-DA2C-22C262B76FEE}"/>
              </a:ext>
            </a:extLst>
          </p:cNvPr>
          <p:cNvPicPr>
            <a:picLocks noChangeAspect="1"/>
          </p:cNvPicPr>
          <p:nvPr/>
        </p:nvPicPr>
        <p:blipFill rotWithShape="1">
          <a:blip r:embed="rId2"/>
          <a:srcRect t="5805"/>
          <a:stretch/>
        </p:blipFill>
        <p:spPr>
          <a:xfrm>
            <a:off x="10631482" y="1"/>
            <a:ext cx="1560518" cy="1325564"/>
          </a:xfrm>
          <a:prstGeom prst="rect">
            <a:avLst/>
          </a:prstGeom>
        </p:spPr>
      </p:pic>
      <p:sp>
        <p:nvSpPr>
          <p:cNvPr id="7" name="Rectangle 6">
            <a:extLst>
              <a:ext uri="{FF2B5EF4-FFF2-40B4-BE49-F238E27FC236}">
                <a16:creationId xmlns:a16="http://schemas.microsoft.com/office/drawing/2014/main" id="{D67C4F46-3189-4487-13CD-08E152648918}"/>
              </a:ext>
            </a:extLst>
          </p:cNvPr>
          <p:cNvSpPr/>
          <p:nvPr/>
        </p:nvSpPr>
        <p:spPr>
          <a:xfrm>
            <a:off x="0" y="6428301"/>
            <a:ext cx="12192000" cy="431287"/>
          </a:xfrm>
          <a:prstGeom prst="rect">
            <a:avLst/>
          </a:prstGeom>
          <a:solidFill>
            <a:srgbClr val="00294D"/>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A51C30"/>
              </a:solidFill>
            </a:endParaRPr>
          </a:p>
        </p:txBody>
      </p:sp>
      <p:sp>
        <p:nvSpPr>
          <p:cNvPr id="8" name="TextBox 15">
            <a:extLst>
              <a:ext uri="{FF2B5EF4-FFF2-40B4-BE49-F238E27FC236}">
                <a16:creationId xmlns:a16="http://schemas.microsoft.com/office/drawing/2014/main" id="{2B31F689-44EC-84DE-2E30-B64269518392}"/>
              </a:ext>
            </a:extLst>
          </p:cNvPr>
          <p:cNvSpPr txBox="1"/>
          <p:nvPr/>
        </p:nvSpPr>
        <p:spPr>
          <a:xfrm>
            <a:off x="65314" y="6505444"/>
            <a:ext cx="1237852"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a:solidFill>
                  <a:schemeClr val="bg1"/>
                </a:solidFill>
                <a:latin typeface="ITC Franklin Gothic Std Book"/>
              </a:rPr>
              <a:t>COACHE | 2024</a:t>
            </a:r>
          </a:p>
        </p:txBody>
      </p:sp>
      <p:grpSp>
        <p:nvGrpSpPr>
          <p:cNvPr id="15" name="Group 14">
            <a:extLst>
              <a:ext uri="{FF2B5EF4-FFF2-40B4-BE49-F238E27FC236}">
                <a16:creationId xmlns:a16="http://schemas.microsoft.com/office/drawing/2014/main" id="{29F15401-3C2C-83F1-4F72-A3D521AE3ED0}"/>
              </a:ext>
            </a:extLst>
          </p:cNvPr>
          <p:cNvGrpSpPr/>
          <p:nvPr/>
        </p:nvGrpSpPr>
        <p:grpSpPr>
          <a:xfrm>
            <a:off x="838200" y="1901228"/>
            <a:ext cx="10576065" cy="4032644"/>
            <a:chOff x="838200" y="1901228"/>
            <a:chExt cx="10576065" cy="4032644"/>
          </a:xfrm>
        </p:grpSpPr>
        <p:sp>
          <p:nvSpPr>
            <p:cNvPr id="4" name="Rectangle 3">
              <a:extLst>
                <a:ext uri="{FF2B5EF4-FFF2-40B4-BE49-F238E27FC236}">
                  <a16:creationId xmlns:a16="http://schemas.microsoft.com/office/drawing/2014/main" id="{257EFFBA-0973-DBCB-E015-7517C7A6BD27}"/>
                </a:ext>
              </a:extLst>
            </p:cNvPr>
            <p:cNvSpPr/>
            <p:nvPr/>
          </p:nvSpPr>
          <p:spPr>
            <a:xfrm>
              <a:off x="838200" y="1901228"/>
              <a:ext cx="818584" cy="4032644"/>
            </a:xfrm>
            <a:prstGeom prst="rect">
              <a:avLst/>
            </a:prstGeom>
            <a:solidFill>
              <a:srgbClr val="0029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A95CFC4-D102-6676-7A01-0416C6C556A6}"/>
                </a:ext>
              </a:extLst>
            </p:cNvPr>
            <p:cNvSpPr txBox="1"/>
            <p:nvPr/>
          </p:nvSpPr>
          <p:spPr>
            <a:xfrm>
              <a:off x="939674" y="2023954"/>
              <a:ext cx="615635" cy="3816429"/>
            </a:xfrm>
            <a:prstGeom prst="rect">
              <a:avLst/>
            </a:prstGeom>
            <a:noFill/>
          </p:spPr>
          <p:txBody>
            <a:bodyPr wrap="square" rtlCol="0">
              <a:spAutoFit/>
            </a:bodyPr>
            <a:lstStyle/>
            <a:p>
              <a:r>
                <a:rPr lang="en-US" sz="2200">
                  <a:solidFill>
                    <a:schemeClr val="bg1"/>
                  </a:solidFill>
                  <a:latin typeface="Elephant Pro" panose="020F0502020204030204" pitchFamily="2" charset="0"/>
                  <a:cs typeface="Aharoni" panose="02010803020104030203" pitchFamily="2" charset="-79"/>
                </a:rPr>
                <a:t>01</a:t>
              </a:r>
            </a:p>
            <a:p>
              <a:endParaRPr lang="en-US" sz="2200">
                <a:solidFill>
                  <a:schemeClr val="bg1"/>
                </a:solidFill>
                <a:latin typeface="Elephant Pro" panose="020F0502020204030204" pitchFamily="2" charset="0"/>
                <a:cs typeface="Aharoni" panose="02010803020104030203" pitchFamily="2" charset="-79"/>
              </a:endParaRPr>
            </a:p>
            <a:p>
              <a:r>
                <a:rPr lang="en-US" sz="2200">
                  <a:solidFill>
                    <a:schemeClr val="bg1"/>
                  </a:solidFill>
                  <a:latin typeface="Elephant Pro" panose="020F0502020204030204" pitchFamily="2" charset="0"/>
                  <a:cs typeface="Aharoni" panose="02010803020104030203" pitchFamily="2" charset="-79"/>
                </a:rPr>
                <a:t>02</a:t>
              </a:r>
            </a:p>
            <a:p>
              <a:endParaRPr lang="en-US" sz="2200">
                <a:solidFill>
                  <a:schemeClr val="bg1"/>
                </a:solidFill>
                <a:latin typeface="Elephant Pro" panose="020F0502020204030204" pitchFamily="2" charset="0"/>
                <a:cs typeface="Aharoni" panose="02010803020104030203" pitchFamily="2" charset="-79"/>
              </a:endParaRPr>
            </a:p>
            <a:p>
              <a:r>
                <a:rPr lang="en-US" sz="2200">
                  <a:solidFill>
                    <a:schemeClr val="bg1"/>
                  </a:solidFill>
                  <a:latin typeface="Elephant Pro" panose="020F0502020204030204" pitchFamily="2" charset="0"/>
                  <a:cs typeface="Aharoni" panose="02010803020104030203" pitchFamily="2" charset="-79"/>
                </a:rPr>
                <a:t>03</a:t>
              </a:r>
            </a:p>
            <a:p>
              <a:endParaRPr lang="en-US" sz="2200">
                <a:solidFill>
                  <a:schemeClr val="bg1"/>
                </a:solidFill>
                <a:latin typeface="Elephant Pro" panose="020F0502020204030204" pitchFamily="2" charset="0"/>
                <a:cs typeface="Aharoni" panose="02010803020104030203" pitchFamily="2" charset="-79"/>
              </a:endParaRPr>
            </a:p>
            <a:p>
              <a:r>
                <a:rPr lang="en-US" sz="2200">
                  <a:solidFill>
                    <a:schemeClr val="bg1"/>
                  </a:solidFill>
                  <a:latin typeface="Elephant Pro" panose="020F0502020204030204" pitchFamily="2" charset="0"/>
                  <a:cs typeface="Aharoni" panose="02010803020104030203" pitchFamily="2" charset="-79"/>
                </a:rPr>
                <a:t>04</a:t>
              </a:r>
            </a:p>
            <a:p>
              <a:endParaRPr lang="en-US" sz="2200">
                <a:solidFill>
                  <a:schemeClr val="bg1"/>
                </a:solidFill>
                <a:latin typeface="Elephant Pro" panose="020F0502020204030204" pitchFamily="2" charset="0"/>
                <a:cs typeface="Aharoni" panose="02010803020104030203" pitchFamily="2" charset="-79"/>
              </a:endParaRPr>
            </a:p>
            <a:p>
              <a:r>
                <a:rPr lang="en-US" sz="2200">
                  <a:solidFill>
                    <a:schemeClr val="bg1"/>
                  </a:solidFill>
                  <a:latin typeface="Elephant Pro" panose="020F0502020204030204" pitchFamily="2" charset="0"/>
                  <a:cs typeface="Aharoni" panose="02010803020104030203" pitchFamily="2" charset="-79"/>
                </a:rPr>
                <a:t>05</a:t>
              </a:r>
            </a:p>
            <a:p>
              <a:endParaRPr lang="en-US" sz="2200">
                <a:solidFill>
                  <a:schemeClr val="bg1"/>
                </a:solidFill>
                <a:latin typeface="Elephant Pro" panose="020F0502020204030204" pitchFamily="2" charset="0"/>
                <a:cs typeface="Aharoni" panose="02010803020104030203" pitchFamily="2" charset="-79"/>
              </a:endParaRPr>
            </a:p>
            <a:p>
              <a:r>
                <a:rPr lang="en-US" sz="2200">
                  <a:solidFill>
                    <a:schemeClr val="bg1"/>
                  </a:solidFill>
                  <a:latin typeface="Elephant Pro" panose="020F0502020204030204" pitchFamily="2" charset="0"/>
                  <a:cs typeface="Aharoni" panose="02010803020104030203" pitchFamily="2" charset="-79"/>
                </a:rPr>
                <a:t>06</a:t>
              </a:r>
            </a:p>
          </p:txBody>
        </p:sp>
        <p:sp>
          <p:nvSpPr>
            <p:cNvPr id="9" name="Content Placeholder 2">
              <a:extLst>
                <a:ext uri="{FF2B5EF4-FFF2-40B4-BE49-F238E27FC236}">
                  <a16:creationId xmlns:a16="http://schemas.microsoft.com/office/drawing/2014/main" id="{4A936C3B-3773-90AE-AD43-D036BA4902C7}"/>
                </a:ext>
              </a:extLst>
            </p:cNvPr>
            <p:cNvSpPr txBox="1">
              <a:spLocks/>
            </p:cNvSpPr>
            <p:nvPr/>
          </p:nvSpPr>
          <p:spPr>
            <a:xfrm>
              <a:off x="1818723" y="4771194"/>
              <a:ext cx="9595542" cy="365563"/>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2400" dirty="0">
                  <a:latin typeface="Garamond"/>
                </a:rPr>
                <a:t>Other Half of the Negotiation Equation</a:t>
              </a:r>
            </a:p>
          </p:txBody>
        </p:sp>
        <p:sp>
          <p:nvSpPr>
            <p:cNvPr id="10" name="Content Placeholder 2">
              <a:extLst>
                <a:ext uri="{FF2B5EF4-FFF2-40B4-BE49-F238E27FC236}">
                  <a16:creationId xmlns:a16="http://schemas.microsoft.com/office/drawing/2014/main" id="{A8BA7A45-9717-17E4-F348-5D91FA6122B0}"/>
                </a:ext>
              </a:extLst>
            </p:cNvPr>
            <p:cNvSpPr txBox="1">
              <a:spLocks/>
            </p:cNvSpPr>
            <p:nvPr/>
          </p:nvSpPr>
          <p:spPr>
            <a:xfrm>
              <a:off x="1818723" y="3434004"/>
              <a:ext cx="9595542" cy="365563"/>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2400" dirty="0">
                  <a:latin typeface="Garamond"/>
                </a:rPr>
                <a:t>Ambiguity Has “Real Cost”</a:t>
              </a:r>
            </a:p>
          </p:txBody>
        </p:sp>
        <p:sp>
          <p:nvSpPr>
            <p:cNvPr id="11" name="Content Placeholder 2">
              <a:extLst>
                <a:ext uri="{FF2B5EF4-FFF2-40B4-BE49-F238E27FC236}">
                  <a16:creationId xmlns:a16="http://schemas.microsoft.com/office/drawing/2014/main" id="{981F77AA-C4A5-77CA-E55B-A746A5938E9B}"/>
                </a:ext>
              </a:extLst>
            </p:cNvPr>
            <p:cNvSpPr txBox="1">
              <a:spLocks/>
            </p:cNvSpPr>
            <p:nvPr/>
          </p:nvSpPr>
          <p:spPr>
            <a:xfrm>
              <a:off x="1818723" y="2096814"/>
              <a:ext cx="9595542" cy="365563"/>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2400" dirty="0">
                  <a:latin typeface="Garamond"/>
                </a:rPr>
                <a:t>Framing the Problem</a:t>
              </a:r>
            </a:p>
          </p:txBody>
        </p:sp>
        <p:sp>
          <p:nvSpPr>
            <p:cNvPr id="12" name="Content Placeholder 2">
              <a:extLst>
                <a:ext uri="{FF2B5EF4-FFF2-40B4-BE49-F238E27FC236}">
                  <a16:creationId xmlns:a16="http://schemas.microsoft.com/office/drawing/2014/main" id="{EC9F17B9-44A6-851E-CEAD-EAE1A895F30F}"/>
                </a:ext>
              </a:extLst>
            </p:cNvPr>
            <p:cNvSpPr txBox="1">
              <a:spLocks/>
            </p:cNvSpPr>
            <p:nvPr/>
          </p:nvSpPr>
          <p:spPr>
            <a:xfrm>
              <a:off x="1818723" y="2765409"/>
              <a:ext cx="9595542" cy="365563"/>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2400" dirty="0">
                  <a:latin typeface="Garamond"/>
                </a:rPr>
                <a:t>Ambiguity in Negotiation</a:t>
              </a:r>
            </a:p>
          </p:txBody>
        </p:sp>
        <p:sp>
          <p:nvSpPr>
            <p:cNvPr id="13" name="Content Placeholder 2">
              <a:extLst>
                <a:ext uri="{FF2B5EF4-FFF2-40B4-BE49-F238E27FC236}">
                  <a16:creationId xmlns:a16="http://schemas.microsoft.com/office/drawing/2014/main" id="{4877211F-1802-E4D8-F869-B2EF166366DA}"/>
                </a:ext>
              </a:extLst>
            </p:cNvPr>
            <p:cNvSpPr txBox="1">
              <a:spLocks/>
            </p:cNvSpPr>
            <p:nvPr/>
          </p:nvSpPr>
          <p:spPr>
            <a:xfrm>
              <a:off x="1818723" y="4102599"/>
              <a:ext cx="9595542" cy="365563"/>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2400" dirty="0">
                  <a:latin typeface="Garamond"/>
                </a:rPr>
                <a:t>Faculty Negotiation from an Equity Lens</a:t>
              </a:r>
            </a:p>
          </p:txBody>
        </p:sp>
        <p:sp>
          <p:nvSpPr>
            <p:cNvPr id="14" name="Content Placeholder 2">
              <a:extLst>
                <a:ext uri="{FF2B5EF4-FFF2-40B4-BE49-F238E27FC236}">
                  <a16:creationId xmlns:a16="http://schemas.microsoft.com/office/drawing/2014/main" id="{E05C77ED-CD03-41B1-905C-380439BD09BE}"/>
                </a:ext>
              </a:extLst>
            </p:cNvPr>
            <p:cNvSpPr txBox="1">
              <a:spLocks/>
            </p:cNvSpPr>
            <p:nvPr/>
          </p:nvSpPr>
          <p:spPr>
            <a:xfrm>
              <a:off x="1818723" y="5439789"/>
              <a:ext cx="9595542" cy="365563"/>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Garamond"/>
                </a:rPr>
                <a:t>Questions Worth Asking</a:t>
              </a:r>
              <a:endParaRPr lang="en-US" dirty="0"/>
            </a:p>
          </p:txBody>
        </p:sp>
      </p:grpSp>
      <p:sp>
        <p:nvSpPr>
          <p:cNvPr id="16" name="TextBox 15">
            <a:extLst>
              <a:ext uri="{FF2B5EF4-FFF2-40B4-BE49-F238E27FC236}">
                <a16:creationId xmlns:a16="http://schemas.microsoft.com/office/drawing/2014/main" id="{E88156B5-1FD6-3493-96D1-655C748EFC40}"/>
              </a:ext>
            </a:extLst>
          </p:cNvPr>
          <p:cNvSpPr txBox="1"/>
          <p:nvPr/>
        </p:nvSpPr>
        <p:spPr>
          <a:xfrm>
            <a:off x="10771656" y="6491697"/>
            <a:ext cx="1237852"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chemeClr val="bg1"/>
                </a:solidFill>
                <a:latin typeface="ITC Franklin Gothic Std Book"/>
              </a:rPr>
              <a:t>Slide 3</a:t>
            </a:r>
          </a:p>
        </p:txBody>
      </p:sp>
    </p:spTree>
    <p:extLst>
      <p:ext uri="{BB962C8B-B14F-4D97-AF65-F5344CB8AC3E}">
        <p14:creationId xmlns:p14="http://schemas.microsoft.com/office/powerpoint/2010/main" val="125506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3A16-014C-0731-322C-570C45817567}"/>
              </a:ext>
            </a:extLst>
          </p:cNvPr>
          <p:cNvSpPr>
            <a:spLocks noGrp="1"/>
          </p:cNvSpPr>
          <p:nvPr>
            <p:ph type="title"/>
          </p:nvPr>
        </p:nvSpPr>
        <p:spPr/>
        <p:txBody>
          <a:bodyPr>
            <a:normAutofit/>
          </a:bodyPr>
          <a:lstStyle/>
          <a:p>
            <a:r>
              <a:rPr lang="en-US" dirty="0">
                <a:solidFill>
                  <a:srgbClr val="A51C30"/>
                </a:solidFill>
                <a:latin typeface="Adobe Garamond Pro"/>
              </a:rPr>
              <a:t>Framing the Problem</a:t>
            </a:r>
            <a:endParaRPr lang="en-US" sz="8800" dirty="0"/>
          </a:p>
        </p:txBody>
      </p:sp>
      <p:pic>
        <p:nvPicPr>
          <p:cNvPr id="6" name="Picture 5">
            <a:extLst>
              <a:ext uri="{FF2B5EF4-FFF2-40B4-BE49-F238E27FC236}">
                <a16:creationId xmlns:a16="http://schemas.microsoft.com/office/drawing/2014/main" id="{1A24C7E9-15C5-7CA3-DA2C-22C262B76FEE}"/>
              </a:ext>
            </a:extLst>
          </p:cNvPr>
          <p:cNvPicPr>
            <a:picLocks noChangeAspect="1"/>
          </p:cNvPicPr>
          <p:nvPr/>
        </p:nvPicPr>
        <p:blipFill rotWithShape="1">
          <a:blip r:embed="rId2"/>
          <a:srcRect t="5805"/>
          <a:stretch/>
        </p:blipFill>
        <p:spPr>
          <a:xfrm>
            <a:off x="10631482" y="1"/>
            <a:ext cx="1560518" cy="1325564"/>
          </a:xfrm>
          <a:prstGeom prst="rect">
            <a:avLst/>
          </a:prstGeom>
        </p:spPr>
      </p:pic>
      <p:sp>
        <p:nvSpPr>
          <p:cNvPr id="7" name="Rectangle 6">
            <a:extLst>
              <a:ext uri="{FF2B5EF4-FFF2-40B4-BE49-F238E27FC236}">
                <a16:creationId xmlns:a16="http://schemas.microsoft.com/office/drawing/2014/main" id="{D67C4F46-3189-4487-13CD-08E152648918}"/>
              </a:ext>
            </a:extLst>
          </p:cNvPr>
          <p:cNvSpPr/>
          <p:nvPr/>
        </p:nvSpPr>
        <p:spPr>
          <a:xfrm>
            <a:off x="0" y="6428301"/>
            <a:ext cx="12192000" cy="431287"/>
          </a:xfrm>
          <a:prstGeom prst="rect">
            <a:avLst/>
          </a:prstGeom>
          <a:solidFill>
            <a:srgbClr val="00294D"/>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A51C30"/>
              </a:solidFill>
            </a:endParaRPr>
          </a:p>
        </p:txBody>
      </p:sp>
      <p:sp>
        <p:nvSpPr>
          <p:cNvPr id="8" name="TextBox 15">
            <a:extLst>
              <a:ext uri="{FF2B5EF4-FFF2-40B4-BE49-F238E27FC236}">
                <a16:creationId xmlns:a16="http://schemas.microsoft.com/office/drawing/2014/main" id="{2B31F689-44EC-84DE-2E30-B64269518392}"/>
              </a:ext>
            </a:extLst>
          </p:cNvPr>
          <p:cNvSpPr txBox="1"/>
          <p:nvPr/>
        </p:nvSpPr>
        <p:spPr>
          <a:xfrm>
            <a:off x="0" y="6505444"/>
            <a:ext cx="1303166"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a:solidFill>
                  <a:schemeClr val="bg1"/>
                </a:solidFill>
                <a:latin typeface="ITC Franklin Gothic Std Book"/>
              </a:rPr>
              <a:t>COACHE | 2024</a:t>
            </a:r>
          </a:p>
        </p:txBody>
      </p:sp>
      <p:grpSp>
        <p:nvGrpSpPr>
          <p:cNvPr id="4" name="Group 3">
            <a:extLst>
              <a:ext uri="{FF2B5EF4-FFF2-40B4-BE49-F238E27FC236}">
                <a16:creationId xmlns:a16="http://schemas.microsoft.com/office/drawing/2014/main" id="{7FA0F677-8632-2A45-2203-3764C93810F1}"/>
              </a:ext>
            </a:extLst>
          </p:cNvPr>
          <p:cNvGrpSpPr/>
          <p:nvPr/>
        </p:nvGrpSpPr>
        <p:grpSpPr>
          <a:xfrm>
            <a:off x="0" y="4520655"/>
            <a:ext cx="12192000" cy="1916207"/>
            <a:chOff x="0" y="4520655"/>
            <a:chExt cx="12192000" cy="1916207"/>
          </a:xfrm>
        </p:grpSpPr>
        <p:sp>
          <p:nvSpPr>
            <p:cNvPr id="19" name="Rectangle 18">
              <a:extLst>
                <a:ext uri="{FF2B5EF4-FFF2-40B4-BE49-F238E27FC236}">
                  <a16:creationId xmlns:a16="http://schemas.microsoft.com/office/drawing/2014/main" id="{46853AA5-F522-08B2-2737-3DD1DBD316EF}"/>
                </a:ext>
              </a:extLst>
            </p:cNvPr>
            <p:cNvSpPr/>
            <p:nvPr/>
          </p:nvSpPr>
          <p:spPr>
            <a:xfrm>
              <a:off x="0" y="4520655"/>
              <a:ext cx="12192000" cy="191620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72293092-7CFB-B8C2-5CBD-68FBD0D9729F}"/>
                </a:ext>
              </a:extLst>
            </p:cNvPr>
            <p:cNvSpPr txBox="1">
              <a:spLocks/>
            </p:cNvSpPr>
            <p:nvPr/>
          </p:nvSpPr>
          <p:spPr>
            <a:xfrm>
              <a:off x="838200" y="4766585"/>
              <a:ext cx="10515600" cy="54713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US" sz="1800" b="1" dirty="0">
                  <a:solidFill>
                    <a:srgbClr val="000000"/>
                  </a:solidFill>
                  <a:latin typeface="Garamond"/>
                </a:rPr>
                <a:t>Do you need an outside offer to renegotiate the terms of your faculty contract? </a:t>
              </a:r>
              <a:endParaRPr lang="en-US" sz="1800" dirty="0">
                <a:solidFill>
                  <a:srgbClr val="000000"/>
                </a:solidFill>
                <a:latin typeface="Garamond"/>
              </a:endParaRPr>
            </a:p>
          </p:txBody>
        </p:sp>
        <p:sp>
          <p:nvSpPr>
            <p:cNvPr id="23" name="Rectangle 22">
              <a:extLst>
                <a:ext uri="{FF2B5EF4-FFF2-40B4-BE49-F238E27FC236}">
                  <a16:creationId xmlns:a16="http://schemas.microsoft.com/office/drawing/2014/main" id="{2B81D88D-A451-0642-6B1E-16346948A7EB}"/>
                </a:ext>
              </a:extLst>
            </p:cNvPr>
            <p:cNvSpPr/>
            <p:nvPr/>
          </p:nvSpPr>
          <p:spPr>
            <a:xfrm>
              <a:off x="3088769" y="5317020"/>
              <a:ext cx="6013589" cy="892479"/>
            </a:xfrm>
            <a:prstGeom prst="rect">
              <a:avLst/>
            </a:prstGeom>
            <a:solidFill>
              <a:srgbClr val="AB5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2880" algn="ctr"/>
              <a:r>
                <a:rPr lang="en-US" sz="1600" dirty="0">
                  <a:solidFill>
                    <a:schemeClr val="bg1"/>
                  </a:solidFill>
                  <a:latin typeface="Garamond"/>
                </a:rPr>
                <a:t>What percentage of </a:t>
              </a:r>
              <a:r>
                <a:rPr lang="en-US" sz="1600" b="1" dirty="0">
                  <a:solidFill>
                    <a:schemeClr val="bg1"/>
                  </a:solidFill>
                  <a:latin typeface="Garamond"/>
                </a:rPr>
                <a:t>faculty </a:t>
              </a:r>
              <a:r>
                <a:rPr lang="en-US" sz="1600" dirty="0">
                  <a:solidFill>
                    <a:schemeClr val="bg1"/>
                  </a:solidFill>
                  <a:latin typeface="Garamond"/>
                </a:rPr>
                <a:t>at your institution believe that outside offers are necessary as leverage in compensation negotiations? </a:t>
              </a:r>
            </a:p>
          </p:txBody>
        </p:sp>
      </p:grpSp>
      <p:sp>
        <p:nvSpPr>
          <p:cNvPr id="29" name="Rectangle 28">
            <a:extLst>
              <a:ext uri="{FF2B5EF4-FFF2-40B4-BE49-F238E27FC236}">
                <a16:creationId xmlns:a16="http://schemas.microsoft.com/office/drawing/2014/main" id="{64E14A65-FFB8-AF37-134D-FD7296A9415D}"/>
              </a:ext>
            </a:extLst>
          </p:cNvPr>
          <p:cNvSpPr/>
          <p:nvPr/>
        </p:nvSpPr>
        <p:spPr>
          <a:xfrm>
            <a:off x="2516782" y="1569800"/>
            <a:ext cx="2909797" cy="12344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2" name="Content Placeholder 2">
            <a:extLst>
              <a:ext uri="{FF2B5EF4-FFF2-40B4-BE49-F238E27FC236}">
                <a16:creationId xmlns:a16="http://schemas.microsoft.com/office/drawing/2014/main" id="{390427D3-969E-B2CC-D2FE-97BD9029D7D7}"/>
              </a:ext>
            </a:extLst>
          </p:cNvPr>
          <p:cNvSpPr txBox="1">
            <a:spLocks/>
          </p:cNvSpPr>
          <p:nvPr/>
        </p:nvSpPr>
        <p:spPr>
          <a:xfrm>
            <a:off x="2238130" y="1660248"/>
            <a:ext cx="3467100" cy="10349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1800" dirty="0">
                <a:solidFill>
                  <a:srgbClr val="000000"/>
                </a:solidFill>
                <a:latin typeface="Garamond"/>
              </a:rPr>
              <a:t>(Tenure line) Faculty is a unique type of employee; they can expect to remain at the same institution and are hard to be replaced.</a:t>
            </a:r>
          </a:p>
        </p:txBody>
      </p:sp>
      <p:sp>
        <p:nvSpPr>
          <p:cNvPr id="33" name="Content Placeholder 2">
            <a:extLst>
              <a:ext uri="{FF2B5EF4-FFF2-40B4-BE49-F238E27FC236}">
                <a16:creationId xmlns:a16="http://schemas.microsoft.com/office/drawing/2014/main" id="{CBCC8F79-3A70-F3F0-6E73-52FBAC4A3BF8}"/>
              </a:ext>
            </a:extLst>
          </p:cNvPr>
          <p:cNvSpPr txBox="1">
            <a:spLocks/>
          </p:cNvSpPr>
          <p:nvPr/>
        </p:nvSpPr>
        <p:spPr>
          <a:xfrm>
            <a:off x="7508541" y="1660248"/>
            <a:ext cx="3726826" cy="147708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1800" dirty="0">
                <a:solidFill>
                  <a:srgbClr val="000000"/>
                </a:solidFill>
                <a:latin typeface="Garamond"/>
              </a:rPr>
              <a:t>Negotiation phase can be the difference between a departure and successful retention; how negotiation is handled signals whether the institution cares.</a:t>
            </a:r>
          </a:p>
          <a:p>
            <a:pPr marL="0" indent="0" fontAlgn="base">
              <a:buFont typeface="Arial" panose="020B0604020202020204" pitchFamily="34" charset="0"/>
              <a:buNone/>
            </a:pPr>
            <a:endParaRPr lang="en-US" sz="1800" dirty="0">
              <a:solidFill>
                <a:srgbClr val="000000"/>
              </a:solidFill>
              <a:latin typeface="Garamond"/>
            </a:endParaRPr>
          </a:p>
          <a:p>
            <a:pPr marL="0" indent="0" fontAlgn="base">
              <a:buFont typeface="Arial" panose="020B0604020202020204" pitchFamily="34" charset="0"/>
              <a:buNone/>
            </a:pPr>
            <a:endParaRPr lang="en-US" sz="1800" dirty="0">
              <a:solidFill>
                <a:srgbClr val="000000"/>
              </a:solidFill>
              <a:latin typeface="Garamond"/>
            </a:endParaRPr>
          </a:p>
          <a:p>
            <a:pPr marL="0" indent="0" fontAlgn="base">
              <a:buFont typeface="Arial" panose="020B0604020202020204" pitchFamily="34" charset="0"/>
              <a:buNone/>
            </a:pPr>
            <a:endParaRPr lang="en-US" sz="1800" dirty="0">
              <a:solidFill>
                <a:srgbClr val="000000"/>
              </a:solidFill>
              <a:latin typeface="Garamond"/>
            </a:endParaRPr>
          </a:p>
          <a:p>
            <a:pPr marL="0" indent="0" fontAlgn="base">
              <a:buFont typeface="Arial" panose="020B0604020202020204" pitchFamily="34" charset="0"/>
              <a:buNone/>
            </a:pPr>
            <a:endParaRPr lang="en-US" sz="1800" dirty="0">
              <a:solidFill>
                <a:srgbClr val="000000"/>
              </a:solidFill>
              <a:latin typeface="Garamond"/>
            </a:endParaRPr>
          </a:p>
          <a:p>
            <a:pPr marL="0" indent="0" fontAlgn="base">
              <a:buFont typeface="Arial" panose="020B0604020202020204" pitchFamily="34" charset="0"/>
              <a:buNone/>
            </a:pPr>
            <a:endParaRPr lang="en-US" sz="1800" dirty="0">
              <a:solidFill>
                <a:srgbClr val="000000"/>
              </a:solidFill>
              <a:latin typeface="Garamond"/>
            </a:endParaRPr>
          </a:p>
          <a:p>
            <a:pPr marL="0" indent="0" fontAlgn="base">
              <a:buFont typeface="Arial" panose="020B0604020202020204" pitchFamily="34" charset="0"/>
              <a:buNone/>
            </a:pPr>
            <a:endParaRPr lang="en-US" sz="1800" dirty="0">
              <a:solidFill>
                <a:srgbClr val="000000"/>
              </a:solidFill>
              <a:latin typeface="Garamond"/>
            </a:endParaRPr>
          </a:p>
          <a:p>
            <a:pPr marL="0" indent="0" fontAlgn="base">
              <a:buFont typeface="Arial" panose="020B0604020202020204" pitchFamily="34" charset="0"/>
              <a:buNone/>
            </a:pPr>
            <a:endParaRPr lang="en-US" sz="1800" dirty="0">
              <a:solidFill>
                <a:srgbClr val="000000"/>
              </a:solidFill>
              <a:latin typeface="Garamond"/>
            </a:endParaRPr>
          </a:p>
        </p:txBody>
      </p:sp>
      <p:sp>
        <p:nvSpPr>
          <p:cNvPr id="34" name="Content Placeholder 2">
            <a:extLst>
              <a:ext uri="{FF2B5EF4-FFF2-40B4-BE49-F238E27FC236}">
                <a16:creationId xmlns:a16="http://schemas.microsoft.com/office/drawing/2014/main" id="{3C0DC0ED-1EFE-A5C8-0BE7-6F8EBC627A46}"/>
              </a:ext>
            </a:extLst>
          </p:cNvPr>
          <p:cNvSpPr txBox="1">
            <a:spLocks/>
          </p:cNvSpPr>
          <p:nvPr/>
        </p:nvSpPr>
        <p:spPr>
          <a:xfrm>
            <a:off x="2238130" y="3071189"/>
            <a:ext cx="3467100" cy="138761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1800" dirty="0">
                <a:solidFill>
                  <a:srgbClr val="000000"/>
                </a:solidFill>
                <a:latin typeface="Garamond"/>
              </a:rPr>
              <a:t>Inconsistent decisions on faculty treatment and unintended inequities often emerge in these “unscripted interactions” (Ridgeway &amp; </a:t>
            </a:r>
            <a:r>
              <a:rPr lang="en-US" sz="1800" dirty="0" err="1">
                <a:solidFill>
                  <a:srgbClr val="000000"/>
                </a:solidFill>
                <a:latin typeface="Garamond"/>
              </a:rPr>
              <a:t>Correll</a:t>
            </a:r>
            <a:r>
              <a:rPr lang="en-US" sz="1800" dirty="0">
                <a:solidFill>
                  <a:srgbClr val="000000"/>
                </a:solidFill>
                <a:latin typeface="Garamond"/>
              </a:rPr>
              <a:t>, 2004).</a:t>
            </a:r>
          </a:p>
        </p:txBody>
      </p:sp>
      <p:sp>
        <p:nvSpPr>
          <p:cNvPr id="35" name="Content Placeholder 2">
            <a:extLst>
              <a:ext uri="{FF2B5EF4-FFF2-40B4-BE49-F238E27FC236}">
                <a16:creationId xmlns:a16="http://schemas.microsoft.com/office/drawing/2014/main" id="{A9EB2457-43E4-8334-7426-E113527C351C}"/>
              </a:ext>
            </a:extLst>
          </p:cNvPr>
          <p:cNvSpPr txBox="1">
            <a:spLocks/>
          </p:cNvSpPr>
          <p:nvPr/>
        </p:nvSpPr>
        <p:spPr>
          <a:xfrm>
            <a:off x="7508540" y="3071189"/>
            <a:ext cx="3726826" cy="13808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1800" dirty="0">
                <a:solidFill>
                  <a:srgbClr val="000000"/>
                </a:solidFill>
                <a:latin typeface="Garamond"/>
              </a:rPr>
              <a:t>The lack of data makes even the best-intentioned administrators ill-equipped to negotiate with faculty consistently, equitably, and effectively. </a:t>
            </a:r>
          </a:p>
        </p:txBody>
      </p:sp>
      <p:sp>
        <p:nvSpPr>
          <p:cNvPr id="36" name="Oval 35">
            <a:extLst>
              <a:ext uri="{FF2B5EF4-FFF2-40B4-BE49-F238E27FC236}">
                <a16:creationId xmlns:a16="http://schemas.microsoft.com/office/drawing/2014/main" id="{1D761DB5-62B4-16E5-1BC7-AC9ACF6F9451}"/>
              </a:ext>
            </a:extLst>
          </p:cNvPr>
          <p:cNvSpPr/>
          <p:nvPr/>
        </p:nvSpPr>
        <p:spPr>
          <a:xfrm>
            <a:off x="956633" y="1660248"/>
            <a:ext cx="1071067" cy="1071067"/>
          </a:xfrm>
          <a:prstGeom prst="ellipse">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3DA1D89-B93A-AC91-D8DA-8BB915C7FBF8}"/>
              </a:ext>
            </a:extLst>
          </p:cNvPr>
          <p:cNvSpPr/>
          <p:nvPr/>
        </p:nvSpPr>
        <p:spPr>
          <a:xfrm>
            <a:off x="956633" y="3057579"/>
            <a:ext cx="1071067" cy="1071067"/>
          </a:xfrm>
          <a:prstGeom prst="ellipse">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8EA0E13-1544-03D8-E57F-84CDF48C2724}"/>
              </a:ext>
            </a:extLst>
          </p:cNvPr>
          <p:cNvSpPr/>
          <p:nvPr/>
        </p:nvSpPr>
        <p:spPr>
          <a:xfrm>
            <a:off x="6226342" y="1660248"/>
            <a:ext cx="1071067" cy="1071067"/>
          </a:xfrm>
          <a:prstGeom prst="ellipse">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2B180AD-A186-FC5E-D2B4-E9A1232440D1}"/>
              </a:ext>
            </a:extLst>
          </p:cNvPr>
          <p:cNvSpPr/>
          <p:nvPr/>
        </p:nvSpPr>
        <p:spPr>
          <a:xfrm>
            <a:off x="6226342" y="3056334"/>
            <a:ext cx="1071067" cy="1071067"/>
          </a:xfrm>
          <a:prstGeom prst="ellipse">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descr="Business Growth">
            <a:extLst>
              <a:ext uri="{FF2B5EF4-FFF2-40B4-BE49-F238E27FC236}">
                <a16:creationId xmlns:a16="http://schemas.microsoft.com/office/drawing/2014/main" id="{B10A17F5-897C-A56F-94EE-4B88E14EDA3A}"/>
              </a:ext>
            </a:extLst>
          </p:cNvPr>
          <p:cNvSpPr/>
          <p:nvPr/>
        </p:nvSpPr>
        <p:spPr>
          <a:xfrm>
            <a:off x="6403882" y="3221227"/>
            <a:ext cx="715986" cy="715986"/>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US"/>
          </a:p>
        </p:txBody>
      </p:sp>
      <p:pic>
        <p:nvPicPr>
          <p:cNvPr id="44" name="Graphic 43" descr="Hourglass 60% with solid fill">
            <a:extLst>
              <a:ext uri="{FF2B5EF4-FFF2-40B4-BE49-F238E27FC236}">
                <a16:creationId xmlns:a16="http://schemas.microsoft.com/office/drawing/2014/main" id="{A4D1921F-F549-E8B6-5172-6D3359677C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4978" y="1806786"/>
            <a:ext cx="714375" cy="714375"/>
          </a:xfrm>
          <a:prstGeom prst="rect">
            <a:avLst/>
          </a:prstGeom>
        </p:spPr>
      </p:pic>
      <p:pic>
        <p:nvPicPr>
          <p:cNvPr id="46" name="Graphic 45" descr="Exit with solid fill">
            <a:extLst>
              <a:ext uri="{FF2B5EF4-FFF2-40B4-BE49-F238E27FC236}">
                <a16:creationId xmlns:a16="http://schemas.microsoft.com/office/drawing/2014/main" id="{963C19A0-F307-CAB7-A65E-BFCFA5E82C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11273" y="1837575"/>
            <a:ext cx="723900" cy="723900"/>
          </a:xfrm>
          <a:prstGeom prst="rect">
            <a:avLst/>
          </a:prstGeom>
        </p:spPr>
      </p:pic>
      <p:pic>
        <p:nvPicPr>
          <p:cNvPr id="62" name="Graphic 61" descr="Fork In Road with solid fill">
            <a:extLst>
              <a:ext uri="{FF2B5EF4-FFF2-40B4-BE49-F238E27FC236}">
                <a16:creationId xmlns:a16="http://schemas.microsoft.com/office/drawing/2014/main" id="{0C2B617D-AB6A-B8E3-F7E7-AAA7D0E90F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72161" y="3292750"/>
            <a:ext cx="651466" cy="651466"/>
          </a:xfrm>
          <a:prstGeom prst="rect">
            <a:avLst/>
          </a:prstGeom>
        </p:spPr>
      </p:pic>
      <p:sp>
        <p:nvSpPr>
          <p:cNvPr id="3" name="TextBox 15">
            <a:extLst>
              <a:ext uri="{FF2B5EF4-FFF2-40B4-BE49-F238E27FC236}">
                <a16:creationId xmlns:a16="http://schemas.microsoft.com/office/drawing/2014/main" id="{FC5B16BC-0C53-3C0D-D114-A1B5AAFF0684}"/>
              </a:ext>
            </a:extLst>
          </p:cNvPr>
          <p:cNvSpPr txBox="1"/>
          <p:nvPr/>
        </p:nvSpPr>
        <p:spPr>
          <a:xfrm>
            <a:off x="10771656" y="6491697"/>
            <a:ext cx="1237852"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chemeClr val="bg1"/>
                </a:solidFill>
                <a:latin typeface="ITC Franklin Gothic Std Book"/>
              </a:rPr>
              <a:t>Slide 4</a:t>
            </a:r>
          </a:p>
        </p:txBody>
      </p:sp>
    </p:spTree>
    <p:extLst>
      <p:ext uri="{BB962C8B-B14F-4D97-AF65-F5344CB8AC3E}">
        <p14:creationId xmlns:p14="http://schemas.microsoft.com/office/powerpoint/2010/main" val="405575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26D7C54-E7AC-3313-A8BE-F9B1C4F233F6}"/>
              </a:ext>
            </a:extLst>
          </p:cNvPr>
          <p:cNvGrpSpPr/>
          <p:nvPr/>
        </p:nvGrpSpPr>
        <p:grpSpPr>
          <a:xfrm>
            <a:off x="688114" y="2414794"/>
            <a:ext cx="3457211" cy="3762168"/>
            <a:chOff x="632019" y="2425185"/>
            <a:chExt cx="3457211" cy="3762168"/>
          </a:xfrm>
        </p:grpSpPr>
        <p:grpSp>
          <p:nvGrpSpPr>
            <p:cNvPr id="29" name="Group 28">
              <a:extLst>
                <a:ext uri="{FF2B5EF4-FFF2-40B4-BE49-F238E27FC236}">
                  <a16:creationId xmlns:a16="http://schemas.microsoft.com/office/drawing/2014/main" id="{1CC096C1-D3D2-C550-7AF9-E1B6F433FE5F}"/>
                </a:ext>
              </a:extLst>
            </p:cNvPr>
            <p:cNvGrpSpPr/>
            <p:nvPr/>
          </p:nvGrpSpPr>
          <p:grpSpPr>
            <a:xfrm>
              <a:off x="632019" y="2425185"/>
              <a:ext cx="3457211" cy="3762168"/>
              <a:chOff x="632019" y="2425185"/>
              <a:chExt cx="3457211" cy="3762168"/>
            </a:xfrm>
          </p:grpSpPr>
          <p:cxnSp>
            <p:nvCxnSpPr>
              <p:cNvPr id="9" name="Straight Connector 8">
                <a:extLst>
                  <a:ext uri="{FF2B5EF4-FFF2-40B4-BE49-F238E27FC236}">
                    <a16:creationId xmlns:a16="http://schemas.microsoft.com/office/drawing/2014/main" id="{063BEC15-3A16-6A4B-0151-620C4E3AA89B}"/>
                  </a:ext>
                </a:extLst>
              </p:cNvPr>
              <p:cNvCxnSpPr>
                <a:cxnSpLocks/>
              </p:cNvCxnSpPr>
              <p:nvPr/>
            </p:nvCxnSpPr>
            <p:spPr>
              <a:xfrm>
                <a:off x="1836816" y="5515629"/>
                <a:ext cx="1966168" cy="0"/>
              </a:xfrm>
              <a:prstGeom prst="line">
                <a:avLst/>
              </a:prstGeom>
              <a:ln w="38100">
                <a:solidFill>
                  <a:srgbClr val="00294D"/>
                </a:solidFill>
              </a:ln>
            </p:spPr>
            <p:style>
              <a:lnRef idx="2">
                <a:schemeClr val="accent1"/>
              </a:lnRef>
              <a:fillRef idx="0">
                <a:schemeClr val="accent1"/>
              </a:fillRef>
              <a:effectRef idx="1">
                <a:schemeClr val="accent1"/>
              </a:effectRef>
              <a:fontRef idx="minor">
                <a:schemeClr val="tx1"/>
              </a:fontRef>
            </p:style>
          </p:cxnSp>
          <p:sp>
            <p:nvSpPr>
              <p:cNvPr id="11" name="Content Placeholder 2">
                <a:extLst>
                  <a:ext uri="{FF2B5EF4-FFF2-40B4-BE49-F238E27FC236}">
                    <a16:creationId xmlns:a16="http://schemas.microsoft.com/office/drawing/2014/main" id="{DFAFE76E-0B50-B843-2E16-6729C5CABA6D}"/>
                  </a:ext>
                </a:extLst>
              </p:cNvPr>
              <p:cNvSpPr txBox="1">
                <a:spLocks/>
              </p:cNvSpPr>
              <p:nvPr/>
            </p:nvSpPr>
            <p:spPr>
              <a:xfrm>
                <a:off x="1836816" y="5830165"/>
                <a:ext cx="1893323" cy="3571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US" sz="1400" dirty="0">
                    <a:solidFill>
                      <a:srgbClr val="000000"/>
                    </a:solidFill>
                    <a:latin typeface="Garamond"/>
                  </a:rPr>
                  <a:t>Agree (%) by institution</a:t>
                </a:r>
              </a:p>
            </p:txBody>
          </p:sp>
          <p:sp>
            <p:nvSpPr>
              <p:cNvPr id="12" name="Content Placeholder 2">
                <a:extLst>
                  <a:ext uri="{FF2B5EF4-FFF2-40B4-BE49-F238E27FC236}">
                    <a16:creationId xmlns:a16="http://schemas.microsoft.com/office/drawing/2014/main" id="{2D05C2D1-D513-0944-855B-1DD2296A5116}"/>
                  </a:ext>
                </a:extLst>
              </p:cNvPr>
              <p:cNvSpPr txBox="1">
                <a:spLocks/>
              </p:cNvSpPr>
              <p:nvPr/>
            </p:nvSpPr>
            <p:spPr>
              <a:xfrm>
                <a:off x="1537901" y="5569537"/>
                <a:ext cx="2551329" cy="3571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US" sz="1400">
                    <a:solidFill>
                      <a:srgbClr val="000000"/>
                    </a:solidFill>
                    <a:latin typeface="Garamond"/>
                  </a:rPr>
                  <a:t>0    20    40    60    80    100</a:t>
                </a:r>
              </a:p>
            </p:txBody>
          </p:sp>
          <p:cxnSp>
            <p:nvCxnSpPr>
              <p:cNvPr id="10" name="Straight Connector 9">
                <a:extLst>
                  <a:ext uri="{FF2B5EF4-FFF2-40B4-BE49-F238E27FC236}">
                    <a16:creationId xmlns:a16="http://schemas.microsoft.com/office/drawing/2014/main" id="{7178E0D8-E43A-3C75-A8BB-3DDA3FB08C5B}"/>
                  </a:ext>
                </a:extLst>
              </p:cNvPr>
              <p:cNvCxnSpPr>
                <a:cxnSpLocks/>
              </p:cNvCxnSpPr>
              <p:nvPr/>
            </p:nvCxnSpPr>
            <p:spPr>
              <a:xfrm flipV="1">
                <a:off x="1836816" y="3712826"/>
                <a:ext cx="0" cy="1828800"/>
              </a:xfrm>
              <a:prstGeom prst="line">
                <a:avLst/>
              </a:prstGeom>
              <a:ln w="38100">
                <a:solidFill>
                  <a:srgbClr val="00294D"/>
                </a:solidFill>
              </a:ln>
            </p:spPr>
            <p:style>
              <a:lnRef idx="2">
                <a:schemeClr val="accent1"/>
              </a:lnRef>
              <a:fillRef idx="0">
                <a:schemeClr val="accent1"/>
              </a:fillRef>
              <a:effectRef idx="1">
                <a:schemeClr val="accent1"/>
              </a:effectRef>
              <a:fontRef idx="minor">
                <a:schemeClr val="tx1"/>
              </a:fontRef>
            </p:style>
          </p:cxnSp>
          <p:sp>
            <p:nvSpPr>
              <p:cNvPr id="34" name="Content Placeholder 2">
                <a:extLst>
                  <a:ext uri="{FF2B5EF4-FFF2-40B4-BE49-F238E27FC236}">
                    <a16:creationId xmlns:a16="http://schemas.microsoft.com/office/drawing/2014/main" id="{766FA9B5-C2F8-C1B9-ADAE-E362521F85E5}"/>
                  </a:ext>
                </a:extLst>
              </p:cNvPr>
              <p:cNvSpPr txBox="1">
                <a:spLocks/>
              </p:cNvSpPr>
              <p:nvPr/>
            </p:nvSpPr>
            <p:spPr>
              <a:xfrm>
                <a:off x="1177516" y="5185396"/>
                <a:ext cx="708458" cy="3571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US" sz="1400">
                    <a:solidFill>
                      <a:srgbClr val="000000"/>
                    </a:solidFill>
                    <a:latin typeface="Garamond"/>
                  </a:rPr>
                  <a:t>Low</a:t>
                </a:r>
              </a:p>
            </p:txBody>
          </p:sp>
          <p:sp>
            <p:nvSpPr>
              <p:cNvPr id="16" name="Oval 15">
                <a:extLst>
                  <a:ext uri="{FF2B5EF4-FFF2-40B4-BE49-F238E27FC236}">
                    <a16:creationId xmlns:a16="http://schemas.microsoft.com/office/drawing/2014/main" id="{AE75D678-79B3-B10B-ABB0-04A3E6DA904A}"/>
                  </a:ext>
                </a:extLst>
              </p:cNvPr>
              <p:cNvSpPr/>
              <p:nvPr/>
            </p:nvSpPr>
            <p:spPr>
              <a:xfrm>
                <a:off x="1918870" y="2527027"/>
                <a:ext cx="1808487" cy="2893104"/>
              </a:xfrm>
              <a:prstGeom prst="ellipse">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E2A5874-BFD0-C67A-DFD5-0B889220B1CC}"/>
                  </a:ext>
                </a:extLst>
              </p:cNvPr>
              <p:cNvSpPr/>
              <p:nvPr/>
            </p:nvSpPr>
            <p:spPr>
              <a:xfrm>
                <a:off x="1893862" y="2425185"/>
                <a:ext cx="2155337" cy="14927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4294EFA-FB93-0E2F-46D8-91EAED5C979C}"/>
                  </a:ext>
                </a:extLst>
              </p:cNvPr>
              <p:cNvSpPr txBox="1"/>
              <p:nvPr/>
            </p:nvSpPr>
            <p:spPr>
              <a:xfrm rot="16200000">
                <a:off x="1275891" y="2635763"/>
                <a:ext cx="400110" cy="1687853"/>
              </a:xfrm>
              <a:prstGeom prst="rect">
                <a:avLst/>
              </a:prstGeom>
              <a:noFill/>
            </p:spPr>
            <p:txBody>
              <a:bodyPr vert="eaVert" wrap="square" rtlCol="0">
                <a:spAutoFit/>
              </a:bodyPr>
              <a:lstStyle/>
              <a:p>
                <a:pPr algn="ctr"/>
                <a:r>
                  <a:rPr lang="en-US" sz="1400" dirty="0">
                    <a:latin typeface="Garamond" panose="02020404030301010803" pitchFamily="18" charset="0"/>
                    <a:cs typeface="Calibri" panose="020F0502020204030204" pitchFamily="34" charset="0"/>
                  </a:rPr>
                  <a:t>Level of Consensus</a:t>
                </a:r>
              </a:p>
            </p:txBody>
          </p:sp>
        </p:grpSp>
        <p:sp>
          <p:nvSpPr>
            <p:cNvPr id="33" name="Content Placeholder 2">
              <a:extLst>
                <a:ext uri="{FF2B5EF4-FFF2-40B4-BE49-F238E27FC236}">
                  <a16:creationId xmlns:a16="http://schemas.microsoft.com/office/drawing/2014/main" id="{53707C2D-F593-1E35-1908-92274ABC507F}"/>
                </a:ext>
              </a:extLst>
            </p:cNvPr>
            <p:cNvSpPr txBox="1">
              <a:spLocks/>
            </p:cNvSpPr>
            <p:nvPr/>
          </p:nvSpPr>
          <p:spPr>
            <a:xfrm>
              <a:off x="1128232" y="3778987"/>
              <a:ext cx="708458" cy="3571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US" sz="1400" dirty="0">
                  <a:solidFill>
                    <a:srgbClr val="000000"/>
                  </a:solidFill>
                  <a:latin typeface="Garamond"/>
                </a:rPr>
                <a:t>High</a:t>
              </a:r>
            </a:p>
          </p:txBody>
        </p:sp>
      </p:grpSp>
      <p:sp>
        <p:nvSpPr>
          <p:cNvPr id="2" name="Title 1">
            <a:extLst>
              <a:ext uri="{FF2B5EF4-FFF2-40B4-BE49-F238E27FC236}">
                <a16:creationId xmlns:a16="http://schemas.microsoft.com/office/drawing/2014/main" id="{3A213A16-014C-0731-322C-570C45817567}"/>
              </a:ext>
            </a:extLst>
          </p:cNvPr>
          <p:cNvSpPr>
            <a:spLocks noGrp="1"/>
          </p:cNvSpPr>
          <p:nvPr>
            <p:ph type="title"/>
          </p:nvPr>
        </p:nvSpPr>
        <p:spPr/>
        <p:txBody>
          <a:bodyPr>
            <a:normAutofit/>
          </a:bodyPr>
          <a:lstStyle/>
          <a:p>
            <a:r>
              <a:rPr lang="en-US" dirty="0">
                <a:solidFill>
                  <a:srgbClr val="A51C30"/>
                </a:solidFill>
                <a:latin typeface="Adobe Garamond Pro"/>
              </a:rPr>
              <a:t>Framing the Problem</a:t>
            </a:r>
            <a:endParaRPr lang="en-US" sz="8800" dirty="0"/>
          </a:p>
        </p:txBody>
      </p:sp>
      <p:sp>
        <p:nvSpPr>
          <p:cNvPr id="3" name="Content Placeholder 2">
            <a:extLst>
              <a:ext uri="{FF2B5EF4-FFF2-40B4-BE49-F238E27FC236}">
                <a16:creationId xmlns:a16="http://schemas.microsoft.com/office/drawing/2014/main" id="{4A770D4C-6AF8-9B72-7EDD-326DF8223751}"/>
              </a:ext>
            </a:extLst>
          </p:cNvPr>
          <p:cNvSpPr>
            <a:spLocks noGrp="1"/>
          </p:cNvSpPr>
          <p:nvPr>
            <p:ph idx="1"/>
          </p:nvPr>
        </p:nvSpPr>
        <p:spPr>
          <a:xfrm>
            <a:off x="838200" y="1658831"/>
            <a:ext cx="10515600" cy="2844107"/>
          </a:xfrm>
        </p:spPr>
        <p:txBody>
          <a:bodyPr vert="horz" lIns="91440" tIns="45720" rIns="91440" bIns="45720" rtlCol="0" anchor="t">
            <a:normAutofit/>
          </a:bodyPr>
          <a:lstStyle/>
          <a:p>
            <a:pPr marL="0" indent="0" algn="ctr" fontAlgn="base">
              <a:buNone/>
            </a:pPr>
            <a:r>
              <a:rPr lang="en-US" sz="1800" b="1" dirty="0">
                <a:solidFill>
                  <a:srgbClr val="000000"/>
                </a:solidFill>
                <a:latin typeface="Garamond"/>
              </a:rPr>
              <a:t>Are outside offers necessary as leverage in compensation negotiations? </a:t>
            </a:r>
          </a:p>
          <a:p>
            <a:pPr marL="0" indent="0" fontAlgn="base">
              <a:buNone/>
            </a:pPr>
            <a:r>
              <a:rPr lang="en-US" sz="1800" dirty="0">
                <a:solidFill>
                  <a:srgbClr val="000000"/>
                </a:solidFill>
                <a:latin typeface="Garamond"/>
              </a:rPr>
              <a:t>From 2021 – 2024, COACHE asked this question to faculty and department chairs from 118 institutions as part of the Faculty Job Satisfaction Survey. </a:t>
            </a:r>
          </a:p>
          <a:p>
            <a:pPr marL="0" indent="0" algn="l" rtl="0" fontAlgn="base">
              <a:buNone/>
            </a:pPr>
            <a:endParaRPr lang="en-US" sz="1800" dirty="0">
              <a:solidFill>
                <a:srgbClr val="000000"/>
              </a:solidFill>
              <a:latin typeface="Garamond"/>
            </a:endParaRPr>
          </a:p>
          <a:p>
            <a:pPr marL="0" indent="0" algn="l" rtl="0" fontAlgn="base">
              <a:buNone/>
            </a:pPr>
            <a:endParaRPr lang="en-US" sz="1800" b="0" i="0" u="none" strike="noStrike" dirty="0">
              <a:solidFill>
                <a:srgbClr val="000000"/>
              </a:solidFill>
              <a:effectLst/>
              <a:latin typeface="Garamond"/>
            </a:endParaRPr>
          </a:p>
        </p:txBody>
      </p:sp>
      <p:pic>
        <p:nvPicPr>
          <p:cNvPr id="6" name="Picture 5">
            <a:extLst>
              <a:ext uri="{FF2B5EF4-FFF2-40B4-BE49-F238E27FC236}">
                <a16:creationId xmlns:a16="http://schemas.microsoft.com/office/drawing/2014/main" id="{1A24C7E9-15C5-7CA3-DA2C-22C262B76FEE}"/>
              </a:ext>
            </a:extLst>
          </p:cNvPr>
          <p:cNvPicPr>
            <a:picLocks noChangeAspect="1"/>
          </p:cNvPicPr>
          <p:nvPr/>
        </p:nvPicPr>
        <p:blipFill rotWithShape="1">
          <a:blip r:embed="rId3"/>
          <a:srcRect t="5805"/>
          <a:stretch/>
        </p:blipFill>
        <p:spPr>
          <a:xfrm>
            <a:off x="10631482" y="1"/>
            <a:ext cx="1560518" cy="1325564"/>
          </a:xfrm>
          <a:prstGeom prst="rect">
            <a:avLst/>
          </a:prstGeom>
        </p:spPr>
      </p:pic>
      <p:sp>
        <p:nvSpPr>
          <p:cNvPr id="7" name="Rectangle 6">
            <a:extLst>
              <a:ext uri="{FF2B5EF4-FFF2-40B4-BE49-F238E27FC236}">
                <a16:creationId xmlns:a16="http://schemas.microsoft.com/office/drawing/2014/main" id="{D67C4F46-3189-4487-13CD-08E152648918}"/>
              </a:ext>
            </a:extLst>
          </p:cNvPr>
          <p:cNvSpPr/>
          <p:nvPr/>
        </p:nvSpPr>
        <p:spPr>
          <a:xfrm>
            <a:off x="0" y="6428301"/>
            <a:ext cx="12192000" cy="431287"/>
          </a:xfrm>
          <a:prstGeom prst="rect">
            <a:avLst/>
          </a:prstGeom>
          <a:solidFill>
            <a:srgbClr val="00294D"/>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A51C30"/>
              </a:solidFill>
            </a:endParaRPr>
          </a:p>
        </p:txBody>
      </p:sp>
      <p:sp>
        <p:nvSpPr>
          <p:cNvPr id="8" name="TextBox 15">
            <a:extLst>
              <a:ext uri="{FF2B5EF4-FFF2-40B4-BE49-F238E27FC236}">
                <a16:creationId xmlns:a16="http://schemas.microsoft.com/office/drawing/2014/main" id="{2B31F689-44EC-84DE-2E30-B64269518392}"/>
              </a:ext>
            </a:extLst>
          </p:cNvPr>
          <p:cNvSpPr txBox="1"/>
          <p:nvPr/>
        </p:nvSpPr>
        <p:spPr>
          <a:xfrm>
            <a:off x="0" y="6505444"/>
            <a:ext cx="1303166"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a:solidFill>
                  <a:schemeClr val="bg1"/>
                </a:solidFill>
                <a:latin typeface="ITC Franklin Gothic Std Book"/>
              </a:rPr>
              <a:t>COACHE | 2024</a:t>
            </a:r>
          </a:p>
        </p:txBody>
      </p:sp>
      <p:sp>
        <p:nvSpPr>
          <p:cNvPr id="4" name="Rectangle 1">
            <a:extLst>
              <a:ext uri="{FF2B5EF4-FFF2-40B4-BE49-F238E27FC236}">
                <a16:creationId xmlns:a16="http://schemas.microsoft.com/office/drawing/2014/main" id="{E7237D67-C4D6-63FC-F5E6-D0337FDE2584}"/>
              </a:ext>
            </a:extLst>
          </p:cNvPr>
          <p:cNvSpPr>
            <a:spLocks noChangeArrowheads="1"/>
          </p:cNvSpPr>
          <p:nvPr/>
        </p:nvSpPr>
        <p:spPr bwMode="auto">
          <a:xfrm>
            <a:off x="0" y="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5" name="Group 14">
            <a:extLst>
              <a:ext uri="{FF2B5EF4-FFF2-40B4-BE49-F238E27FC236}">
                <a16:creationId xmlns:a16="http://schemas.microsoft.com/office/drawing/2014/main" id="{D6F07E12-6547-11B1-7472-0D7E5302F0E9}"/>
              </a:ext>
            </a:extLst>
          </p:cNvPr>
          <p:cNvGrpSpPr/>
          <p:nvPr/>
        </p:nvGrpSpPr>
        <p:grpSpPr>
          <a:xfrm>
            <a:off x="839566" y="2619271"/>
            <a:ext cx="10515600" cy="3568082"/>
            <a:chOff x="839566" y="2619271"/>
            <a:chExt cx="10515600" cy="3568082"/>
          </a:xfrm>
        </p:grpSpPr>
        <p:grpSp>
          <p:nvGrpSpPr>
            <p:cNvPr id="5" name="Group 4">
              <a:extLst>
                <a:ext uri="{FF2B5EF4-FFF2-40B4-BE49-F238E27FC236}">
                  <a16:creationId xmlns:a16="http://schemas.microsoft.com/office/drawing/2014/main" id="{EC444B7F-1E55-459E-2838-3D13A4642E07}"/>
                </a:ext>
              </a:extLst>
            </p:cNvPr>
            <p:cNvGrpSpPr/>
            <p:nvPr/>
          </p:nvGrpSpPr>
          <p:grpSpPr>
            <a:xfrm>
              <a:off x="4211063" y="3016683"/>
              <a:ext cx="7038724" cy="3170670"/>
              <a:chOff x="4211063" y="3016683"/>
              <a:chExt cx="7038724" cy="3170670"/>
            </a:xfrm>
          </p:grpSpPr>
          <p:grpSp>
            <p:nvGrpSpPr>
              <p:cNvPr id="17" name="Group 16">
                <a:extLst>
                  <a:ext uri="{FF2B5EF4-FFF2-40B4-BE49-F238E27FC236}">
                    <a16:creationId xmlns:a16="http://schemas.microsoft.com/office/drawing/2014/main" id="{35B1DD70-CFD5-2B13-EA82-E5EB41EBCFC0}"/>
                  </a:ext>
                </a:extLst>
              </p:cNvPr>
              <p:cNvGrpSpPr/>
              <p:nvPr/>
            </p:nvGrpSpPr>
            <p:grpSpPr>
              <a:xfrm>
                <a:off x="4211063" y="3016683"/>
                <a:ext cx="3353832" cy="3170670"/>
                <a:chOff x="2805391" y="3090446"/>
                <a:chExt cx="2925453" cy="2968254"/>
              </a:xfrm>
            </p:grpSpPr>
            <p:pic>
              <p:nvPicPr>
                <p:cNvPr id="18" name="Picture 17" descr="A graph of a number of institutions response&#10;&#10;Description automatically generated">
                  <a:extLst>
                    <a:ext uri="{FF2B5EF4-FFF2-40B4-BE49-F238E27FC236}">
                      <a16:creationId xmlns:a16="http://schemas.microsoft.com/office/drawing/2014/main" id="{EFEB2F0A-66AD-0E52-8C97-AD077D3E1367}"/>
                    </a:ext>
                  </a:extLst>
                </p:cNvPr>
                <p:cNvPicPr>
                  <a:picLocks noChangeAspect="1"/>
                </p:cNvPicPr>
                <p:nvPr/>
              </p:nvPicPr>
              <p:blipFill>
                <a:blip r:embed="rId4">
                  <a:extLst>
                    <a:ext uri="{28A0092B-C50C-407E-A947-70E740481C1C}">
                      <a14:useLocalDpi xmlns:a14="http://schemas.microsoft.com/office/drawing/2010/main" val="0"/>
                    </a:ext>
                  </a:extLst>
                </a:blip>
                <a:srcRect l="13289" t="13326" r="4685" b="14294"/>
                <a:stretch/>
              </p:blipFill>
              <p:spPr>
                <a:xfrm>
                  <a:off x="3141553" y="3429000"/>
                  <a:ext cx="2589291" cy="2284807"/>
                </a:xfrm>
                <a:prstGeom prst="rect">
                  <a:avLst/>
                </a:prstGeom>
              </p:spPr>
            </p:pic>
            <p:sp>
              <p:nvSpPr>
                <p:cNvPr id="19" name="TextBox 18">
                  <a:extLst>
                    <a:ext uri="{FF2B5EF4-FFF2-40B4-BE49-F238E27FC236}">
                      <a16:creationId xmlns:a16="http://schemas.microsoft.com/office/drawing/2014/main" id="{0F4C461A-9B1C-F8C0-9E0B-8EC6ED093791}"/>
                    </a:ext>
                  </a:extLst>
                </p:cNvPr>
                <p:cNvSpPr txBox="1"/>
                <p:nvPr/>
              </p:nvSpPr>
              <p:spPr>
                <a:xfrm>
                  <a:off x="3485832" y="3090446"/>
                  <a:ext cx="2109211" cy="369332"/>
                </a:xfrm>
                <a:prstGeom prst="rect">
                  <a:avLst/>
                </a:prstGeom>
                <a:noFill/>
              </p:spPr>
              <p:txBody>
                <a:bodyPr wrap="square" rtlCol="0">
                  <a:spAutoFit/>
                </a:bodyPr>
                <a:lstStyle/>
                <a:p>
                  <a:pPr algn="ctr"/>
                  <a:r>
                    <a:rPr lang="en-US">
                      <a:latin typeface="Calibri" panose="020F0502020204030204" pitchFamily="34" charset="0"/>
                      <a:cs typeface="Calibri" panose="020F0502020204030204" pitchFamily="34" charset="0"/>
                    </a:rPr>
                    <a:t>Faculty Response</a:t>
                  </a:r>
                </a:p>
              </p:txBody>
            </p:sp>
            <p:sp>
              <p:nvSpPr>
                <p:cNvPr id="20" name="TextBox 19">
                  <a:extLst>
                    <a:ext uri="{FF2B5EF4-FFF2-40B4-BE49-F238E27FC236}">
                      <a16:creationId xmlns:a16="http://schemas.microsoft.com/office/drawing/2014/main" id="{9F050C98-7192-E0B6-59BD-CE818D7A0A8E}"/>
                    </a:ext>
                  </a:extLst>
                </p:cNvPr>
                <p:cNvSpPr txBox="1"/>
                <p:nvPr/>
              </p:nvSpPr>
              <p:spPr>
                <a:xfrm>
                  <a:off x="3422211" y="5750923"/>
                  <a:ext cx="2172832" cy="307777"/>
                </a:xfrm>
                <a:prstGeom prst="rect">
                  <a:avLst/>
                </a:prstGeom>
                <a:noFill/>
              </p:spPr>
              <p:txBody>
                <a:bodyPr wrap="square" rtlCol="0">
                  <a:spAutoFit/>
                </a:bodyPr>
                <a:lstStyle/>
                <a:p>
                  <a:pPr algn="ctr"/>
                  <a:r>
                    <a:rPr lang="en-US" sz="1400">
                      <a:latin typeface="Calibri" panose="020F0502020204030204" pitchFamily="34" charset="0"/>
                      <a:cs typeface="Calibri" panose="020F0502020204030204" pitchFamily="34" charset="0"/>
                    </a:rPr>
                    <a:t>Agree (%) by institution </a:t>
                  </a:r>
                </a:p>
              </p:txBody>
            </p:sp>
            <p:sp>
              <p:nvSpPr>
                <p:cNvPr id="21" name="TextBox 20">
                  <a:extLst>
                    <a:ext uri="{FF2B5EF4-FFF2-40B4-BE49-F238E27FC236}">
                      <a16:creationId xmlns:a16="http://schemas.microsoft.com/office/drawing/2014/main" id="{F7EC32CA-3A77-751C-4CD4-620E2056F491}"/>
                    </a:ext>
                  </a:extLst>
                </p:cNvPr>
                <p:cNvSpPr txBox="1"/>
                <p:nvPr/>
              </p:nvSpPr>
              <p:spPr>
                <a:xfrm rot="10800000">
                  <a:off x="2805391" y="3239101"/>
                  <a:ext cx="356789" cy="2662539"/>
                </a:xfrm>
                <a:prstGeom prst="rect">
                  <a:avLst/>
                </a:prstGeom>
                <a:noFill/>
              </p:spPr>
              <p:txBody>
                <a:bodyPr vert="eaVert" wrap="square" rtlCol="0">
                  <a:spAutoFit/>
                </a:bodyPr>
                <a:lstStyle/>
                <a:p>
                  <a:pPr algn="ctr"/>
                  <a:r>
                    <a:rPr lang="en-US" sz="1400">
                      <a:latin typeface="Calibri" panose="020F0502020204030204" pitchFamily="34" charset="0"/>
                      <a:cs typeface="Calibri" panose="020F0502020204030204" pitchFamily="34" charset="0"/>
                    </a:rPr>
                    <a:t>Institution (n=118)</a:t>
                  </a:r>
                </a:p>
              </p:txBody>
            </p:sp>
          </p:grpSp>
          <p:grpSp>
            <p:nvGrpSpPr>
              <p:cNvPr id="22" name="Group 21">
                <a:extLst>
                  <a:ext uri="{FF2B5EF4-FFF2-40B4-BE49-F238E27FC236}">
                    <a16:creationId xmlns:a16="http://schemas.microsoft.com/office/drawing/2014/main" id="{898F7763-8C0D-EB5D-A8DF-0A5A57CD11AB}"/>
                  </a:ext>
                </a:extLst>
              </p:cNvPr>
              <p:cNvGrpSpPr/>
              <p:nvPr/>
            </p:nvGrpSpPr>
            <p:grpSpPr>
              <a:xfrm>
                <a:off x="7883081" y="3016683"/>
                <a:ext cx="3366706" cy="3170670"/>
                <a:chOff x="6321995" y="3090446"/>
                <a:chExt cx="2936683" cy="2968254"/>
              </a:xfrm>
            </p:grpSpPr>
            <p:pic>
              <p:nvPicPr>
                <p:cNvPr id="23" name="Picture 22" descr="A graph of a chair response&#10;&#10;Description automatically generated">
                  <a:extLst>
                    <a:ext uri="{FF2B5EF4-FFF2-40B4-BE49-F238E27FC236}">
                      <a16:creationId xmlns:a16="http://schemas.microsoft.com/office/drawing/2014/main" id="{1BEE66DB-B19B-CCD2-F696-7D847866035D}"/>
                    </a:ext>
                  </a:extLst>
                </p:cNvPr>
                <p:cNvPicPr>
                  <a:picLocks noChangeAspect="1"/>
                </p:cNvPicPr>
                <p:nvPr/>
              </p:nvPicPr>
              <p:blipFill>
                <a:blip r:embed="rId5">
                  <a:extLst>
                    <a:ext uri="{28A0092B-C50C-407E-A947-70E740481C1C}">
                      <a14:useLocalDpi xmlns:a14="http://schemas.microsoft.com/office/drawing/2010/main" val="0"/>
                    </a:ext>
                  </a:extLst>
                </a:blip>
                <a:srcRect l="12352" t="13143" r="5621" b="14476"/>
                <a:stretch/>
              </p:blipFill>
              <p:spPr>
                <a:xfrm>
                  <a:off x="6669386" y="3429000"/>
                  <a:ext cx="2589292" cy="2284807"/>
                </a:xfrm>
                <a:prstGeom prst="rect">
                  <a:avLst/>
                </a:prstGeom>
              </p:spPr>
            </p:pic>
            <p:sp>
              <p:nvSpPr>
                <p:cNvPr id="24" name="TextBox 23">
                  <a:extLst>
                    <a:ext uri="{FF2B5EF4-FFF2-40B4-BE49-F238E27FC236}">
                      <a16:creationId xmlns:a16="http://schemas.microsoft.com/office/drawing/2014/main" id="{EE9656E3-8831-2DF8-E897-6CE1152465F0}"/>
                    </a:ext>
                  </a:extLst>
                </p:cNvPr>
                <p:cNvSpPr txBox="1"/>
                <p:nvPr/>
              </p:nvSpPr>
              <p:spPr>
                <a:xfrm>
                  <a:off x="6953060" y="3090446"/>
                  <a:ext cx="2248277" cy="369332"/>
                </a:xfrm>
                <a:prstGeom prst="rect">
                  <a:avLst/>
                </a:prstGeom>
                <a:noFill/>
              </p:spPr>
              <p:txBody>
                <a:bodyPr wrap="square" rtlCol="0">
                  <a:spAutoFit/>
                </a:bodyPr>
                <a:lstStyle/>
                <a:p>
                  <a:pPr algn="ctr"/>
                  <a:r>
                    <a:rPr lang="en-US">
                      <a:latin typeface="Calibri" panose="020F0502020204030204" pitchFamily="34" charset="0"/>
                      <a:cs typeface="Calibri" panose="020F0502020204030204" pitchFamily="34" charset="0"/>
                    </a:rPr>
                    <a:t>Dept. Chair Response</a:t>
                  </a:r>
                </a:p>
              </p:txBody>
            </p:sp>
            <p:sp>
              <p:nvSpPr>
                <p:cNvPr id="25" name="TextBox 24">
                  <a:extLst>
                    <a:ext uri="{FF2B5EF4-FFF2-40B4-BE49-F238E27FC236}">
                      <a16:creationId xmlns:a16="http://schemas.microsoft.com/office/drawing/2014/main" id="{0E2FAA38-AFCF-2C8E-1F89-90F0712BBA7D}"/>
                    </a:ext>
                  </a:extLst>
                </p:cNvPr>
                <p:cNvSpPr txBox="1"/>
                <p:nvPr/>
              </p:nvSpPr>
              <p:spPr>
                <a:xfrm>
                  <a:off x="7001347" y="5750923"/>
                  <a:ext cx="2172832" cy="307777"/>
                </a:xfrm>
                <a:prstGeom prst="rect">
                  <a:avLst/>
                </a:prstGeom>
                <a:noFill/>
              </p:spPr>
              <p:txBody>
                <a:bodyPr wrap="square" rtlCol="0">
                  <a:spAutoFit/>
                </a:bodyPr>
                <a:lstStyle/>
                <a:p>
                  <a:pPr algn="ctr"/>
                  <a:r>
                    <a:rPr lang="en-US" sz="1400">
                      <a:latin typeface="Calibri" panose="020F0502020204030204" pitchFamily="34" charset="0"/>
                      <a:cs typeface="Calibri" panose="020F0502020204030204" pitchFamily="34" charset="0"/>
                    </a:rPr>
                    <a:t>Agree (%) by institution </a:t>
                  </a:r>
                </a:p>
              </p:txBody>
            </p:sp>
            <p:sp>
              <p:nvSpPr>
                <p:cNvPr id="26" name="TextBox 25">
                  <a:extLst>
                    <a:ext uri="{FF2B5EF4-FFF2-40B4-BE49-F238E27FC236}">
                      <a16:creationId xmlns:a16="http://schemas.microsoft.com/office/drawing/2014/main" id="{7DDE2566-2ABD-6677-4305-BC8FCCE2EF78}"/>
                    </a:ext>
                  </a:extLst>
                </p:cNvPr>
                <p:cNvSpPr txBox="1"/>
                <p:nvPr/>
              </p:nvSpPr>
              <p:spPr>
                <a:xfrm rot="10800000">
                  <a:off x="6321995" y="3266902"/>
                  <a:ext cx="356789" cy="2662539"/>
                </a:xfrm>
                <a:prstGeom prst="rect">
                  <a:avLst/>
                </a:prstGeom>
                <a:noFill/>
              </p:spPr>
              <p:txBody>
                <a:bodyPr vert="eaVert" wrap="square" rtlCol="0">
                  <a:spAutoFit/>
                </a:bodyPr>
                <a:lstStyle/>
                <a:p>
                  <a:pPr algn="ctr"/>
                  <a:r>
                    <a:rPr lang="en-US" sz="1400">
                      <a:latin typeface="Calibri" panose="020F0502020204030204" pitchFamily="34" charset="0"/>
                      <a:cs typeface="Calibri" panose="020F0502020204030204" pitchFamily="34" charset="0"/>
                    </a:rPr>
                    <a:t>Institution (n=116)</a:t>
                  </a:r>
                </a:p>
              </p:txBody>
            </p:sp>
          </p:grpSp>
        </p:grpSp>
        <p:sp>
          <p:nvSpPr>
            <p:cNvPr id="14" name="TextBox 13">
              <a:extLst>
                <a:ext uri="{FF2B5EF4-FFF2-40B4-BE49-F238E27FC236}">
                  <a16:creationId xmlns:a16="http://schemas.microsoft.com/office/drawing/2014/main" id="{891BE1A1-226F-D9C4-DDB3-DADB11108806}"/>
                </a:ext>
              </a:extLst>
            </p:cNvPr>
            <p:cNvSpPr txBox="1"/>
            <p:nvPr/>
          </p:nvSpPr>
          <p:spPr>
            <a:xfrm>
              <a:off x="839566" y="2619271"/>
              <a:ext cx="10515600" cy="369332"/>
            </a:xfrm>
            <a:prstGeom prst="rect">
              <a:avLst/>
            </a:prstGeom>
            <a:noFill/>
          </p:spPr>
          <p:txBody>
            <a:bodyPr wrap="square">
              <a:spAutoFit/>
            </a:bodyPr>
            <a:lstStyle/>
            <a:p>
              <a:pPr marL="0" indent="0" fontAlgn="base">
                <a:buNone/>
              </a:pPr>
              <a:r>
                <a:rPr lang="en-US" sz="1800" dirty="0">
                  <a:solidFill>
                    <a:srgbClr val="000000"/>
                  </a:solidFill>
                  <a:latin typeface="Garamond"/>
                </a:rPr>
                <a:t>We found a lack of consensus </a:t>
              </a:r>
              <a:r>
                <a:rPr lang="en-US" sz="1800" b="1" dirty="0">
                  <a:solidFill>
                    <a:srgbClr val="2C6CA9"/>
                  </a:solidFill>
                  <a:latin typeface="Garamond"/>
                </a:rPr>
                <a:t>within</a:t>
              </a:r>
              <a:r>
                <a:rPr lang="en-US" sz="1800" dirty="0">
                  <a:solidFill>
                    <a:srgbClr val="000000"/>
                  </a:solidFill>
                  <a:latin typeface="Garamond"/>
                </a:rPr>
                <a:t> both faculty group and department chairs group at many institutions.</a:t>
              </a:r>
              <a:endParaRPr lang="en-US" sz="1800" b="0" i="0" u="none" strike="noStrike" dirty="0">
                <a:solidFill>
                  <a:srgbClr val="000000"/>
                </a:solidFill>
                <a:effectLst/>
                <a:latin typeface="Garamond"/>
              </a:endParaRPr>
            </a:p>
          </p:txBody>
        </p:sp>
      </p:grpSp>
      <p:sp>
        <p:nvSpPr>
          <p:cNvPr id="13" name="TextBox 15">
            <a:extLst>
              <a:ext uri="{FF2B5EF4-FFF2-40B4-BE49-F238E27FC236}">
                <a16:creationId xmlns:a16="http://schemas.microsoft.com/office/drawing/2014/main" id="{31FD16AD-084F-716E-368A-D310D70C2DBE}"/>
              </a:ext>
            </a:extLst>
          </p:cNvPr>
          <p:cNvSpPr txBox="1"/>
          <p:nvPr/>
        </p:nvSpPr>
        <p:spPr>
          <a:xfrm>
            <a:off x="10771656" y="6491697"/>
            <a:ext cx="1237852"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chemeClr val="bg1"/>
                </a:solidFill>
                <a:latin typeface="ITC Franklin Gothic Std Book"/>
              </a:rPr>
              <a:t>Slide 5</a:t>
            </a:r>
          </a:p>
        </p:txBody>
      </p:sp>
    </p:spTree>
    <p:extLst>
      <p:ext uri="{BB962C8B-B14F-4D97-AF65-F5344CB8AC3E}">
        <p14:creationId xmlns:p14="http://schemas.microsoft.com/office/powerpoint/2010/main" val="293725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3A16-014C-0731-322C-570C45817567}"/>
              </a:ext>
            </a:extLst>
          </p:cNvPr>
          <p:cNvSpPr>
            <a:spLocks noGrp="1"/>
          </p:cNvSpPr>
          <p:nvPr>
            <p:ph type="title"/>
          </p:nvPr>
        </p:nvSpPr>
        <p:spPr/>
        <p:txBody>
          <a:bodyPr>
            <a:normAutofit/>
          </a:bodyPr>
          <a:lstStyle/>
          <a:p>
            <a:r>
              <a:rPr lang="en-US" dirty="0">
                <a:solidFill>
                  <a:srgbClr val="A51C30"/>
                </a:solidFill>
                <a:latin typeface="Adobe Garamond Pro"/>
              </a:rPr>
              <a:t>Framing the Problem</a:t>
            </a:r>
            <a:endParaRPr lang="en-US" sz="8800" dirty="0"/>
          </a:p>
        </p:txBody>
      </p:sp>
      <p:sp>
        <p:nvSpPr>
          <p:cNvPr id="3" name="Content Placeholder 2">
            <a:extLst>
              <a:ext uri="{FF2B5EF4-FFF2-40B4-BE49-F238E27FC236}">
                <a16:creationId xmlns:a16="http://schemas.microsoft.com/office/drawing/2014/main" id="{4A770D4C-6AF8-9B72-7EDD-326DF8223751}"/>
              </a:ext>
            </a:extLst>
          </p:cNvPr>
          <p:cNvSpPr>
            <a:spLocks noGrp="1"/>
          </p:cNvSpPr>
          <p:nvPr>
            <p:ph idx="1"/>
          </p:nvPr>
        </p:nvSpPr>
        <p:spPr>
          <a:xfrm>
            <a:off x="838200" y="1658831"/>
            <a:ext cx="10515600" cy="4518131"/>
          </a:xfrm>
        </p:spPr>
        <p:txBody>
          <a:bodyPr vert="horz" lIns="91440" tIns="45720" rIns="91440" bIns="45720" rtlCol="0" anchor="t">
            <a:normAutofit/>
          </a:bodyPr>
          <a:lstStyle/>
          <a:p>
            <a:pPr marL="0" indent="0" algn="ctr" fontAlgn="base">
              <a:buNone/>
            </a:pPr>
            <a:r>
              <a:rPr lang="en-US" sz="1800" b="1" dirty="0">
                <a:solidFill>
                  <a:srgbClr val="000000"/>
                </a:solidFill>
                <a:latin typeface="Garamond"/>
              </a:rPr>
              <a:t>Are outside offers necessary as leverage in compensation negotiations? </a:t>
            </a:r>
          </a:p>
          <a:p>
            <a:pPr marL="0" indent="0" fontAlgn="base">
              <a:buNone/>
            </a:pPr>
            <a:r>
              <a:rPr lang="en-US" sz="1800" dirty="0">
                <a:solidFill>
                  <a:srgbClr val="000000"/>
                </a:solidFill>
                <a:latin typeface="Garamond"/>
              </a:rPr>
              <a:t>From 2021 – 2024, COACHE asked this question to faculty and department chairs from 118 institutions as part of the Faculty Job Satisfaction Survey. </a:t>
            </a:r>
          </a:p>
          <a:p>
            <a:pPr marL="0" indent="0" fontAlgn="base">
              <a:buNone/>
            </a:pPr>
            <a:r>
              <a:rPr lang="en-US" sz="1800" dirty="0">
                <a:solidFill>
                  <a:srgbClr val="000000"/>
                </a:solidFill>
                <a:latin typeface="Garamond"/>
              </a:rPr>
              <a:t>Additionally, discrepancies exist </a:t>
            </a:r>
            <a:r>
              <a:rPr lang="en-US" sz="1800" b="1" dirty="0">
                <a:solidFill>
                  <a:srgbClr val="2C6CA9"/>
                </a:solidFill>
                <a:latin typeface="Garamond"/>
              </a:rPr>
              <a:t>between</a:t>
            </a:r>
            <a:r>
              <a:rPr lang="en-US" sz="1800" dirty="0">
                <a:solidFill>
                  <a:srgbClr val="000000"/>
                </a:solidFill>
                <a:latin typeface="Garamond"/>
              </a:rPr>
              <a:t> the responses of faculty and department chairs at many institutions.</a:t>
            </a:r>
          </a:p>
          <a:p>
            <a:pPr marL="0" indent="0" algn="l" rtl="0" fontAlgn="base">
              <a:buNone/>
            </a:pPr>
            <a:endParaRPr lang="en-US" sz="1800" b="0" i="0" u="none" strike="noStrike" dirty="0">
              <a:solidFill>
                <a:srgbClr val="000000"/>
              </a:solidFill>
              <a:effectLst/>
              <a:latin typeface="Garamond"/>
            </a:endParaRPr>
          </a:p>
          <a:p>
            <a:pPr marL="0" indent="0" algn="l" rtl="0" fontAlgn="base">
              <a:buNone/>
            </a:pPr>
            <a:endParaRPr lang="en-US" sz="1800" dirty="0">
              <a:solidFill>
                <a:srgbClr val="000000"/>
              </a:solidFill>
              <a:latin typeface="Garamond"/>
            </a:endParaRPr>
          </a:p>
          <a:p>
            <a:pPr marL="0" indent="0" algn="l" rtl="0" fontAlgn="base">
              <a:buNone/>
            </a:pPr>
            <a:endParaRPr lang="en-US" sz="1800" b="0" i="0" u="none" strike="noStrike" dirty="0">
              <a:solidFill>
                <a:srgbClr val="000000"/>
              </a:solidFill>
              <a:effectLst/>
              <a:latin typeface="Garamond"/>
            </a:endParaRPr>
          </a:p>
          <a:p>
            <a:pPr marL="0" indent="0" algn="l" rtl="0" fontAlgn="base">
              <a:buNone/>
            </a:pPr>
            <a:endParaRPr lang="en-US" sz="1800" dirty="0">
              <a:solidFill>
                <a:srgbClr val="000000"/>
              </a:solidFill>
              <a:latin typeface="Garamond"/>
            </a:endParaRPr>
          </a:p>
          <a:p>
            <a:pPr marL="0" indent="0" algn="l" rtl="0" fontAlgn="base">
              <a:buNone/>
            </a:pPr>
            <a:endParaRPr lang="en-US" sz="1800" b="0" i="0" u="none" strike="noStrike" dirty="0">
              <a:solidFill>
                <a:srgbClr val="000000"/>
              </a:solidFill>
              <a:effectLst/>
              <a:latin typeface="Garamond"/>
            </a:endParaRPr>
          </a:p>
          <a:p>
            <a:pPr marL="0" indent="0" algn="l" rtl="0" fontAlgn="base">
              <a:buNone/>
            </a:pPr>
            <a:endParaRPr lang="en-US" sz="1800" dirty="0">
              <a:solidFill>
                <a:srgbClr val="000000"/>
              </a:solidFill>
              <a:latin typeface="Garamond"/>
            </a:endParaRPr>
          </a:p>
          <a:p>
            <a:pPr marL="0" indent="0" algn="l" rtl="0" fontAlgn="base">
              <a:buNone/>
            </a:pPr>
            <a:endParaRPr lang="en-US" sz="1800" b="0" i="0" u="none" strike="noStrike" dirty="0">
              <a:solidFill>
                <a:srgbClr val="000000"/>
              </a:solidFill>
              <a:effectLst/>
              <a:latin typeface="Garamond"/>
            </a:endParaRPr>
          </a:p>
        </p:txBody>
      </p:sp>
      <p:pic>
        <p:nvPicPr>
          <p:cNvPr id="6" name="Picture 5">
            <a:extLst>
              <a:ext uri="{FF2B5EF4-FFF2-40B4-BE49-F238E27FC236}">
                <a16:creationId xmlns:a16="http://schemas.microsoft.com/office/drawing/2014/main" id="{1A24C7E9-15C5-7CA3-DA2C-22C262B76FEE}"/>
              </a:ext>
            </a:extLst>
          </p:cNvPr>
          <p:cNvPicPr>
            <a:picLocks noChangeAspect="1"/>
          </p:cNvPicPr>
          <p:nvPr/>
        </p:nvPicPr>
        <p:blipFill rotWithShape="1">
          <a:blip r:embed="rId2"/>
          <a:srcRect t="5805"/>
          <a:stretch/>
        </p:blipFill>
        <p:spPr>
          <a:xfrm>
            <a:off x="10631482" y="1"/>
            <a:ext cx="1560518" cy="1325564"/>
          </a:xfrm>
          <a:prstGeom prst="rect">
            <a:avLst/>
          </a:prstGeom>
        </p:spPr>
      </p:pic>
      <p:sp>
        <p:nvSpPr>
          <p:cNvPr id="7" name="Rectangle 6">
            <a:extLst>
              <a:ext uri="{FF2B5EF4-FFF2-40B4-BE49-F238E27FC236}">
                <a16:creationId xmlns:a16="http://schemas.microsoft.com/office/drawing/2014/main" id="{D67C4F46-3189-4487-13CD-08E152648918}"/>
              </a:ext>
            </a:extLst>
          </p:cNvPr>
          <p:cNvSpPr/>
          <p:nvPr/>
        </p:nvSpPr>
        <p:spPr>
          <a:xfrm>
            <a:off x="0" y="6428301"/>
            <a:ext cx="12192000" cy="431287"/>
          </a:xfrm>
          <a:prstGeom prst="rect">
            <a:avLst/>
          </a:prstGeom>
          <a:solidFill>
            <a:srgbClr val="00294D"/>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A51C30"/>
              </a:solidFill>
            </a:endParaRPr>
          </a:p>
        </p:txBody>
      </p:sp>
      <p:sp>
        <p:nvSpPr>
          <p:cNvPr id="8" name="TextBox 15">
            <a:extLst>
              <a:ext uri="{FF2B5EF4-FFF2-40B4-BE49-F238E27FC236}">
                <a16:creationId xmlns:a16="http://schemas.microsoft.com/office/drawing/2014/main" id="{2B31F689-44EC-84DE-2E30-B64269518392}"/>
              </a:ext>
            </a:extLst>
          </p:cNvPr>
          <p:cNvSpPr txBox="1"/>
          <p:nvPr/>
        </p:nvSpPr>
        <p:spPr>
          <a:xfrm>
            <a:off x="0" y="6505444"/>
            <a:ext cx="1303166"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a:solidFill>
                  <a:schemeClr val="bg1"/>
                </a:solidFill>
                <a:latin typeface="ITC Franklin Gothic Std Book"/>
              </a:rPr>
              <a:t>COACHE | 2024</a:t>
            </a:r>
          </a:p>
        </p:txBody>
      </p:sp>
      <p:pic>
        <p:nvPicPr>
          <p:cNvPr id="1026" name="Picture 2">
            <a:extLst>
              <a:ext uri="{FF2B5EF4-FFF2-40B4-BE49-F238E27FC236}">
                <a16:creationId xmlns:a16="http://schemas.microsoft.com/office/drawing/2014/main" id="{00740342-032A-784D-AC90-2E4A70FBE0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391" y="3155519"/>
            <a:ext cx="7411218" cy="296448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7B424AAB-A15D-6E2E-9730-FA027AD72F73}"/>
              </a:ext>
            </a:extLst>
          </p:cNvPr>
          <p:cNvGrpSpPr/>
          <p:nvPr/>
        </p:nvGrpSpPr>
        <p:grpSpPr>
          <a:xfrm>
            <a:off x="9345928" y="3429000"/>
            <a:ext cx="1045847" cy="594468"/>
            <a:chOff x="9326878" y="3399703"/>
            <a:chExt cx="1045847" cy="594468"/>
          </a:xfrm>
        </p:grpSpPr>
        <p:sp>
          <p:nvSpPr>
            <p:cNvPr id="4" name="Oval 3">
              <a:extLst>
                <a:ext uri="{FF2B5EF4-FFF2-40B4-BE49-F238E27FC236}">
                  <a16:creationId xmlns:a16="http://schemas.microsoft.com/office/drawing/2014/main" id="{4A2D0A99-6699-8F75-A7CD-8000B372F7E6}"/>
                </a:ext>
              </a:extLst>
            </p:cNvPr>
            <p:cNvSpPr/>
            <p:nvPr/>
          </p:nvSpPr>
          <p:spPr>
            <a:xfrm>
              <a:off x="9326878" y="3790357"/>
              <a:ext cx="130629" cy="130629"/>
            </a:xfrm>
            <a:prstGeom prst="ellipse">
              <a:avLst/>
            </a:prstGeom>
            <a:solidFill>
              <a:srgbClr val="00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814CA2C-3442-EBD9-4AED-03840F395F56}"/>
                </a:ext>
              </a:extLst>
            </p:cNvPr>
            <p:cNvGrpSpPr/>
            <p:nvPr/>
          </p:nvGrpSpPr>
          <p:grpSpPr>
            <a:xfrm>
              <a:off x="9326879" y="3399703"/>
              <a:ext cx="785800" cy="276999"/>
              <a:chOff x="9326879" y="3399703"/>
              <a:chExt cx="785800" cy="276999"/>
            </a:xfrm>
          </p:grpSpPr>
          <p:sp>
            <p:nvSpPr>
              <p:cNvPr id="5" name="Oval 4">
                <a:extLst>
                  <a:ext uri="{FF2B5EF4-FFF2-40B4-BE49-F238E27FC236}">
                    <a16:creationId xmlns:a16="http://schemas.microsoft.com/office/drawing/2014/main" id="{51D7D7F6-DC4A-5D79-F19B-A4ABCD39C566}"/>
                  </a:ext>
                </a:extLst>
              </p:cNvPr>
              <p:cNvSpPr/>
              <p:nvPr/>
            </p:nvSpPr>
            <p:spPr>
              <a:xfrm>
                <a:off x="9326879" y="3472888"/>
                <a:ext cx="130629" cy="130629"/>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193D8C7-BC32-0210-B03B-98EB45D0568C}"/>
                  </a:ext>
                </a:extLst>
              </p:cNvPr>
              <p:cNvSpPr txBox="1"/>
              <p:nvPr/>
            </p:nvSpPr>
            <p:spPr>
              <a:xfrm>
                <a:off x="9490539" y="3399703"/>
                <a:ext cx="622140"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Faculty</a:t>
                </a:r>
              </a:p>
            </p:txBody>
          </p:sp>
        </p:grpSp>
        <p:sp>
          <p:nvSpPr>
            <p:cNvPr id="11" name="TextBox 10">
              <a:extLst>
                <a:ext uri="{FF2B5EF4-FFF2-40B4-BE49-F238E27FC236}">
                  <a16:creationId xmlns:a16="http://schemas.microsoft.com/office/drawing/2014/main" id="{97BA9356-2F16-F897-B669-3B2B0D9B1DA5}"/>
                </a:ext>
              </a:extLst>
            </p:cNvPr>
            <p:cNvSpPr txBox="1"/>
            <p:nvPr/>
          </p:nvSpPr>
          <p:spPr>
            <a:xfrm>
              <a:off x="9490538" y="3717172"/>
              <a:ext cx="882187"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Dept. Chair</a:t>
              </a:r>
            </a:p>
          </p:txBody>
        </p:sp>
      </p:grpSp>
      <p:sp>
        <p:nvSpPr>
          <p:cNvPr id="13" name="TextBox 15">
            <a:extLst>
              <a:ext uri="{FF2B5EF4-FFF2-40B4-BE49-F238E27FC236}">
                <a16:creationId xmlns:a16="http://schemas.microsoft.com/office/drawing/2014/main" id="{F5772B9D-6D45-731E-622B-84122412A7CA}"/>
              </a:ext>
            </a:extLst>
          </p:cNvPr>
          <p:cNvSpPr txBox="1"/>
          <p:nvPr/>
        </p:nvSpPr>
        <p:spPr>
          <a:xfrm>
            <a:off x="10771656" y="6491697"/>
            <a:ext cx="1237852"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chemeClr val="bg1"/>
                </a:solidFill>
                <a:latin typeface="ITC Franklin Gothic Std Book"/>
              </a:rPr>
              <a:t>Slide 6</a:t>
            </a:r>
          </a:p>
        </p:txBody>
      </p:sp>
    </p:spTree>
    <p:extLst>
      <p:ext uri="{BB962C8B-B14F-4D97-AF65-F5344CB8AC3E}">
        <p14:creationId xmlns:p14="http://schemas.microsoft.com/office/powerpoint/2010/main" val="2794133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3A16-014C-0731-322C-570C45817567}"/>
              </a:ext>
            </a:extLst>
          </p:cNvPr>
          <p:cNvSpPr>
            <a:spLocks noGrp="1"/>
          </p:cNvSpPr>
          <p:nvPr>
            <p:ph type="title"/>
          </p:nvPr>
        </p:nvSpPr>
        <p:spPr/>
        <p:txBody>
          <a:bodyPr>
            <a:normAutofit/>
          </a:bodyPr>
          <a:lstStyle/>
          <a:p>
            <a:r>
              <a:rPr lang="en-US" dirty="0">
                <a:solidFill>
                  <a:srgbClr val="A51C30"/>
                </a:solidFill>
                <a:latin typeface="Adobe Garamond Pro"/>
              </a:rPr>
              <a:t>Ambiguity in Negotiation</a:t>
            </a:r>
            <a:endParaRPr lang="en-US" sz="8800" dirty="0"/>
          </a:p>
        </p:txBody>
      </p:sp>
      <p:sp>
        <p:nvSpPr>
          <p:cNvPr id="3" name="Content Placeholder 2">
            <a:extLst>
              <a:ext uri="{FF2B5EF4-FFF2-40B4-BE49-F238E27FC236}">
                <a16:creationId xmlns:a16="http://schemas.microsoft.com/office/drawing/2014/main" id="{4A770D4C-6AF8-9B72-7EDD-326DF8223751}"/>
              </a:ext>
            </a:extLst>
          </p:cNvPr>
          <p:cNvSpPr>
            <a:spLocks noGrp="1"/>
          </p:cNvSpPr>
          <p:nvPr>
            <p:ph idx="1"/>
          </p:nvPr>
        </p:nvSpPr>
        <p:spPr>
          <a:xfrm>
            <a:off x="838200" y="1823846"/>
            <a:ext cx="2746972" cy="4166287"/>
          </a:xfrm>
        </p:spPr>
        <p:txBody>
          <a:bodyPr vert="horz" lIns="91440" tIns="45720" rIns="91440" bIns="45720" rtlCol="0" anchor="t">
            <a:normAutofit/>
          </a:bodyPr>
          <a:lstStyle/>
          <a:p>
            <a:pPr marL="0" indent="0" fontAlgn="base">
              <a:buNone/>
            </a:pPr>
            <a:endParaRPr lang="en-US" sz="1800" dirty="0">
              <a:solidFill>
                <a:srgbClr val="000000"/>
              </a:solidFill>
              <a:latin typeface="Garamond"/>
            </a:endParaRPr>
          </a:p>
          <a:p>
            <a:pPr marL="0" indent="0" fontAlgn="base">
              <a:buNone/>
            </a:pPr>
            <a:endParaRPr lang="en-US" sz="1800" b="0" i="0" u="none" strike="noStrike" dirty="0">
              <a:solidFill>
                <a:srgbClr val="000000"/>
              </a:solidFill>
              <a:effectLst/>
              <a:latin typeface="Garamond"/>
            </a:endParaRPr>
          </a:p>
          <a:p>
            <a:pPr marL="0" indent="0" fontAlgn="base">
              <a:buNone/>
            </a:pPr>
            <a:endParaRPr lang="en-US" sz="1800" b="0" i="0" u="none" strike="noStrike" dirty="0">
              <a:solidFill>
                <a:srgbClr val="000000"/>
              </a:solidFill>
              <a:effectLst/>
              <a:latin typeface="Garamond"/>
            </a:endParaRPr>
          </a:p>
          <a:p>
            <a:pPr marL="0" indent="0" fontAlgn="base">
              <a:buNone/>
            </a:pPr>
            <a:endParaRPr lang="en-US" sz="1800" dirty="0">
              <a:solidFill>
                <a:srgbClr val="000000"/>
              </a:solidFill>
              <a:latin typeface="Garamond"/>
            </a:endParaRPr>
          </a:p>
          <a:p>
            <a:pPr marL="0" indent="0" fontAlgn="base">
              <a:buNone/>
            </a:pPr>
            <a:endParaRPr lang="en-US" sz="1800" b="0" i="0" u="none" strike="noStrike" dirty="0">
              <a:solidFill>
                <a:srgbClr val="000000"/>
              </a:solidFill>
              <a:effectLst/>
              <a:latin typeface="Garamond"/>
            </a:endParaRPr>
          </a:p>
          <a:p>
            <a:pPr marL="0" indent="0" fontAlgn="base">
              <a:buNone/>
            </a:pPr>
            <a:r>
              <a:rPr lang="en-US" sz="1600" b="0" i="0" u="none" strike="noStrike" dirty="0">
                <a:solidFill>
                  <a:srgbClr val="000000"/>
                </a:solidFill>
                <a:effectLst/>
                <a:latin typeface="Garamond"/>
              </a:rPr>
              <a:t>Hannah Riley Bowles</a:t>
            </a:r>
            <a:endParaRPr lang="en-US" sz="1600" dirty="0">
              <a:solidFill>
                <a:srgbClr val="000000"/>
              </a:solidFill>
              <a:latin typeface="Garamond"/>
            </a:endParaRPr>
          </a:p>
          <a:p>
            <a:pPr marL="0" indent="0" fontAlgn="base">
              <a:buNone/>
            </a:pPr>
            <a:r>
              <a:rPr lang="en-US" sz="1200" b="0" i="0" u="none" strike="noStrike" dirty="0">
                <a:solidFill>
                  <a:srgbClr val="2C6CA9"/>
                </a:solidFill>
                <a:effectLst/>
                <a:latin typeface="Garamond"/>
              </a:rPr>
              <a:t>Co-Director, Center for Public Leadership</a:t>
            </a:r>
          </a:p>
          <a:p>
            <a:pPr marL="0" indent="0" fontAlgn="base">
              <a:buNone/>
            </a:pPr>
            <a:r>
              <a:rPr lang="en-US" sz="1200" b="0" i="0" u="none" strike="noStrike" dirty="0">
                <a:solidFill>
                  <a:srgbClr val="2C6CA9"/>
                </a:solidFill>
                <a:effectLst/>
                <a:latin typeface="Garamond"/>
              </a:rPr>
              <a:t>Co-Director, Women and Public Policy Program</a:t>
            </a:r>
          </a:p>
          <a:p>
            <a:pPr marL="0" indent="0" fontAlgn="base">
              <a:buNone/>
            </a:pPr>
            <a:r>
              <a:rPr lang="en-US" sz="1200" b="0" i="0" u="none" strike="noStrike" dirty="0">
                <a:solidFill>
                  <a:srgbClr val="2C6CA9"/>
                </a:solidFill>
                <a:effectLst/>
                <a:latin typeface="Garamond"/>
              </a:rPr>
              <a:t>Roy E. Larsen Senior Lecturer in Public Policy and Management</a:t>
            </a:r>
          </a:p>
        </p:txBody>
      </p:sp>
      <p:pic>
        <p:nvPicPr>
          <p:cNvPr id="6" name="Picture 5">
            <a:extLst>
              <a:ext uri="{FF2B5EF4-FFF2-40B4-BE49-F238E27FC236}">
                <a16:creationId xmlns:a16="http://schemas.microsoft.com/office/drawing/2014/main" id="{1A24C7E9-15C5-7CA3-DA2C-22C262B76FEE}"/>
              </a:ext>
            </a:extLst>
          </p:cNvPr>
          <p:cNvPicPr>
            <a:picLocks noChangeAspect="1"/>
          </p:cNvPicPr>
          <p:nvPr/>
        </p:nvPicPr>
        <p:blipFill rotWithShape="1">
          <a:blip r:embed="rId2"/>
          <a:srcRect t="5805"/>
          <a:stretch/>
        </p:blipFill>
        <p:spPr>
          <a:xfrm>
            <a:off x="10631482" y="1"/>
            <a:ext cx="1560518" cy="1325564"/>
          </a:xfrm>
          <a:prstGeom prst="rect">
            <a:avLst/>
          </a:prstGeom>
        </p:spPr>
      </p:pic>
      <p:sp>
        <p:nvSpPr>
          <p:cNvPr id="7" name="Rectangle 6">
            <a:extLst>
              <a:ext uri="{FF2B5EF4-FFF2-40B4-BE49-F238E27FC236}">
                <a16:creationId xmlns:a16="http://schemas.microsoft.com/office/drawing/2014/main" id="{D67C4F46-3189-4487-13CD-08E152648918}"/>
              </a:ext>
            </a:extLst>
          </p:cNvPr>
          <p:cNvSpPr/>
          <p:nvPr/>
        </p:nvSpPr>
        <p:spPr>
          <a:xfrm>
            <a:off x="0" y="6428301"/>
            <a:ext cx="12192000" cy="431287"/>
          </a:xfrm>
          <a:prstGeom prst="rect">
            <a:avLst/>
          </a:prstGeom>
          <a:solidFill>
            <a:srgbClr val="00294D"/>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A51C30"/>
              </a:solidFill>
            </a:endParaRPr>
          </a:p>
        </p:txBody>
      </p:sp>
      <p:sp>
        <p:nvSpPr>
          <p:cNvPr id="8" name="TextBox 15">
            <a:extLst>
              <a:ext uri="{FF2B5EF4-FFF2-40B4-BE49-F238E27FC236}">
                <a16:creationId xmlns:a16="http://schemas.microsoft.com/office/drawing/2014/main" id="{2B31F689-44EC-84DE-2E30-B64269518392}"/>
              </a:ext>
            </a:extLst>
          </p:cNvPr>
          <p:cNvSpPr txBox="1"/>
          <p:nvPr/>
        </p:nvSpPr>
        <p:spPr>
          <a:xfrm>
            <a:off x="65314" y="6505444"/>
            <a:ext cx="1237852"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a:solidFill>
                  <a:schemeClr val="bg1"/>
                </a:solidFill>
                <a:latin typeface="ITC Franklin Gothic Std Book"/>
              </a:rPr>
              <a:t>COACHE | 2024</a:t>
            </a:r>
          </a:p>
        </p:txBody>
      </p:sp>
      <p:pic>
        <p:nvPicPr>
          <p:cNvPr id="11266" name="Picture 2" descr="Hannah Riley Bowles - Bloomberg Harvard City Leadership Initiative">
            <a:extLst>
              <a:ext uri="{FF2B5EF4-FFF2-40B4-BE49-F238E27FC236}">
                <a16:creationId xmlns:a16="http://schemas.microsoft.com/office/drawing/2014/main" id="{E00B0712-7544-C38B-D57B-E506E4796C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690688"/>
            <a:ext cx="2035552" cy="186147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arvard Kennedy School | Harvard Kennedy School">
            <a:extLst>
              <a:ext uri="{FF2B5EF4-FFF2-40B4-BE49-F238E27FC236}">
                <a16:creationId xmlns:a16="http://schemas.microsoft.com/office/drawing/2014/main" id="{E65799FB-91FB-02D6-6930-DEBCD9E32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127" y="5336531"/>
            <a:ext cx="2381250" cy="446485"/>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12C5A77A-196C-2A8E-D9C7-0241E144D44B}"/>
              </a:ext>
            </a:extLst>
          </p:cNvPr>
          <p:cNvSpPr txBox="1">
            <a:spLocks/>
          </p:cNvSpPr>
          <p:nvPr/>
        </p:nvSpPr>
        <p:spPr>
          <a:xfrm>
            <a:off x="3585171" y="1823846"/>
            <a:ext cx="7768629" cy="451813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US" sz="1800" b="1" dirty="0">
                <a:solidFill>
                  <a:srgbClr val="A51C30"/>
                </a:solidFill>
                <a:latin typeface="Garamond"/>
              </a:rPr>
              <a:t>Ambiguity</a:t>
            </a:r>
            <a:r>
              <a:rPr lang="en-US" sz="1800" dirty="0">
                <a:solidFill>
                  <a:srgbClr val="000000"/>
                </a:solidFill>
                <a:latin typeface="Garamond"/>
              </a:rPr>
              <a:t>, defined as the lack of objective norms or standards regarding </a:t>
            </a:r>
            <a:r>
              <a:rPr lang="en-US" sz="1800" b="1" dirty="0">
                <a:solidFill>
                  <a:srgbClr val="A51C30"/>
                </a:solidFill>
                <a:latin typeface="Garamond"/>
              </a:rPr>
              <a:t>WHAT</a:t>
            </a:r>
            <a:r>
              <a:rPr lang="en-US" sz="1800" dirty="0">
                <a:solidFill>
                  <a:srgbClr val="000000"/>
                </a:solidFill>
                <a:latin typeface="Garamond"/>
              </a:rPr>
              <a:t> is negotiable, </a:t>
            </a:r>
            <a:r>
              <a:rPr lang="en-US" sz="1800" b="1" dirty="0">
                <a:solidFill>
                  <a:srgbClr val="A51C30"/>
                </a:solidFill>
                <a:latin typeface="Garamond"/>
              </a:rPr>
              <a:t>HOW</a:t>
            </a:r>
            <a:r>
              <a:rPr lang="en-US" sz="1800" dirty="0">
                <a:solidFill>
                  <a:srgbClr val="000000"/>
                </a:solidFill>
                <a:latin typeface="Garamond"/>
              </a:rPr>
              <a:t> to negotiate, or </a:t>
            </a:r>
            <a:r>
              <a:rPr lang="en-US" sz="1800" b="1" dirty="0">
                <a:solidFill>
                  <a:srgbClr val="A51C30"/>
                </a:solidFill>
                <a:latin typeface="Garamond"/>
              </a:rPr>
              <a:t>WHO</a:t>
            </a:r>
            <a:r>
              <a:rPr lang="en-US" sz="1800" dirty="0">
                <a:solidFill>
                  <a:srgbClr val="000000"/>
                </a:solidFill>
                <a:latin typeface="Garamond"/>
              </a:rPr>
              <a:t> the negotiators are, increases chances for biases to influence decisions (Bowles et al. 2024). </a:t>
            </a:r>
          </a:p>
          <a:p>
            <a:pPr marL="0" indent="0" fontAlgn="base">
              <a:buFont typeface="Arial" panose="020B0604020202020204" pitchFamily="34" charset="0"/>
              <a:buNone/>
            </a:pPr>
            <a:endParaRPr lang="en-US" sz="1800" dirty="0">
              <a:solidFill>
                <a:srgbClr val="000000"/>
              </a:solidFill>
              <a:latin typeface="Garamond"/>
            </a:endParaRPr>
          </a:p>
          <a:p>
            <a:pPr marL="0" indent="0" fontAlgn="base">
              <a:buFont typeface="Arial" panose="020B0604020202020204" pitchFamily="34" charset="0"/>
              <a:buNone/>
            </a:pPr>
            <a:r>
              <a:rPr lang="en-US" sz="1800" b="1" dirty="0">
                <a:solidFill>
                  <a:srgbClr val="A51C30"/>
                </a:solidFill>
                <a:latin typeface="Garamond"/>
              </a:rPr>
              <a:t>WHAT</a:t>
            </a:r>
            <a:r>
              <a:rPr lang="en-US" sz="1800" dirty="0">
                <a:solidFill>
                  <a:srgbClr val="000000"/>
                </a:solidFill>
                <a:latin typeface="Garamond"/>
              </a:rPr>
              <a:t> is negotiable</a:t>
            </a:r>
          </a:p>
          <a:p>
            <a:pPr lvl="1" fontAlgn="base"/>
            <a:r>
              <a:rPr lang="en-US" sz="1800" b="1" dirty="0">
                <a:solidFill>
                  <a:srgbClr val="000000"/>
                </a:solidFill>
                <a:latin typeface="Garamond"/>
              </a:rPr>
              <a:t>Pay</a:t>
            </a:r>
            <a:r>
              <a:rPr lang="en-US" sz="1800" dirty="0">
                <a:solidFill>
                  <a:srgbClr val="000000"/>
                </a:solidFill>
                <a:latin typeface="Garamond"/>
              </a:rPr>
              <a:t> (e.g., compensation standards)</a:t>
            </a:r>
          </a:p>
          <a:p>
            <a:pPr lvl="1" fontAlgn="base"/>
            <a:r>
              <a:rPr lang="en-US" sz="1800" b="1" dirty="0">
                <a:solidFill>
                  <a:srgbClr val="000000"/>
                </a:solidFill>
                <a:latin typeface="Garamond"/>
              </a:rPr>
              <a:t>Roles</a:t>
            </a:r>
            <a:r>
              <a:rPr lang="en-US" sz="1800" dirty="0">
                <a:solidFill>
                  <a:srgbClr val="000000"/>
                </a:solidFill>
                <a:latin typeface="Garamond"/>
              </a:rPr>
              <a:t> (e.g., development opportunities)</a:t>
            </a:r>
          </a:p>
          <a:p>
            <a:pPr lvl="1" fontAlgn="base"/>
            <a:r>
              <a:rPr lang="en-US" sz="1800" b="1" dirty="0">
                <a:solidFill>
                  <a:srgbClr val="000000"/>
                </a:solidFill>
                <a:latin typeface="Garamond"/>
              </a:rPr>
              <a:t>Work-Personal Life Balance </a:t>
            </a:r>
            <a:r>
              <a:rPr lang="en-US" sz="1800" dirty="0">
                <a:solidFill>
                  <a:srgbClr val="000000"/>
                </a:solidFill>
                <a:latin typeface="Garamond"/>
              </a:rPr>
              <a:t>(e.g., flexible work arrangements)</a:t>
            </a:r>
          </a:p>
          <a:p>
            <a:pPr marL="0" indent="0" fontAlgn="base">
              <a:buFont typeface="Arial" panose="020B0604020202020204" pitchFamily="34" charset="0"/>
              <a:buNone/>
            </a:pPr>
            <a:r>
              <a:rPr lang="en-US" sz="1800" b="1" dirty="0">
                <a:solidFill>
                  <a:srgbClr val="A51C30"/>
                </a:solidFill>
                <a:latin typeface="Garamond"/>
              </a:rPr>
              <a:t>HOW</a:t>
            </a:r>
            <a:r>
              <a:rPr lang="en-US" sz="1800" dirty="0">
                <a:solidFill>
                  <a:srgbClr val="000000"/>
                </a:solidFill>
                <a:latin typeface="Garamond"/>
              </a:rPr>
              <a:t> to negotiate (e.g., norms for accessing resources and opportunities)</a:t>
            </a:r>
            <a:endParaRPr lang="en-US" sz="1800" b="1" dirty="0">
              <a:solidFill>
                <a:srgbClr val="000000"/>
              </a:solidFill>
              <a:latin typeface="Garamond"/>
            </a:endParaRPr>
          </a:p>
          <a:p>
            <a:pPr marL="0" indent="0" fontAlgn="base">
              <a:buFont typeface="Arial" panose="020B0604020202020204" pitchFamily="34" charset="0"/>
              <a:buNone/>
            </a:pPr>
            <a:r>
              <a:rPr lang="en-US" sz="1800" b="1" dirty="0">
                <a:solidFill>
                  <a:srgbClr val="A51C30"/>
                </a:solidFill>
                <a:latin typeface="Garamond"/>
              </a:rPr>
              <a:t>WHO</a:t>
            </a:r>
            <a:r>
              <a:rPr lang="en-US" sz="1800" dirty="0">
                <a:solidFill>
                  <a:srgbClr val="000000"/>
                </a:solidFill>
                <a:latin typeface="Garamond"/>
              </a:rPr>
              <a:t> the negotiators are (e.g., talent assessment and networking)</a:t>
            </a:r>
          </a:p>
        </p:txBody>
      </p:sp>
      <p:sp>
        <p:nvSpPr>
          <p:cNvPr id="5" name="TextBox 4">
            <a:extLst>
              <a:ext uri="{FF2B5EF4-FFF2-40B4-BE49-F238E27FC236}">
                <a16:creationId xmlns:a16="http://schemas.microsoft.com/office/drawing/2014/main" id="{382CB4DF-1A10-D6E2-15FD-C387646B6CE4}"/>
              </a:ext>
            </a:extLst>
          </p:cNvPr>
          <p:cNvSpPr txBox="1"/>
          <p:nvPr/>
        </p:nvSpPr>
        <p:spPr>
          <a:xfrm>
            <a:off x="838200" y="5900478"/>
            <a:ext cx="10515600" cy="430887"/>
          </a:xfrm>
          <a:prstGeom prst="rect">
            <a:avLst/>
          </a:prstGeom>
          <a:noFill/>
        </p:spPr>
        <p:txBody>
          <a:bodyPr wrap="square">
            <a:spAutoFit/>
          </a:bodyPr>
          <a:lstStyle/>
          <a:p>
            <a:r>
              <a:rPr lang="en-US" sz="1100" b="0" i="0">
                <a:solidFill>
                  <a:srgbClr val="05103E"/>
                </a:solidFill>
                <a:effectLst/>
                <a:latin typeface="Garamond" panose="02020404030301010803" pitchFamily="18" charset="0"/>
              </a:rPr>
              <a:t>Reference: Bowles, H. R., </a:t>
            </a:r>
            <a:r>
              <a:rPr lang="en-US" sz="1100" b="0" i="0" err="1">
                <a:solidFill>
                  <a:srgbClr val="05103E"/>
                </a:solidFill>
                <a:effectLst/>
                <a:latin typeface="Garamond" panose="02020404030301010803" pitchFamily="18" charset="0"/>
              </a:rPr>
              <a:t>Mazei</a:t>
            </a:r>
            <a:r>
              <a:rPr lang="en-US" sz="1100" b="0" i="0">
                <a:solidFill>
                  <a:srgbClr val="05103E"/>
                </a:solidFill>
                <a:effectLst/>
                <a:latin typeface="Garamond" panose="02020404030301010803" pitchFamily="18" charset="0"/>
              </a:rPr>
              <a:t>, J., &amp; Liu, H. H. (2024). </a:t>
            </a:r>
            <a:r>
              <a:rPr lang="en-US" sz="1100" b="0" i="0" dirty="0">
                <a:solidFill>
                  <a:srgbClr val="05103E"/>
                </a:solidFill>
                <a:effectLst/>
                <a:latin typeface="Garamond" panose="02020404030301010803" pitchFamily="18" charset="0"/>
                <a:hlinkClick r:id="rId5"/>
              </a:rPr>
              <a:t>“When” versus “Whether” Gender/Sex Differences: Insights from Psychological research on Negotiation, Risk-Taking, and Leadership</a:t>
            </a:r>
            <a:r>
              <a:rPr lang="en-US" sz="1100" b="0" i="0">
                <a:solidFill>
                  <a:srgbClr val="05103E"/>
                </a:solidFill>
                <a:effectLst/>
                <a:latin typeface="Garamond" panose="02020404030301010803" pitchFamily="18" charset="0"/>
              </a:rPr>
              <a:t>. </a:t>
            </a:r>
            <a:r>
              <a:rPr lang="en-US" sz="1100" b="0" i="1">
                <a:solidFill>
                  <a:srgbClr val="05103E"/>
                </a:solidFill>
                <a:effectLst/>
                <a:latin typeface="Garamond" panose="02020404030301010803" pitchFamily="18" charset="0"/>
              </a:rPr>
              <a:t>Perspectives on Psychological Science</a:t>
            </a:r>
            <a:r>
              <a:rPr lang="en-US" sz="1100" b="0" i="0">
                <a:solidFill>
                  <a:srgbClr val="05103E"/>
                </a:solidFill>
                <a:effectLst/>
                <a:latin typeface="Garamond" panose="02020404030301010803" pitchFamily="18" charset="0"/>
              </a:rPr>
              <a:t>. </a:t>
            </a:r>
            <a:endParaRPr lang="en-US" sz="1100">
              <a:latin typeface="Garamond" panose="02020404030301010803" pitchFamily="18" charset="0"/>
            </a:endParaRPr>
          </a:p>
        </p:txBody>
      </p:sp>
      <p:sp>
        <p:nvSpPr>
          <p:cNvPr id="4" name="TextBox 15">
            <a:extLst>
              <a:ext uri="{FF2B5EF4-FFF2-40B4-BE49-F238E27FC236}">
                <a16:creationId xmlns:a16="http://schemas.microsoft.com/office/drawing/2014/main" id="{EAD83DD3-724A-ECC9-0714-D2CCD9A5C67D}"/>
              </a:ext>
            </a:extLst>
          </p:cNvPr>
          <p:cNvSpPr txBox="1"/>
          <p:nvPr/>
        </p:nvSpPr>
        <p:spPr>
          <a:xfrm>
            <a:off x="10771656" y="6491697"/>
            <a:ext cx="1237852"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chemeClr val="bg1"/>
                </a:solidFill>
                <a:latin typeface="ITC Franklin Gothic Std Book"/>
              </a:rPr>
              <a:t>Slide 7</a:t>
            </a:r>
          </a:p>
        </p:txBody>
      </p:sp>
    </p:spTree>
    <p:extLst>
      <p:ext uri="{BB962C8B-B14F-4D97-AF65-F5344CB8AC3E}">
        <p14:creationId xmlns:p14="http://schemas.microsoft.com/office/powerpoint/2010/main" val="1050025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3A16-014C-0731-322C-570C45817567}"/>
              </a:ext>
            </a:extLst>
          </p:cNvPr>
          <p:cNvSpPr>
            <a:spLocks noGrp="1"/>
          </p:cNvSpPr>
          <p:nvPr>
            <p:ph type="title"/>
          </p:nvPr>
        </p:nvSpPr>
        <p:spPr/>
        <p:txBody>
          <a:bodyPr>
            <a:normAutofit/>
          </a:bodyPr>
          <a:lstStyle/>
          <a:p>
            <a:r>
              <a:rPr lang="en-US" dirty="0">
                <a:solidFill>
                  <a:srgbClr val="A51C30"/>
                </a:solidFill>
                <a:latin typeface="Adobe Garamond Pro"/>
              </a:rPr>
              <a:t>Ambiguity in WHAT is negotiable</a:t>
            </a:r>
            <a:endParaRPr lang="en-US" sz="8800" dirty="0"/>
          </a:p>
        </p:txBody>
      </p:sp>
      <p:pic>
        <p:nvPicPr>
          <p:cNvPr id="6" name="Picture 5">
            <a:extLst>
              <a:ext uri="{FF2B5EF4-FFF2-40B4-BE49-F238E27FC236}">
                <a16:creationId xmlns:a16="http://schemas.microsoft.com/office/drawing/2014/main" id="{1A24C7E9-15C5-7CA3-DA2C-22C262B76FEE}"/>
              </a:ext>
            </a:extLst>
          </p:cNvPr>
          <p:cNvPicPr>
            <a:picLocks noChangeAspect="1"/>
          </p:cNvPicPr>
          <p:nvPr/>
        </p:nvPicPr>
        <p:blipFill rotWithShape="1">
          <a:blip r:embed="rId10"/>
          <a:srcRect t="5805"/>
          <a:stretch/>
        </p:blipFill>
        <p:spPr>
          <a:xfrm>
            <a:off x="10631482" y="1"/>
            <a:ext cx="1560518" cy="1325564"/>
          </a:xfrm>
          <a:prstGeom prst="rect">
            <a:avLst/>
          </a:prstGeom>
        </p:spPr>
      </p:pic>
      <p:sp>
        <p:nvSpPr>
          <p:cNvPr id="7" name="Rectangle 6">
            <a:extLst>
              <a:ext uri="{FF2B5EF4-FFF2-40B4-BE49-F238E27FC236}">
                <a16:creationId xmlns:a16="http://schemas.microsoft.com/office/drawing/2014/main" id="{D67C4F46-3189-4487-13CD-08E152648918}"/>
              </a:ext>
            </a:extLst>
          </p:cNvPr>
          <p:cNvSpPr/>
          <p:nvPr/>
        </p:nvSpPr>
        <p:spPr>
          <a:xfrm>
            <a:off x="0" y="6428301"/>
            <a:ext cx="12192000" cy="431287"/>
          </a:xfrm>
          <a:prstGeom prst="rect">
            <a:avLst/>
          </a:prstGeom>
          <a:solidFill>
            <a:srgbClr val="00294D"/>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A51C30"/>
              </a:solidFill>
            </a:endParaRPr>
          </a:p>
        </p:txBody>
      </p:sp>
      <p:sp>
        <p:nvSpPr>
          <p:cNvPr id="8" name="TextBox 15">
            <a:extLst>
              <a:ext uri="{FF2B5EF4-FFF2-40B4-BE49-F238E27FC236}">
                <a16:creationId xmlns:a16="http://schemas.microsoft.com/office/drawing/2014/main" id="{2B31F689-44EC-84DE-2E30-B64269518392}"/>
              </a:ext>
            </a:extLst>
          </p:cNvPr>
          <p:cNvSpPr txBox="1"/>
          <p:nvPr/>
        </p:nvSpPr>
        <p:spPr>
          <a:xfrm>
            <a:off x="0" y="6505444"/>
            <a:ext cx="1303166"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a:solidFill>
                  <a:schemeClr val="bg1"/>
                </a:solidFill>
                <a:latin typeface="ITC Franklin Gothic Std Book"/>
              </a:rPr>
              <a:t>COACHE | 2024</a:t>
            </a:r>
          </a:p>
        </p:txBody>
      </p:sp>
      <p:sp>
        <p:nvSpPr>
          <p:cNvPr id="32" name="Rectangle 31">
            <a:extLst>
              <a:ext uri="{FF2B5EF4-FFF2-40B4-BE49-F238E27FC236}">
                <a16:creationId xmlns:a16="http://schemas.microsoft.com/office/drawing/2014/main" id="{504B366A-10EF-1053-F4D1-B14171CF455E}"/>
              </a:ext>
            </a:extLst>
          </p:cNvPr>
          <p:cNvSpPr/>
          <p:nvPr/>
        </p:nvSpPr>
        <p:spPr>
          <a:xfrm>
            <a:off x="838200" y="1876425"/>
            <a:ext cx="11353800" cy="455187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DCC07FF1-964C-E3DB-7A1C-42E46A89DABB}"/>
              </a:ext>
            </a:extLst>
          </p:cNvPr>
          <p:cNvCxnSpPr>
            <a:cxnSpLocks/>
          </p:cNvCxnSpPr>
          <p:nvPr/>
        </p:nvCxnSpPr>
        <p:spPr>
          <a:xfrm>
            <a:off x="435321" y="2541733"/>
            <a:ext cx="805758" cy="0"/>
          </a:xfrm>
          <a:prstGeom prst="line">
            <a:avLst/>
          </a:prstGeom>
          <a:ln w="38100">
            <a:solidFill>
              <a:srgbClr val="AB5C00"/>
            </a:solidFill>
          </a:ln>
        </p:spPr>
        <p:style>
          <a:lnRef idx="2">
            <a:schemeClr val="accent2"/>
          </a:lnRef>
          <a:fillRef idx="0">
            <a:schemeClr val="accent2"/>
          </a:fillRef>
          <a:effectRef idx="1">
            <a:schemeClr val="accent2"/>
          </a:effectRef>
          <a:fontRef idx="minor">
            <a:schemeClr val="tx1"/>
          </a:fontRef>
        </p:style>
      </p:cxnSp>
      <p:cxnSp>
        <p:nvCxnSpPr>
          <p:cNvPr id="34" name="Straight Connector 33">
            <a:extLst>
              <a:ext uri="{FF2B5EF4-FFF2-40B4-BE49-F238E27FC236}">
                <a16:creationId xmlns:a16="http://schemas.microsoft.com/office/drawing/2014/main" id="{58528B00-A7B4-0870-A0F2-793CC2D2522E}"/>
              </a:ext>
            </a:extLst>
          </p:cNvPr>
          <p:cNvCxnSpPr>
            <a:cxnSpLocks/>
          </p:cNvCxnSpPr>
          <p:nvPr/>
        </p:nvCxnSpPr>
        <p:spPr>
          <a:xfrm>
            <a:off x="435321" y="4649933"/>
            <a:ext cx="805758" cy="0"/>
          </a:xfrm>
          <a:prstGeom prst="line">
            <a:avLst/>
          </a:prstGeom>
          <a:ln w="38100">
            <a:solidFill>
              <a:srgbClr val="AB5C00"/>
            </a:solidFill>
          </a:ln>
        </p:spPr>
        <p:style>
          <a:lnRef idx="2">
            <a:schemeClr val="accent2"/>
          </a:lnRef>
          <a:fillRef idx="0">
            <a:schemeClr val="accent2"/>
          </a:fillRef>
          <a:effectRef idx="1">
            <a:schemeClr val="accent2"/>
          </a:effectRef>
          <a:fontRef idx="minor">
            <a:schemeClr val="tx1"/>
          </a:fontRef>
        </p:style>
      </p:cxnSp>
      <p:sp>
        <p:nvSpPr>
          <p:cNvPr id="35" name="Content Placeholder 2">
            <a:extLst>
              <a:ext uri="{FF2B5EF4-FFF2-40B4-BE49-F238E27FC236}">
                <a16:creationId xmlns:a16="http://schemas.microsoft.com/office/drawing/2014/main" id="{B8A2F7F4-D0EC-7983-A53E-73DCF766FD80}"/>
              </a:ext>
            </a:extLst>
          </p:cNvPr>
          <p:cNvSpPr>
            <a:spLocks noGrp="1"/>
          </p:cNvSpPr>
          <p:nvPr>
            <p:ph idx="1"/>
          </p:nvPr>
        </p:nvSpPr>
        <p:spPr>
          <a:xfrm>
            <a:off x="1458739" y="2143125"/>
            <a:ext cx="9895061" cy="4184906"/>
          </a:xfrm>
        </p:spPr>
        <p:txBody>
          <a:bodyPr vert="horz" lIns="91440" tIns="45720" rIns="91440" bIns="45720" rtlCol="0" anchor="t">
            <a:normAutofit/>
          </a:bodyPr>
          <a:lstStyle/>
          <a:p>
            <a:pPr marL="0" indent="0">
              <a:buNone/>
            </a:pPr>
            <a:r>
              <a:rPr lang="en-US" sz="1600" b="1" i="0" dirty="0">
                <a:solidFill>
                  <a:srgbClr val="000000"/>
                </a:solidFill>
                <a:effectLst/>
                <a:latin typeface="Garamond" panose="02020404030301010803" pitchFamily="18" charset="0"/>
              </a:rPr>
              <a:t>Retention</a:t>
            </a:r>
          </a:p>
          <a:p>
            <a:pPr marL="0" indent="0">
              <a:buNone/>
            </a:pPr>
            <a:r>
              <a:rPr lang="en-US" sz="1400" b="0" i="0" dirty="0">
                <a:solidFill>
                  <a:srgbClr val="000000"/>
                </a:solidFill>
                <a:effectLst/>
                <a:latin typeface="Garamond"/>
              </a:rPr>
              <a:t>My Dean suggested that my requests </a:t>
            </a:r>
            <a:r>
              <a:rPr lang="en-US" sz="1400" b="0" i="0" dirty="0">
                <a:solidFill>
                  <a:srgbClr val="AB5C00"/>
                </a:solidFill>
                <a:effectLst/>
                <a:latin typeface="Garamond"/>
              </a:rPr>
              <a:t>for additional </a:t>
            </a:r>
            <a:r>
              <a:rPr lang="en-US" sz="1400" dirty="0">
                <a:solidFill>
                  <a:srgbClr val="AB5C00"/>
                </a:solidFill>
                <a:latin typeface="Garamond"/>
              </a:rPr>
              <a:t>start-up</a:t>
            </a:r>
            <a:r>
              <a:rPr lang="en-US" sz="1400" b="0" i="0" dirty="0">
                <a:solidFill>
                  <a:srgbClr val="AB5C00"/>
                </a:solidFill>
                <a:effectLst/>
                <a:latin typeface="Garamond"/>
              </a:rPr>
              <a:t> money and summer salary </a:t>
            </a:r>
            <a:r>
              <a:rPr lang="en-US" sz="1400" b="0" i="0" dirty="0">
                <a:solidFill>
                  <a:srgbClr val="000000"/>
                </a:solidFill>
                <a:effectLst/>
                <a:latin typeface="Garamond"/>
              </a:rPr>
              <a:t>were not applicable to this process, and that those were only things offered for new hires, which I knew not to be the case both broadly in academia and with colleagues who have received outside offers. </a:t>
            </a:r>
          </a:p>
          <a:p>
            <a:pPr marL="0" indent="0">
              <a:buNone/>
            </a:pPr>
            <a:r>
              <a:rPr lang="en-US" sz="1600" b="1" i="0" dirty="0">
                <a:solidFill>
                  <a:srgbClr val="000000"/>
                </a:solidFill>
                <a:effectLst/>
                <a:latin typeface="Garamond" panose="02020404030301010803" pitchFamily="18" charset="0"/>
              </a:rPr>
              <a:t>D</a:t>
            </a:r>
            <a:r>
              <a:rPr lang="en-US" altLang="zh-CN" sz="1600" b="1" i="0" dirty="0">
                <a:solidFill>
                  <a:srgbClr val="000000"/>
                </a:solidFill>
                <a:effectLst/>
                <a:latin typeface="Garamond" panose="02020404030301010803" pitchFamily="18" charset="0"/>
              </a:rPr>
              <a:t>eparture</a:t>
            </a:r>
            <a:endParaRPr lang="en-US" sz="1600" b="0" i="0" dirty="0">
              <a:solidFill>
                <a:srgbClr val="000000"/>
              </a:solidFill>
              <a:effectLst/>
              <a:latin typeface="Garamond" panose="02020404030301010803" pitchFamily="18" charset="0"/>
            </a:endParaRPr>
          </a:p>
          <a:p>
            <a:pPr marL="0" indent="0">
              <a:buNone/>
            </a:pPr>
            <a:r>
              <a:rPr lang="en-US" sz="1400" dirty="0">
                <a:solidFill>
                  <a:srgbClr val="000000"/>
                </a:solidFill>
                <a:latin typeface="Garamond" panose="02020404030301010803" pitchFamily="18" charset="0"/>
              </a:rPr>
              <a:t>The counteroffer needed to involve </a:t>
            </a:r>
            <a:r>
              <a:rPr lang="en-US" sz="1400" dirty="0">
                <a:solidFill>
                  <a:srgbClr val="AB5C00"/>
                </a:solidFill>
                <a:latin typeface="Garamond" panose="02020404030301010803" pitchFamily="18" charset="0"/>
              </a:rPr>
              <a:t>my partner</a:t>
            </a:r>
            <a:r>
              <a:rPr lang="en-US" sz="1400" dirty="0">
                <a:solidFill>
                  <a:srgbClr val="000000"/>
                </a:solidFill>
                <a:latin typeface="Garamond" panose="02020404030301010803" pitchFamily="18" charset="0"/>
              </a:rPr>
              <a:t>. I was told that the Dean of the college that could accommodate my partner was unwilling to negotiate an offer for my partner. I was very disappointed by the outcome. I wanted to stay in [home institution].</a:t>
            </a:r>
          </a:p>
          <a:p>
            <a:pPr marL="0" indent="0">
              <a:buNone/>
            </a:pPr>
            <a:r>
              <a:rPr lang="en-US" sz="1600" b="1" i="0" dirty="0">
                <a:solidFill>
                  <a:srgbClr val="000000"/>
                </a:solidFill>
                <a:effectLst/>
                <a:latin typeface="Garamond" panose="02020404030301010803" pitchFamily="18" charset="0"/>
              </a:rPr>
              <a:t>Retention</a:t>
            </a:r>
          </a:p>
          <a:p>
            <a:pPr marL="0" indent="0">
              <a:buNone/>
            </a:pPr>
            <a:r>
              <a:rPr lang="en-US" sz="1400" b="0" i="0" dirty="0">
                <a:solidFill>
                  <a:srgbClr val="000000"/>
                </a:solidFill>
                <a:effectLst/>
                <a:latin typeface="Garamond" panose="02020404030301010803" pitchFamily="18" charset="0"/>
              </a:rPr>
              <a:t>What I really wanted from [home institution] and what I failed to get was </a:t>
            </a:r>
            <a:r>
              <a:rPr lang="en-US" sz="1400" b="0" i="0" dirty="0">
                <a:solidFill>
                  <a:srgbClr val="AB5C00"/>
                </a:solidFill>
                <a:effectLst/>
                <a:latin typeface="Garamond" panose="02020404030301010803" pitchFamily="18" charset="0"/>
              </a:rPr>
              <a:t>an opportunity to create the transdisciplinary research and teaching program</a:t>
            </a:r>
            <a:r>
              <a:rPr lang="en-US" sz="1400" b="0" i="0" dirty="0">
                <a:solidFill>
                  <a:srgbClr val="000000"/>
                </a:solidFill>
                <a:effectLst/>
                <a:latin typeface="Garamond" panose="02020404030301010803" pitchFamily="18" charset="0"/>
              </a:rPr>
              <a:t> that I would have been able to join at other institutions where I received an offer.</a:t>
            </a:r>
          </a:p>
          <a:p>
            <a:pPr marL="0" indent="0">
              <a:buNone/>
            </a:pPr>
            <a:r>
              <a:rPr lang="en-US" sz="1600" b="1" i="0" dirty="0">
                <a:solidFill>
                  <a:srgbClr val="000000"/>
                </a:solidFill>
                <a:effectLst/>
                <a:latin typeface="Garamond" panose="02020404030301010803" pitchFamily="18" charset="0"/>
              </a:rPr>
              <a:t>Retention </a:t>
            </a:r>
          </a:p>
          <a:p>
            <a:pPr marL="0" indent="0">
              <a:buNone/>
            </a:pPr>
            <a:r>
              <a:rPr lang="en-US" sz="1400" b="0" i="0" dirty="0">
                <a:solidFill>
                  <a:srgbClr val="000000"/>
                </a:solidFill>
                <a:effectLst/>
                <a:latin typeface="Garamond" panose="02020404030301010803" pitchFamily="18" charset="0"/>
              </a:rPr>
              <a:t>The impetus at [home institution] is towards greater and greater </a:t>
            </a:r>
            <a:r>
              <a:rPr lang="en-US" sz="1400" b="0" i="0" dirty="0">
                <a:solidFill>
                  <a:srgbClr val="AB5C00"/>
                </a:solidFill>
                <a:effectLst/>
                <a:latin typeface="Garamond" panose="02020404030301010803" pitchFamily="18" charset="0"/>
              </a:rPr>
              <a:t>numbers of students in each class </a:t>
            </a:r>
            <a:r>
              <a:rPr lang="en-US" sz="1400" b="0" i="0" dirty="0">
                <a:solidFill>
                  <a:srgbClr val="000000"/>
                </a:solidFill>
                <a:effectLst/>
                <a:latin typeface="Garamond" panose="02020404030301010803" pitchFamily="18" charset="0"/>
              </a:rPr>
              <a:t>which does not suit humanities teaching. Moreover, </a:t>
            </a:r>
            <a:r>
              <a:rPr lang="en-US" sz="1400" b="0" i="0" dirty="0">
                <a:solidFill>
                  <a:srgbClr val="AB5C00"/>
                </a:solidFill>
                <a:effectLst/>
                <a:latin typeface="Garamond" panose="02020404030301010803" pitchFamily="18" charset="0"/>
              </a:rPr>
              <a:t>the grading, service, and grad advising burdens </a:t>
            </a:r>
            <a:r>
              <a:rPr lang="en-US" sz="1400" b="0" i="0" dirty="0">
                <a:solidFill>
                  <a:srgbClr val="000000"/>
                </a:solidFill>
                <a:effectLst/>
                <a:latin typeface="Garamond" panose="02020404030301010803" pitchFamily="18" charset="0"/>
              </a:rPr>
              <a:t>in my two departments are extremely high. While [home institution] matched the material aspects of the offer, they could not match any of these other conditions which bear strongly on </a:t>
            </a:r>
            <a:r>
              <a:rPr lang="en-US" sz="1400" b="0" i="0" dirty="0">
                <a:solidFill>
                  <a:srgbClr val="AB5C00"/>
                </a:solidFill>
                <a:effectLst/>
                <a:latin typeface="Garamond" panose="02020404030301010803" pitchFamily="18" charset="0"/>
              </a:rPr>
              <a:t>work-life balance</a:t>
            </a:r>
            <a:r>
              <a:rPr lang="en-US" sz="1400" b="0" i="0" dirty="0">
                <a:solidFill>
                  <a:srgbClr val="000000"/>
                </a:solidFill>
                <a:effectLst/>
                <a:latin typeface="Garamond" panose="02020404030301010803" pitchFamily="18" charset="0"/>
              </a:rPr>
              <a:t>. This made the decision very hard.</a:t>
            </a:r>
          </a:p>
        </p:txBody>
      </p:sp>
      <p:cxnSp>
        <p:nvCxnSpPr>
          <p:cNvPr id="36" name="Straight Connector 35">
            <a:extLst>
              <a:ext uri="{FF2B5EF4-FFF2-40B4-BE49-F238E27FC236}">
                <a16:creationId xmlns:a16="http://schemas.microsoft.com/office/drawing/2014/main" id="{23D8FBDC-5FFA-B987-3D12-9BD73791A357}"/>
              </a:ext>
            </a:extLst>
          </p:cNvPr>
          <p:cNvCxnSpPr>
            <a:cxnSpLocks/>
          </p:cNvCxnSpPr>
          <p:nvPr/>
        </p:nvCxnSpPr>
        <p:spPr>
          <a:xfrm>
            <a:off x="435321" y="5704033"/>
            <a:ext cx="805758" cy="0"/>
          </a:xfrm>
          <a:prstGeom prst="line">
            <a:avLst/>
          </a:prstGeom>
          <a:ln w="38100">
            <a:solidFill>
              <a:srgbClr val="AB5C00"/>
            </a:solidFill>
          </a:ln>
        </p:spPr>
        <p:style>
          <a:lnRef idx="2">
            <a:schemeClr val="accent2"/>
          </a:lnRef>
          <a:fillRef idx="0">
            <a:schemeClr val="accent2"/>
          </a:fillRef>
          <a:effectRef idx="1">
            <a:schemeClr val="accent2"/>
          </a:effectRef>
          <a:fontRef idx="minor">
            <a:schemeClr val="tx1"/>
          </a:fontRef>
        </p:style>
      </p:cxnSp>
      <p:cxnSp>
        <p:nvCxnSpPr>
          <p:cNvPr id="41" name="Straight Connector 40">
            <a:extLst>
              <a:ext uri="{FF2B5EF4-FFF2-40B4-BE49-F238E27FC236}">
                <a16:creationId xmlns:a16="http://schemas.microsoft.com/office/drawing/2014/main" id="{D28A9C3D-BF01-A296-5C29-54D76B2EBB2C}"/>
              </a:ext>
            </a:extLst>
          </p:cNvPr>
          <p:cNvCxnSpPr>
            <a:cxnSpLocks/>
          </p:cNvCxnSpPr>
          <p:nvPr/>
        </p:nvCxnSpPr>
        <p:spPr>
          <a:xfrm>
            <a:off x="435321" y="3595833"/>
            <a:ext cx="805758" cy="0"/>
          </a:xfrm>
          <a:prstGeom prst="line">
            <a:avLst/>
          </a:prstGeom>
          <a:ln w="38100">
            <a:solidFill>
              <a:srgbClr val="AB5C00"/>
            </a:solidFill>
          </a:ln>
        </p:spPr>
        <p:style>
          <a:lnRef idx="2">
            <a:schemeClr val="accent2"/>
          </a:lnRef>
          <a:fillRef idx="0">
            <a:schemeClr val="accent2"/>
          </a:fillRef>
          <a:effectRef idx="1">
            <a:schemeClr val="accent2"/>
          </a:effectRef>
          <a:fontRef idx="minor">
            <a:schemeClr val="tx1"/>
          </a:fontRef>
        </p:style>
      </p:cxnSp>
      <p:sp>
        <p:nvSpPr>
          <p:cNvPr id="42" name="TextBox 41">
            <a:extLst>
              <a:ext uri="{FF2B5EF4-FFF2-40B4-BE49-F238E27FC236}">
                <a16:creationId xmlns:a16="http://schemas.microsoft.com/office/drawing/2014/main" id="{E0BDBC82-20CB-8D24-329C-B6A3CEBD4609}"/>
              </a:ext>
            </a:extLst>
          </p:cNvPr>
          <p:cNvSpPr txBox="1"/>
          <p:nvPr/>
        </p:nvSpPr>
        <p:spPr>
          <a:xfrm>
            <a:off x="8248650" y="6086018"/>
            <a:ext cx="3105150" cy="261610"/>
          </a:xfrm>
          <a:prstGeom prst="rect">
            <a:avLst/>
          </a:prstGeom>
          <a:noFill/>
        </p:spPr>
        <p:txBody>
          <a:bodyPr wrap="square">
            <a:spAutoFit/>
          </a:bodyPr>
          <a:lstStyle/>
          <a:p>
            <a:r>
              <a:rPr lang="en-US" sz="1100" b="0" i="0" dirty="0">
                <a:solidFill>
                  <a:srgbClr val="05103E"/>
                </a:solidFill>
                <a:effectLst/>
                <a:latin typeface="Garamond" panose="02020404030301010803" pitchFamily="18" charset="0"/>
              </a:rPr>
              <a:t>S</a:t>
            </a:r>
            <a:r>
              <a:rPr lang="en-US" altLang="zh-CN" sz="1100" b="0" i="0" dirty="0">
                <a:solidFill>
                  <a:srgbClr val="05103E"/>
                </a:solidFill>
                <a:effectLst/>
                <a:latin typeface="Garamond" panose="02020404030301010803" pitchFamily="18" charset="0"/>
              </a:rPr>
              <a:t>ource: COACHE Faculty Retention and Exit Survey</a:t>
            </a:r>
            <a:endParaRPr lang="en-US" sz="1100" dirty="0">
              <a:latin typeface="Garamond" panose="02020404030301010803" pitchFamily="18" charset="0"/>
            </a:endParaRPr>
          </a:p>
        </p:txBody>
      </p:sp>
      <p:pic>
        <p:nvPicPr>
          <p:cNvPr id="3" name="Deb">
            <a:hlinkClick r:id="" action="ppaction://media"/>
            <a:extLst>
              <a:ext uri="{FF2B5EF4-FFF2-40B4-BE49-F238E27FC236}">
                <a16:creationId xmlns:a16="http://schemas.microsoft.com/office/drawing/2014/main" id="{D241ED41-78E4-61A3-4A5F-AC9FE825A1A5}"/>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514600" y="4856161"/>
            <a:ext cx="401640" cy="401640"/>
          </a:xfrm>
          <a:prstGeom prst="rect">
            <a:avLst/>
          </a:prstGeom>
        </p:spPr>
      </p:pic>
      <p:pic>
        <p:nvPicPr>
          <p:cNvPr id="4" name="Jeannie">
            <a:hlinkClick r:id="" action="ppaction://media"/>
            <a:extLst>
              <a:ext uri="{FF2B5EF4-FFF2-40B4-BE49-F238E27FC236}">
                <a16:creationId xmlns:a16="http://schemas.microsoft.com/office/drawing/2014/main" id="{0E7A3FC4-9518-C7FB-E4D8-DE02911E5D4C}"/>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2514600" y="2086709"/>
            <a:ext cx="401640" cy="401640"/>
          </a:xfrm>
          <a:prstGeom prst="rect">
            <a:avLst/>
          </a:prstGeom>
        </p:spPr>
      </p:pic>
      <p:pic>
        <p:nvPicPr>
          <p:cNvPr id="5" name="Jeannie">
            <a:hlinkClick r:id="" action="ppaction://media"/>
            <a:extLst>
              <a:ext uri="{FF2B5EF4-FFF2-40B4-BE49-F238E27FC236}">
                <a16:creationId xmlns:a16="http://schemas.microsoft.com/office/drawing/2014/main" id="{1D70F7B1-8FC7-1A43-3E49-1B3C5D8CE5C0}"/>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2514600" y="3994017"/>
            <a:ext cx="401640" cy="401640"/>
          </a:xfrm>
          <a:prstGeom prst="rect">
            <a:avLst/>
          </a:prstGeom>
        </p:spPr>
      </p:pic>
      <p:pic>
        <p:nvPicPr>
          <p:cNvPr id="9" name="Cosmos">
            <a:hlinkClick r:id="" action="ppaction://media"/>
            <a:extLst>
              <a:ext uri="{FF2B5EF4-FFF2-40B4-BE49-F238E27FC236}">
                <a16:creationId xmlns:a16="http://schemas.microsoft.com/office/drawing/2014/main" id="{0B79AFC2-13F1-E265-7E53-5095702BC178}"/>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2514600" y="3154165"/>
            <a:ext cx="406400" cy="406400"/>
          </a:xfrm>
          <a:prstGeom prst="rect">
            <a:avLst/>
          </a:prstGeom>
        </p:spPr>
      </p:pic>
      <p:sp>
        <p:nvSpPr>
          <p:cNvPr id="10" name="TextBox 15">
            <a:extLst>
              <a:ext uri="{FF2B5EF4-FFF2-40B4-BE49-F238E27FC236}">
                <a16:creationId xmlns:a16="http://schemas.microsoft.com/office/drawing/2014/main" id="{EDC42789-5CE0-1865-DCF1-BDE51C72568D}"/>
              </a:ext>
            </a:extLst>
          </p:cNvPr>
          <p:cNvSpPr txBox="1"/>
          <p:nvPr/>
        </p:nvSpPr>
        <p:spPr>
          <a:xfrm>
            <a:off x="10771656" y="6491697"/>
            <a:ext cx="1237852"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chemeClr val="bg1"/>
                </a:solidFill>
                <a:latin typeface="ITC Franklin Gothic Std Book"/>
              </a:rPr>
              <a:t>Slide 8</a:t>
            </a:r>
          </a:p>
        </p:txBody>
      </p:sp>
    </p:spTree>
    <p:extLst>
      <p:ext uri="{BB962C8B-B14F-4D97-AF65-F5344CB8AC3E}">
        <p14:creationId xmlns:p14="http://schemas.microsoft.com/office/powerpoint/2010/main" val="1333064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9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6141" fill="hold"/>
                                        <p:tgtEl>
                                          <p:spTgt spid="9"/>
                                        </p:tgtEl>
                                      </p:cBhvr>
                                    </p:cmd>
                                  </p:childTnLst>
                                </p:cTn>
                              </p:par>
                            </p:childTnLst>
                          </p:cTn>
                        </p:par>
                      </p:childTnLst>
                    </p:cTn>
                  </p:par>
                </p:childTnLst>
              </p:cTn>
              <p:nextCondLst>
                <p:cond evt="onClick" delay="0">
                  <p:tgtEl>
                    <p:spTgt spid="9"/>
                  </p:tgtEl>
                </p:cond>
              </p:nextCondLst>
            </p:seq>
            <p:audio>
              <p:cMediaNode vol="80000">
                <p:cTn id="13" fill="hold" display="0">
                  <p:stCondLst>
                    <p:cond delay="indefinite"/>
                  </p:stCondLst>
                  <p:endCondLst>
                    <p:cond evt="onStopAudio" delay="0">
                      <p:tgtEl>
                        <p:sldTgt/>
                      </p:tgtEl>
                    </p:cond>
                  </p:endCondLst>
                </p:cTn>
                <p:tgtEl>
                  <p:spTgt spid="9"/>
                </p:tgtEl>
              </p:cMediaNode>
            </p:audi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2885" fill="hold"/>
                                        <p:tgtEl>
                                          <p:spTgt spid="5"/>
                                        </p:tgtEl>
                                      </p:cBhvr>
                                    </p:cmd>
                                  </p:childTnLst>
                                </p:cTn>
                              </p:par>
                            </p:childTnLst>
                          </p:cTn>
                        </p:par>
                      </p:childTnLst>
                    </p:cTn>
                  </p:par>
                </p:childTnLst>
              </p:cTn>
              <p:nextCondLst>
                <p:cond evt="onClick" delay="0">
                  <p:tgtEl>
                    <p:spTgt spid="5"/>
                  </p:tgtEl>
                </p:cond>
              </p:nextCondLst>
            </p:seq>
            <p:audio>
              <p:cMediaNode vol="80000">
                <p:cTn id="19" fill="hold" display="0">
                  <p:stCondLst>
                    <p:cond delay="indefinite"/>
                  </p:stCondLst>
                  <p:endCondLst>
                    <p:cond evt="onStopAudio" delay="0">
                      <p:tgtEl>
                        <p:sldTgt/>
                      </p:tgtEl>
                    </p:cond>
                  </p:endCondLst>
                </p:cTn>
                <p:tgtEl>
                  <p:spTgt spid="5"/>
                </p:tgtEl>
              </p:cMediaNode>
            </p:audio>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4742" fill="hold"/>
                                        <p:tgtEl>
                                          <p:spTgt spid="3"/>
                                        </p:tgtEl>
                                      </p:cBhvr>
                                    </p:cmd>
                                  </p:childTnLst>
                                </p:cTn>
                              </p:par>
                            </p:childTnLst>
                          </p:cTn>
                        </p:par>
                      </p:childTnLst>
                    </p:cTn>
                  </p:par>
                </p:childTnLst>
              </p:cTn>
              <p:nextCondLst>
                <p:cond evt="onClick" delay="0">
                  <p:tgtEl>
                    <p:spTgt spid="3"/>
                  </p:tgtEl>
                </p:cond>
              </p:nextCondLst>
            </p:seq>
            <p:audio>
              <p:cMediaNode vol="80000">
                <p:cTn id="25"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3A16-014C-0731-322C-570C45817567}"/>
              </a:ext>
            </a:extLst>
          </p:cNvPr>
          <p:cNvSpPr>
            <a:spLocks noGrp="1"/>
          </p:cNvSpPr>
          <p:nvPr>
            <p:ph type="title"/>
          </p:nvPr>
        </p:nvSpPr>
        <p:spPr/>
        <p:txBody>
          <a:bodyPr>
            <a:normAutofit/>
          </a:bodyPr>
          <a:lstStyle/>
          <a:p>
            <a:r>
              <a:rPr lang="en-US" dirty="0">
                <a:solidFill>
                  <a:srgbClr val="A51C30"/>
                </a:solidFill>
                <a:latin typeface="Adobe Garamond Pro"/>
              </a:rPr>
              <a:t>Ambiguity in HOW to negotiate</a:t>
            </a:r>
            <a:endParaRPr lang="en-US" sz="8800" dirty="0"/>
          </a:p>
        </p:txBody>
      </p:sp>
      <p:pic>
        <p:nvPicPr>
          <p:cNvPr id="6" name="Picture 5">
            <a:extLst>
              <a:ext uri="{FF2B5EF4-FFF2-40B4-BE49-F238E27FC236}">
                <a16:creationId xmlns:a16="http://schemas.microsoft.com/office/drawing/2014/main" id="{1A24C7E9-15C5-7CA3-DA2C-22C262B76FEE}"/>
              </a:ext>
            </a:extLst>
          </p:cNvPr>
          <p:cNvPicPr>
            <a:picLocks noChangeAspect="1"/>
          </p:cNvPicPr>
          <p:nvPr/>
        </p:nvPicPr>
        <p:blipFill rotWithShape="1">
          <a:blip r:embed="rId8"/>
          <a:srcRect t="5805"/>
          <a:stretch/>
        </p:blipFill>
        <p:spPr>
          <a:xfrm>
            <a:off x="10631482" y="1"/>
            <a:ext cx="1560518" cy="1325564"/>
          </a:xfrm>
          <a:prstGeom prst="rect">
            <a:avLst/>
          </a:prstGeom>
        </p:spPr>
      </p:pic>
      <p:sp>
        <p:nvSpPr>
          <p:cNvPr id="7" name="Rectangle 6">
            <a:extLst>
              <a:ext uri="{FF2B5EF4-FFF2-40B4-BE49-F238E27FC236}">
                <a16:creationId xmlns:a16="http://schemas.microsoft.com/office/drawing/2014/main" id="{D67C4F46-3189-4487-13CD-08E152648918}"/>
              </a:ext>
            </a:extLst>
          </p:cNvPr>
          <p:cNvSpPr/>
          <p:nvPr/>
        </p:nvSpPr>
        <p:spPr>
          <a:xfrm>
            <a:off x="0" y="6428301"/>
            <a:ext cx="12192000" cy="431287"/>
          </a:xfrm>
          <a:prstGeom prst="rect">
            <a:avLst/>
          </a:prstGeom>
          <a:solidFill>
            <a:srgbClr val="00294D"/>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A51C30"/>
              </a:solidFill>
            </a:endParaRPr>
          </a:p>
        </p:txBody>
      </p:sp>
      <p:sp>
        <p:nvSpPr>
          <p:cNvPr id="8" name="TextBox 15">
            <a:extLst>
              <a:ext uri="{FF2B5EF4-FFF2-40B4-BE49-F238E27FC236}">
                <a16:creationId xmlns:a16="http://schemas.microsoft.com/office/drawing/2014/main" id="{2B31F689-44EC-84DE-2E30-B64269518392}"/>
              </a:ext>
            </a:extLst>
          </p:cNvPr>
          <p:cNvSpPr txBox="1"/>
          <p:nvPr/>
        </p:nvSpPr>
        <p:spPr>
          <a:xfrm>
            <a:off x="0" y="6505444"/>
            <a:ext cx="1303166"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a:solidFill>
                  <a:schemeClr val="bg1"/>
                </a:solidFill>
                <a:latin typeface="ITC Franklin Gothic Std Book"/>
              </a:rPr>
              <a:t>COACHE | 2024</a:t>
            </a:r>
          </a:p>
        </p:txBody>
      </p:sp>
      <p:sp>
        <p:nvSpPr>
          <p:cNvPr id="32" name="Rectangle 31">
            <a:extLst>
              <a:ext uri="{FF2B5EF4-FFF2-40B4-BE49-F238E27FC236}">
                <a16:creationId xmlns:a16="http://schemas.microsoft.com/office/drawing/2014/main" id="{504B366A-10EF-1053-F4D1-B14171CF455E}"/>
              </a:ext>
            </a:extLst>
          </p:cNvPr>
          <p:cNvSpPr/>
          <p:nvPr/>
        </p:nvSpPr>
        <p:spPr>
          <a:xfrm>
            <a:off x="838200" y="1876425"/>
            <a:ext cx="11353800" cy="4551874"/>
          </a:xfrm>
          <a:prstGeom prst="rect">
            <a:avLst/>
          </a:prstGeom>
          <a:solidFill>
            <a:srgbClr val="F2F2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ontent Placeholder 2">
            <a:extLst>
              <a:ext uri="{FF2B5EF4-FFF2-40B4-BE49-F238E27FC236}">
                <a16:creationId xmlns:a16="http://schemas.microsoft.com/office/drawing/2014/main" id="{B8A2F7F4-D0EC-7983-A53E-73DCF766FD80}"/>
              </a:ext>
            </a:extLst>
          </p:cNvPr>
          <p:cNvSpPr>
            <a:spLocks noGrp="1"/>
          </p:cNvSpPr>
          <p:nvPr>
            <p:ph idx="1"/>
          </p:nvPr>
        </p:nvSpPr>
        <p:spPr>
          <a:xfrm>
            <a:off x="1458739" y="2514649"/>
            <a:ext cx="9895061" cy="3913649"/>
          </a:xfrm>
        </p:spPr>
        <p:txBody>
          <a:bodyPr>
            <a:normAutofit/>
          </a:bodyPr>
          <a:lstStyle/>
          <a:p>
            <a:pPr marL="0" indent="0">
              <a:buNone/>
            </a:pPr>
            <a:r>
              <a:rPr lang="en-US" sz="1600" b="1" i="0" dirty="0">
                <a:solidFill>
                  <a:srgbClr val="000000"/>
                </a:solidFill>
                <a:effectLst/>
                <a:latin typeface="Garamond" panose="02020404030301010803" pitchFamily="18" charset="0"/>
              </a:rPr>
              <a:t>Departure</a:t>
            </a:r>
          </a:p>
          <a:p>
            <a:pPr marL="0" indent="0">
              <a:buNone/>
            </a:pPr>
            <a:r>
              <a:rPr lang="en-US" sz="1400" i="0" dirty="0">
                <a:solidFill>
                  <a:srgbClr val="000000"/>
                </a:solidFill>
                <a:effectLst/>
                <a:latin typeface="Garamond" panose="02020404030301010803" pitchFamily="18" charset="0"/>
              </a:rPr>
              <a:t>Discussed offer with Chair. He said he would discuss with Dean. I </a:t>
            </a:r>
            <a:r>
              <a:rPr lang="en-US" sz="1400" i="0" dirty="0">
                <a:solidFill>
                  <a:srgbClr val="AB5C00"/>
                </a:solidFill>
                <a:effectLst/>
                <a:latin typeface="Garamond" panose="02020404030301010803" pitchFamily="18" charset="0"/>
              </a:rPr>
              <a:t>checked in several days later and did not really hear back</a:t>
            </a:r>
            <a:r>
              <a:rPr lang="en-US" sz="1400" i="0" dirty="0">
                <a:solidFill>
                  <a:srgbClr val="000000"/>
                </a:solidFill>
                <a:effectLst/>
                <a:latin typeface="Garamond" panose="02020404030301010803" pitchFamily="18" charset="0"/>
              </a:rPr>
              <a:t>. I decided to take the other offer partially out of a lack of feeling like my Chair was fighting for a counteroffer for me.</a:t>
            </a:r>
          </a:p>
          <a:p>
            <a:pPr marL="0" indent="0">
              <a:buNone/>
            </a:pPr>
            <a:endParaRPr lang="en-US" sz="1400" i="0" dirty="0">
              <a:solidFill>
                <a:srgbClr val="000000"/>
              </a:solidFill>
              <a:effectLst/>
              <a:latin typeface="Garamond" panose="02020404030301010803" pitchFamily="18" charset="0"/>
            </a:endParaRPr>
          </a:p>
          <a:p>
            <a:pPr marL="0" indent="0">
              <a:buNone/>
            </a:pPr>
            <a:r>
              <a:rPr lang="en-US" sz="1600" b="1" i="0" dirty="0">
                <a:solidFill>
                  <a:srgbClr val="000000"/>
                </a:solidFill>
                <a:effectLst/>
                <a:latin typeface="Garamond" panose="02020404030301010803" pitchFamily="18" charset="0"/>
              </a:rPr>
              <a:t>Departure</a:t>
            </a:r>
          </a:p>
          <a:p>
            <a:pPr marL="0" indent="0">
              <a:buNone/>
            </a:pPr>
            <a:r>
              <a:rPr lang="en-US" sz="1400" i="0" dirty="0">
                <a:solidFill>
                  <a:srgbClr val="000000"/>
                </a:solidFill>
                <a:effectLst/>
                <a:latin typeface="Garamond" panose="02020404030301010803" pitchFamily="18" charset="0"/>
              </a:rPr>
              <a:t>The Dean told me it was because I had only been employed for 2 years and he </a:t>
            </a:r>
            <a:r>
              <a:rPr lang="en-US" sz="1400" i="0" dirty="0">
                <a:solidFill>
                  <a:srgbClr val="AB5C00"/>
                </a:solidFill>
                <a:effectLst/>
                <a:latin typeface="Garamond" panose="02020404030301010803" pitchFamily="18" charset="0"/>
              </a:rPr>
              <a:t>had a threshold of expecting at least 4 years of service </a:t>
            </a:r>
            <a:r>
              <a:rPr lang="en-US" sz="1400" i="0" dirty="0">
                <a:solidFill>
                  <a:srgbClr val="000000"/>
                </a:solidFill>
                <a:effectLst/>
                <a:latin typeface="Garamond" panose="02020404030301010803" pitchFamily="18" charset="0"/>
              </a:rPr>
              <a:t>before offering a counteroffer.</a:t>
            </a:r>
          </a:p>
          <a:p>
            <a:pPr marL="0" indent="0">
              <a:buNone/>
            </a:pPr>
            <a:endParaRPr lang="en-US" sz="1400" dirty="0">
              <a:solidFill>
                <a:srgbClr val="000000"/>
              </a:solidFill>
              <a:latin typeface="Garamond" panose="02020404030301010803" pitchFamily="18" charset="0"/>
            </a:endParaRPr>
          </a:p>
          <a:p>
            <a:pPr marL="0" indent="0">
              <a:buNone/>
            </a:pPr>
            <a:r>
              <a:rPr lang="en-US" sz="1600" b="1" i="0" dirty="0">
                <a:solidFill>
                  <a:srgbClr val="000000"/>
                </a:solidFill>
                <a:effectLst/>
                <a:latin typeface="Garamond" panose="02020404030301010803" pitchFamily="18" charset="0"/>
              </a:rPr>
              <a:t>Departure</a:t>
            </a:r>
            <a:endParaRPr lang="en-US" sz="1600" dirty="0">
              <a:solidFill>
                <a:srgbClr val="000000"/>
              </a:solidFill>
              <a:latin typeface="Garamond" panose="02020404030301010803" pitchFamily="18" charset="0"/>
            </a:endParaRPr>
          </a:p>
          <a:p>
            <a:pPr marL="0" indent="0">
              <a:buNone/>
            </a:pPr>
            <a:r>
              <a:rPr lang="en-US" sz="1400" i="0" dirty="0">
                <a:solidFill>
                  <a:srgbClr val="000000"/>
                </a:solidFill>
                <a:effectLst/>
                <a:latin typeface="Garamond" panose="02020404030301010803" pitchFamily="18" charset="0"/>
              </a:rPr>
              <a:t>I was told that since my offer was not from an R-1 institution, it was not a </a:t>
            </a:r>
            <a:r>
              <a:rPr lang="en-US" sz="1400" i="0" dirty="0">
                <a:solidFill>
                  <a:srgbClr val="AB5C00"/>
                </a:solidFill>
                <a:effectLst/>
                <a:latin typeface="Garamond" panose="02020404030301010803" pitchFamily="18" charset="0"/>
              </a:rPr>
              <a:t>"peer institution" </a:t>
            </a:r>
            <a:r>
              <a:rPr lang="en-US" sz="1400" i="0" dirty="0">
                <a:solidFill>
                  <a:srgbClr val="000000"/>
                </a:solidFill>
                <a:effectLst/>
                <a:latin typeface="Garamond" panose="02020404030301010803" pitchFamily="18" charset="0"/>
              </a:rPr>
              <a:t>I would not be receiving any counteroffer.</a:t>
            </a:r>
          </a:p>
        </p:txBody>
      </p:sp>
      <p:sp>
        <p:nvSpPr>
          <p:cNvPr id="5" name="TextBox 4">
            <a:extLst>
              <a:ext uri="{FF2B5EF4-FFF2-40B4-BE49-F238E27FC236}">
                <a16:creationId xmlns:a16="http://schemas.microsoft.com/office/drawing/2014/main" id="{43B62F96-AE33-EC7E-69C1-3C2437E157D9}"/>
              </a:ext>
            </a:extLst>
          </p:cNvPr>
          <p:cNvSpPr txBox="1"/>
          <p:nvPr/>
        </p:nvSpPr>
        <p:spPr>
          <a:xfrm>
            <a:off x="8248650" y="6086018"/>
            <a:ext cx="3105150" cy="261610"/>
          </a:xfrm>
          <a:prstGeom prst="rect">
            <a:avLst/>
          </a:prstGeom>
          <a:noFill/>
        </p:spPr>
        <p:txBody>
          <a:bodyPr wrap="square">
            <a:spAutoFit/>
          </a:bodyPr>
          <a:lstStyle/>
          <a:p>
            <a:r>
              <a:rPr lang="en-US" sz="1100" b="0" i="0" dirty="0">
                <a:solidFill>
                  <a:srgbClr val="05103E"/>
                </a:solidFill>
                <a:effectLst/>
                <a:latin typeface="Garamond" panose="02020404030301010803" pitchFamily="18" charset="0"/>
              </a:rPr>
              <a:t>S</a:t>
            </a:r>
            <a:r>
              <a:rPr lang="en-US" altLang="zh-CN" sz="1100" b="0" i="0" dirty="0">
                <a:solidFill>
                  <a:srgbClr val="05103E"/>
                </a:solidFill>
                <a:effectLst/>
                <a:latin typeface="Garamond" panose="02020404030301010803" pitchFamily="18" charset="0"/>
              </a:rPr>
              <a:t>ource: COACHE Faculty Retention and Exit Survey</a:t>
            </a:r>
            <a:endParaRPr lang="en-US" sz="1100" dirty="0">
              <a:latin typeface="Garamond" panose="02020404030301010803" pitchFamily="18" charset="0"/>
            </a:endParaRPr>
          </a:p>
        </p:txBody>
      </p:sp>
      <p:cxnSp>
        <p:nvCxnSpPr>
          <p:cNvPr id="10" name="Straight Connector 9">
            <a:extLst>
              <a:ext uri="{FF2B5EF4-FFF2-40B4-BE49-F238E27FC236}">
                <a16:creationId xmlns:a16="http://schemas.microsoft.com/office/drawing/2014/main" id="{8A75A2A3-99B6-FC05-027D-7706396F90D9}"/>
              </a:ext>
            </a:extLst>
          </p:cNvPr>
          <p:cNvCxnSpPr>
            <a:cxnSpLocks/>
          </p:cNvCxnSpPr>
          <p:nvPr/>
        </p:nvCxnSpPr>
        <p:spPr>
          <a:xfrm>
            <a:off x="435321" y="2541733"/>
            <a:ext cx="805758" cy="0"/>
          </a:xfrm>
          <a:prstGeom prst="line">
            <a:avLst/>
          </a:prstGeom>
          <a:ln w="38100">
            <a:solidFill>
              <a:srgbClr val="AB5C00"/>
            </a:solidFill>
          </a:ln>
        </p:spPr>
        <p:style>
          <a:lnRef idx="2">
            <a:schemeClr val="accent2"/>
          </a:lnRef>
          <a:fillRef idx="0">
            <a:schemeClr val="accent2"/>
          </a:fillRef>
          <a:effectRef idx="1">
            <a:schemeClr val="accent2"/>
          </a:effectRef>
          <a:fontRef idx="minor">
            <a:schemeClr val="tx1"/>
          </a:fontRef>
        </p:style>
      </p:cxnSp>
      <p:cxnSp>
        <p:nvCxnSpPr>
          <p:cNvPr id="11" name="Straight Connector 10">
            <a:extLst>
              <a:ext uri="{FF2B5EF4-FFF2-40B4-BE49-F238E27FC236}">
                <a16:creationId xmlns:a16="http://schemas.microsoft.com/office/drawing/2014/main" id="{951127CA-1A45-EE79-1087-2A5A5F75B21D}"/>
              </a:ext>
            </a:extLst>
          </p:cNvPr>
          <p:cNvCxnSpPr>
            <a:cxnSpLocks/>
          </p:cNvCxnSpPr>
          <p:nvPr/>
        </p:nvCxnSpPr>
        <p:spPr>
          <a:xfrm>
            <a:off x="435321" y="4649933"/>
            <a:ext cx="805758" cy="0"/>
          </a:xfrm>
          <a:prstGeom prst="line">
            <a:avLst/>
          </a:prstGeom>
          <a:ln w="38100">
            <a:solidFill>
              <a:srgbClr val="AB5C00"/>
            </a:solidFill>
          </a:ln>
        </p:spPr>
        <p:style>
          <a:lnRef idx="2">
            <a:schemeClr val="accent2"/>
          </a:lnRef>
          <a:fillRef idx="0">
            <a:schemeClr val="accent2"/>
          </a:fillRef>
          <a:effectRef idx="1">
            <a:schemeClr val="accent2"/>
          </a:effectRef>
          <a:fontRef idx="minor">
            <a:schemeClr val="tx1"/>
          </a:fontRef>
        </p:style>
      </p:cxnSp>
      <p:cxnSp>
        <p:nvCxnSpPr>
          <p:cNvPr id="12" name="Straight Connector 11">
            <a:extLst>
              <a:ext uri="{FF2B5EF4-FFF2-40B4-BE49-F238E27FC236}">
                <a16:creationId xmlns:a16="http://schemas.microsoft.com/office/drawing/2014/main" id="{EF54F79B-5413-3AE1-12B7-9B12E014F620}"/>
              </a:ext>
            </a:extLst>
          </p:cNvPr>
          <p:cNvCxnSpPr>
            <a:cxnSpLocks/>
          </p:cNvCxnSpPr>
          <p:nvPr/>
        </p:nvCxnSpPr>
        <p:spPr>
          <a:xfrm>
            <a:off x="435321" y="5704033"/>
            <a:ext cx="805758" cy="0"/>
          </a:xfrm>
          <a:prstGeom prst="line">
            <a:avLst/>
          </a:prstGeom>
          <a:ln w="38100">
            <a:solidFill>
              <a:srgbClr val="AB5C00"/>
            </a:solidFill>
          </a:ln>
        </p:spPr>
        <p:style>
          <a:lnRef idx="2">
            <a:schemeClr val="accent2"/>
          </a:lnRef>
          <a:fillRef idx="0">
            <a:schemeClr val="accent2"/>
          </a:fillRef>
          <a:effectRef idx="1">
            <a:schemeClr val="accent2"/>
          </a:effectRef>
          <a:fontRef idx="minor">
            <a:schemeClr val="tx1"/>
          </a:fontRef>
        </p:style>
      </p:cxnSp>
      <p:cxnSp>
        <p:nvCxnSpPr>
          <p:cNvPr id="13" name="Straight Connector 12">
            <a:extLst>
              <a:ext uri="{FF2B5EF4-FFF2-40B4-BE49-F238E27FC236}">
                <a16:creationId xmlns:a16="http://schemas.microsoft.com/office/drawing/2014/main" id="{943AF853-E131-D413-BDE1-CBBF290AAD43}"/>
              </a:ext>
            </a:extLst>
          </p:cNvPr>
          <p:cNvCxnSpPr>
            <a:cxnSpLocks/>
          </p:cNvCxnSpPr>
          <p:nvPr/>
        </p:nvCxnSpPr>
        <p:spPr>
          <a:xfrm>
            <a:off x="435321" y="3595833"/>
            <a:ext cx="805758" cy="0"/>
          </a:xfrm>
          <a:prstGeom prst="line">
            <a:avLst/>
          </a:prstGeom>
          <a:ln w="38100">
            <a:solidFill>
              <a:srgbClr val="AB5C00"/>
            </a:solidFill>
          </a:ln>
        </p:spPr>
        <p:style>
          <a:lnRef idx="2">
            <a:schemeClr val="accent2"/>
          </a:lnRef>
          <a:fillRef idx="0">
            <a:schemeClr val="accent2"/>
          </a:fillRef>
          <a:effectRef idx="1">
            <a:schemeClr val="accent2"/>
          </a:effectRef>
          <a:fontRef idx="minor">
            <a:schemeClr val="tx1"/>
          </a:fontRef>
        </p:style>
      </p:cxnSp>
      <p:pic>
        <p:nvPicPr>
          <p:cNvPr id="3" name="Todd">
            <a:hlinkClick r:id="" action="ppaction://media"/>
            <a:extLst>
              <a:ext uri="{FF2B5EF4-FFF2-40B4-BE49-F238E27FC236}">
                <a16:creationId xmlns:a16="http://schemas.microsoft.com/office/drawing/2014/main" id="{9E59E2D5-84D2-EBC0-5AE5-20AB09B5B12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533650" y="3648470"/>
            <a:ext cx="381000" cy="381000"/>
          </a:xfrm>
          <a:prstGeom prst="rect">
            <a:avLst/>
          </a:prstGeom>
        </p:spPr>
      </p:pic>
      <p:pic>
        <p:nvPicPr>
          <p:cNvPr id="4" name="Deb">
            <a:hlinkClick r:id="" action="ppaction://media"/>
            <a:extLst>
              <a:ext uri="{FF2B5EF4-FFF2-40B4-BE49-F238E27FC236}">
                <a16:creationId xmlns:a16="http://schemas.microsoft.com/office/drawing/2014/main" id="{100591FE-F981-A79C-966E-8AB190F8E3CF}"/>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2533650" y="2484671"/>
            <a:ext cx="381000" cy="381000"/>
          </a:xfrm>
          <a:prstGeom prst="rect">
            <a:avLst/>
          </a:prstGeom>
        </p:spPr>
      </p:pic>
      <p:pic>
        <p:nvPicPr>
          <p:cNvPr id="14" name="Annie">
            <a:hlinkClick r:id="" action="ppaction://media"/>
            <a:extLst>
              <a:ext uri="{FF2B5EF4-FFF2-40B4-BE49-F238E27FC236}">
                <a16:creationId xmlns:a16="http://schemas.microsoft.com/office/drawing/2014/main" id="{52BCC1FA-71B8-F6DD-97F8-72C04A33CA20}"/>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2533650" y="4859756"/>
            <a:ext cx="381000" cy="381000"/>
          </a:xfrm>
          <a:prstGeom prst="rect">
            <a:avLst/>
          </a:prstGeom>
        </p:spPr>
      </p:pic>
      <p:sp>
        <p:nvSpPr>
          <p:cNvPr id="16" name="TextBox 15">
            <a:extLst>
              <a:ext uri="{FF2B5EF4-FFF2-40B4-BE49-F238E27FC236}">
                <a16:creationId xmlns:a16="http://schemas.microsoft.com/office/drawing/2014/main" id="{C786FFDA-2576-9942-CFB3-FF45DED602F7}"/>
              </a:ext>
            </a:extLst>
          </p:cNvPr>
          <p:cNvSpPr txBox="1"/>
          <p:nvPr/>
        </p:nvSpPr>
        <p:spPr>
          <a:xfrm>
            <a:off x="10771656" y="6491697"/>
            <a:ext cx="1237852"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dirty="0">
                <a:solidFill>
                  <a:schemeClr val="bg1"/>
                </a:solidFill>
                <a:latin typeface="ITC Franklin Gothic Std Book"/>
              </a:rPr>
              <a:t>Slide 9</a:t>
            </a:r>
          </a:p>
        </p:txBody>
      </p:sp>
    </p:spTree>
    <p:extLst>
      <p:ext uri="{BB962C8B-B14F-4D97-AF65-F5344CB8AC3E}">
        <p14:creationId xmlns:p14="http://schemas.microsoft.com/office/powerpoint/2010/main" val="3656204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27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452"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031" fill="hold"/>
                                        <p:tgtEl>
                                          <p:spTgt spid="14"/>
                                        </p:tgtEl>
                                      </p:cBhvr>
                                    </p:cmd>
                                  </p:childTnLst>
                                </p:cTn>
                              </p:par>
                            </p:childTnLst>
                          </p:cTn>
                        </p:par>
                      </p:childTnLst>
                    </p:cTn>
                  </p:par>
                </p:childTnLst>
              </p:cTn>
              <p:nextCondLst>
                <p:cond evt="onClick" delay="0">
                  <p:tgtEl>
                    <p:spTgt spid="14"/>
                  </p:tgtEl>
                </p:cond>
              </p:nextCondLst>
            </p:seq>
            <p:audio>
              <p:cMediaNode vol="80000">
                <p:cTn id="19"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BB8725465BA349A747B57A89D3ADCA" ma:contentTypeVersion="36" ma:contentTypeDescription="Create a new document." ma:contentTypeScope="" ma:versionID="8228098c6efa2000922b4709e20485e6">
  <xsd:schema xmlns:xsd="http://www.w3.org/2001/XMLSchema" xmlns:xs="http://www.w3.org/2001/XMLSchema" xmlns:p="http://schemas.microsoft.com/office/2006/metadata/properties" xmlns:ns2="18399a42-80da-4390-89be-d4595b899cf6" xmlns:ns3="5322279b-bd9f-4e62-b6e8-b191ca7d56ca" targetNamespace="http://schemas.microsoft.com/office/2006/metadata/properties" ma:root="true" ma:fieldsID="13d85a58476c0acbaea1c3a90771b389" ns2:_="" ns3:_="">
    <xsd:import namespace="18399a42-80da-4390-89be-d4595b899cf6"/>
    <xsd:import namespace="5322279b-bd9f-4e62-b6e8-b191ca7d56ca"/>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399a42-80da-4390-89be-d4595b899cf6"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lcf76f155ced4ddcb4097134ff3c332f" ma:index="34"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element name="MediaServiceOCR" ma:index="36" nillable="true" ma:displayName="Extracted Text" ma:internalName="MediaServiceOCR" ma:readOnly="true">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DateTaken" ma:index="39" nillable="true" ma:displayName="MediaServiceDateTaken" ma:hidden="true" ma:indexed="true" ma:internalName="MediaServiceDateTaken" ma:readOnly="true">
      <xsd:simpleType>
        <xsd:restriction base="dms:Text"/>
      </xsd:simpleType>
    </xsd:element>
    <xsd:element name="MediaLengthInSeconds" ma:index="40" nillable="true" ma:displayName="MediaLengthInSeconds" ma:hidden="true" ma:internalName="MediaLengthInSeconds" ma:readOnly="true">
      <xsd:simpleType>
        <xsd:restriction base="dms:Unknown"/>
      </xsd:simpleType>
    </xsd:element>
    <xsd:element name="MediaServiceSearchProperties" ma:index="4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22279b-bd9f-4e62-b6e8-b191ca7d56ca" elementFormDefault="qualified">
    <xsd:import namespace="http://schemas.microsoft.com/office/2006/documentManagement/types"/>
    <xsd:import namespace="http://schemas.microsoft.com/office/infopath/2007/PartnerControls"/>
    <xsd:element name="TaxCatchAll" ma:index="35" nillable="true" ma:displayName="Taxonomy Catch All Column" ma:hidden="true" ma:list="{dbee4149-2a1c-4552-a11f-f99464bee4dd}" ma:internalName="TaxCatchAll" ma:showField="CatchAllData" ma:web="5322279b-bd9f-4e62-b6e8-b191ca7d56ca">
      <xsd:complexType>
        <xsd:complexContent>
          <xsd:extension base="dms:MultiChoiceLookup">
            <xsd:sequence>
              <xsd:element name="Value" type="dms:Lookup" maxOccurs="unbounded" minOccurs="0" nillable="true"/>
            </xsd:sequence>
          </xsd:extension>
        </xsd:complexContent>
      </xsd:complexType>
    </xsd:element>
    <xsd:element name="SharedWithUsers" ma:index="4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322279b-bd9f-4e62-b6e8-b191ca7d56ca" xsi:nil="true"/>
    <lcf76f155ced4ddcb4097134ff3c332f xmlns="18399a42-80da-4390-89be-d4595b899cf6">
      <Terms xmlns="http://schemas.microsoft.com/office/infopath/2007/PartnerControls"/>
    </lcf76f155ced4ddcb4097134ff3c332f>
    <LMS_Mappings xmlns="18399a42-80da-4390-89be-d4595b899cf6" xsi:nil="true"/>
    <Has_Leaders_Only_SectionGroup xmlns="18399a42-80da-4390-89be-d4595b899cf6" xsi:nil="true"/>
    <CultureName xmlns="18399a42-80da-4390-89be-d4595b899cf6" xsi:nil="true"/>
    <Owner xmlns="18399a42-80da-4390-89be-d4595b899cf6">
      <UserInfo>
        <DisplayName/>
        <AccountId xsi:nil="true"/>
        <AccountType/>
      </UserInfo>
    </Owner>
    <AppVersion xmlns="18399a42-80da-4390-89be-d4595b899cf6" xsi:nil="true"/>
    <Invited_Leaders xmlns="18399a42-80da-4390-89be-d4595b899cf6" xsi:nil="true"/>
    <IsNotebookLocked xmlns="18399a42-80da-4390-89be-d4595b899cf6" xsi:nil="true"/>
    <NotebookType xmlns="18399a42-80da-4390-89be-d4595b899cf6" xsi:nil="true"/>
    <TeamsChannelId xmlns="18399a42-80da-4390-89be-d4595b899cf6" xsi:nil="true"/>
    <Templates xmlns="18399a42-80da-4390-89be-d4595b899cf6" xsi:nil="true"/>
    <Members xmlns="18399a42-80da-4390-89be-d4595b899cf6">
      <UserInfo>
        <DisplayName/>
        <AccountId xsi:nil="true"/>
        <AccountType/>
      </UserInfo>
    </Members>
    <Member_Groups xmlns="18399a42-80da-4390-89be-d4595b899cf6">
      <UserInfo>
        <DisplayName/>
        <AccountId xsi:nil="true"/>
        <AccountType/>
      </UserInfo>
    </Member_Groups>
    <Self_Registration_Enabled xmlns="18399a42-80da-4390-89be-d4595b899cf6" xsi:nil="true"/>
    <FolderType xmlns="18399a42-80da-4390-89be-d4595b899cf6" xsi:nil="true"/>
    <Distribution_Groups xmlns="18399a42-80da-4390-89be-d4595b899cf6" xsi:nil="true"/>
    <DefaultSectionNames xmlns="18399a42-80da-4390-89be-d4595b899cf6" xsi:nil="true"/>
    <Invited_Members xmlns="18399a42-80da-4390-89be-d4595b899cf6" xsi:nil="true"/>
    <Is_Collaboration_Space_Locked xmlns="18399a42-80da-4390-89be-d4595b899cf6" xsi:nil="true"/>
    <Math_Settings xmlns="18399a42-80da-4390-89be-d4595b899cf6" xsi:nil="true"/>
    <Leaders xmlns="18399a42-80da-4390-89be-d4595b899cf6">
      <UserInfo>
        <DisplayName/>
        <AccountId xsi:nil="true"/>
        <AccountType/>
      </UserInfo>
    </Lead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668C59-8711-4D4A-B39E-C6AFFB4B3C6B}">
  <ds:schemaRefs>
    <ds:schemaRef ds:uri="18399a42-80da-4390-89be-d4595b899cf6"/>
    <ds:schemaRef ds:uri="5322279b-bd9f-4e62-b6e8-b191ca7d56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0E4A162-CB0E-4FC2-ADB3-E3D5416948D8}">
  <ds:schemaRefs>
    <ds:schemaRef ds:uri="http://www.w3.org/XML/1998/namespace"/>
    <ds:schemaRef ds:uri="http://purl.org/dc/dcmitype/"/>
    <ds:schemaRef ds:uri="http://schemas.microsoft.com/office/2006/documentManagement/types"/>
    <ds:schemaRef ds:uri="http://purl.org/dc/terms/"/>
    <ds:schemaRef ds:uri="http://schemas.microsoft.com/office/2006/metadata/properties"/>
    <ds:schemaRef ds:uri="http://purl.org/dc/elements/1.1/"/>
    <ds:schemaRef ds:uri="5322279b-bd9f-4e62-b6e8-b191ca7d56ca"/>
    <ds:schemaRef ds:uri="http://schemas.microsoft.com/office/infopath/2007/PartnerControls"/>
    <ds:schemaRef ds:uri="http://schemas.openxmlformats.org/package/2006/metadata/core-properties"/>
    <ds:schemaRef ds:uri="18399a42-80da-4390-89be-d4595b899cf6"/>
  </ds:schemaRefs>
</ds:datastoreItem>
</file>

<file path=customXml/itemProps3.xml><?xml version="1.0" encoding="utf-8"?>
<ds:datastoreItem xmlns:ds="http://schemas.openxmlformats.org/officeDocument/2006/customXml" ds:itemID="{D351604E-5A5B-4A48-8BB3-9BE060FF56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540</TotalTime>
  <Words>2773</Words>
  <Application>Microsoft Office PowerPoint</Application>
  <PresentationFormat>Widescreen</PresentationFormat>
  <Paragraphs>362</Paragraphs>
  <Slides>19</Slides>
  <Notes>6</Notes>
  <HiddenSlides>0</HiddenSlides>
  <MMClips>10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Adobe Garamond Pro</vt:lpstr>
      <vt:lpstr>ITC Franklin Gothic Std 2</vt:lpstr>
      <vt:lpstr>ITC Franklin Gothic Std Book</vt:lpstr>
      <vt:lpstr>Aharoni</vt:lpstr>
      <vt:lpstr>Aptos</vt:lpstr>
      <vt:lpstr>Aptos Display</vt:lpstr>
      <vt:lpstr>Arial</vt:lpstr>
      <vt:lpstr>Calibri</vt:lpstr>
      <vt:lpstr>Elephant Pro</vt:lpstr>
      <vt:lpstr>Garamond</vt:lpstr>
      <vt:lpstr>Office Theme</vt:lpstr>
      <vt:lpstr>PowerPoint Presentation</vt:lpstr>
      <vt:lpstr>Presenter</vt:lpstr>
      <vt:lpstr>Agenda</vt:lpstr>
      <vt:lpstr>Framing the Problem</vt:lpstr>
      <vt:lpstr>Framing the Problem</vt:lpstr>
      <vt:lpstr>Framing the Problem</vt:lpstr>
      <vt:lpstr>Ambiguity in Negotiation</vt:lpstr>
      <vt:lpstr>Ambiguity in WHAT is negotiable</vt:lpstr>
      <vt:lpstr>Ambiguity in HOW to negotiate</vt:lpstr>
      <vt:lpstr>Ambiguity in WHO the negotiators are</vt:lpstr>
      <vt:lpstr>Ambiguity Has “Real Cost”</vt:lpstr>
      <vt:lpstr>Ambiguity Has “Real Cost”</vt:lpstr>
      <vt:lpstr>Faculty Negotiation from an Equity Lens</vt:lpstr>
      <vt:lpstr>Faculty Negotiation from an Equity Lens</vt:lpstr>
      <vt:lpstr>Other Half of the Negotiation Equation</vt:lpstr>
      <vt:lpstr>Other Half of the Negotiation Equation</vt:lpstr>
      <vt:lpstr>Other Half of the Negotiation Equation</vt:lpstr>
      <vt:lpstr>Questions Worth Asking</vt:lpstr>
      <vt:lpstr>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 Annie</dc:creator>
  <cp:lastModifiedBy>Fu, Annie</cp:lastModifiedBy>
  <cp:revision>5</cp:revision>
  <dcterms:created xsi:type="dcterms:W3CDTF">2024-04-29T16:43:49Z</dcterms:created>
  <dcterms:modified xsi:type="dcterms:W3CDTF">2024-10-11T14:13:34Z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0x010100F5BB8725465BA349A747B57A89D3ADCA</vt:lpwstr>
  </property>
  <property fmtid="{D5CDD505-2E9C-101B-9397-08002B2CF9AE}" pid="3" name="MediaServiceImageTags">
    <vt:lpwstr/>
  </property>
</Properties>
</file>